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5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6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2" r:id="rId3"/>
    <p:sldId id="258" r:id="rId4"/>
    <p:sldId id="1705" r:id="rId5"/>
    <p:sldId id="1715" r:id="rId6"/>
    <p:sldId id="1716" r:id="rId7"/>
    <p:sldId id="1723" r:id="rId8"/>
    <p:sldId id="1707" r:id="rId9"/>
    <p:sldId id="1717" r:id="rId10"/>
    <p:sldId id="263" r:id="rId11"/>
    <p:sldId id="1704" r:id="rId12"/>
    <p:sldId id="1719" r:id="rId13"/>
    <p:sldId id="1726" r:id="rId14"/>
    <p:sldId id="1720" r:id="rId15"/>
    <p:sldId id="1711" r:id="rId16"/>
    <p:sldId id="1718" r:id="rId17"/>
    <p:sldId id="264" r:id="rId18"/>
    <p:sldId id="1708" r:id="rId19"/>
    <p:sldId id="1706" r:id="rId20"/>
    <p:sldId id="1712" r:id="rId21"/>
    <p:sldId id="1722" r:id="rId22"/>
    <p:sldId id="1727" r:id="rId23"/>
    <p:sldId id="1728" r:id="rId24"/>
    <p:sldId id="265" r:id="rId25"/>
    <p:sldId id="1709" r:id="rId26"/>
    <p:sldId id="1713" r:id="rId27"/>
    <p:sldId id="1714" r:id="rId28"/>
    <p:sldId id="1724" r:id="rId29"/>
    <p:sldId id="1725" r:id="rId30"/>
    <p:sldId id="1721" r:id="rId31"/>
    <p:sldId id="1710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C43C53-FF88-44FA-89CF-498110CA5CA1}" v="129" dt="2018-05-15T03:09:33.971"/>
    <p1510:client id="{FCCC7EC5-F0CD-458A-B03E-0C0C813D430D}" v="5" dt="2018-05-15T07:18:32.6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6256" autoAdjust="0"/>
  </p:normalViewPr>
  <p:slideViewPr>
    <p:cSldViewPr snapToGrid="0">
      <p:cViewPr>
        <p:scale>
          <a:sx n="75" d="100"/>
          <a:sy n="75" d="100"/>
        </p:scale>
        <p:origin x="1363" y="81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584641" y="3184843"/>
            <a:ext cx="5472073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584641" y="1855996"/>
            <a:ext cx="5472073" cy="132174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584641" y="4739735"/>
            <a:ext cx="5472073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accent1">
                    <a:lumMod val="7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08782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08894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3175" y="-3175"/>
            <a:ext cx="12198350" cy="6864350"/>
            <a:chOff x="-3175" y="-3175"/>
            <a:chExt cx="12198350" cy="6864350"/>
          </a:xfrm>
        </p:grpSpPr>
        <p:sp>
          <p:nvSpPr>
            <p:cNvPr id="5" name="任意多边形: 形状 3">
              <a:extLst>
                <a:ext uri="{FF2B5EF4-FFF2-40B4-BE49-F238E27FC236}">
                  <a16:creationId xmlns:a16="http://schemas.microsoft.com/office/drawing/2014/main" xmlns="" id="{DC3EEDC2-EE88-4202-9D7E-974060929D81}"/>
                </a:ext>
              </a:extLst>
            </p:cNvPr>
            <p:cNvSpPr/>
            <p:nvPr userDrawn="1"/>
          </p:nvSpPr>
          <p:spPr>
            <a:xfrm>
              <a:off x="-3175" y="-3175"/>
              <a:ext cx="12198350" cy="6864350"/>
            </a:xfrm>
            <a:custGeom>
              <a:avLst/>
              <a:gdLst>
                <a:gd name="connsiteX0" fmla="*/ 3175 w 12198350"/>
                <a:gd name="connsiteY0" fmla="*/ 3175 h 6864350"/>
                <a:gd name="connsiteX1" fmla="*/ 12195175 w 12198350"/>
                <a:gd name="connsiteY1" fmla="*/ 3175 h 6864350"/>
                <a:gd name="connsiteX2" fmla="*/ 12195175 w 12198350"/>
                <a:gd name="connsiteY2" fmla="*/ 6861175 h 6864350"/>
                <a:gd name="connsiteX3" fmla="*/ 3175 w 12198350"/>
                <a:gd name="connsiteY3" fmla="*/ 6861175 h 686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8350" h="6864350">
                  <a:moveTo>
                    <a:pt x="3175" y="3175"/>
                  </a:moveTo>
                  <a:lnTo>
                    <a:pt x="12195175" y="3175"/>
                  </a:lnTo>
                  <a:lnTo>
                    <a:pt x="12195175" y="6861175"/>
                  </a:lnTo>
                  <a:lnTo>
                    <a:pt x="3175" y="686117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F41AD489-6EE9-4E1B-8D6D-F6C2341AC5E9}"/>
                </a:ext>
              </a:extLst>
            </p:cNvPr>
            <p:cNvGrpSpPr/>
            <p:nvPr userDrawn="1"/>
          </p:nvGrpSpPr>
          <p:grpSpPr>
            <a:xfrm>
              <a:off x="580167" y="1379881"/>
              <a:ext cx="10232036" cy="3979202"/>
              <a:chOff x="580167" y="1379881"/>
              <a:chExt cx="10232036" cy="3979202"/>
            </a:xfrm>
          </p:grpSpPr>
          <p:sp>
            <p:nvSpPr>
              <p:cNvPr id="9" name="任意多边形: 形状 6">
                <a:extLst>
                  <a:ext uri="{FF2B5EF4-FFF2-40B4-BE49-F238E27FC236}">
                    <a16:creationId xmlns:a16="http://schemas.microsoft.com/office/drawing/2014/main" xmlns="" id="{24728A31-F812-47EA-897E-0D37C6AB9CAD}"/>
                  </a:ext>
                </a:extLst>
              </p:cNvPr>
              <p:cNvSpPr/>
              <p:nvPr/>
            </p:nvSpPr>
            <p:spPr>
              <a:xfrm>
                <a:off x="9515793" y="4980622"/>
                <a:ext cx="260350" cy="114300"/>
              </a:xfrm>
              <a:custGeom>
                <a:avLst/>
                <a:gdLst>
                  <a:gd name="connsiteX0" fmla="*/ 213042 w 260350"/>
                  <a:gd name="connsiteY0" fmla="*/ 4763 h 114300"/>
                  <a:gd name="connsiteX1" fmla="*/ 247967 w 260350"/>
                  <a:gd name="connsiteY1" fmla="*/ 56198 h 114300"/>
                  <a:gd name="connsiteX2" fmla="*/ 247967 w 260350"/>
                  <a:gd name="connsiteY2" fmla="*/ 110173 h 114300"/>
                  <a:gd name="connsiteX3" fmla="*/ 188913 w 260350"/>
                  <a:gd name="connsiteY3" fmla="*/ 110173 h 114300"/>
                  <a:gd name="connsiteX4" fmla="*/ 184467 w 260350"/>
                  <a:gd name="connsiteY4" fmla="*/ 96203 h 114300"/>
                  <a:gd name="connsiteX5" fmla="*/ 166688 w 260350"/>
                  <a:gd name="connsiteY5" fmla="*/ 99378 h 114300"/>
                  <a:gd name="connsiteX6" fmla="*/ 164782 w 260350"/>
                  <a:gd name="connsiteY6" fmla="*/ 106998 h 114300"/>
                  <a:gd name="connsiteX7" fmla="*/ 4763 w 260350"/>
                  <a:gd name="connsiteY7" fmla="*/ 108903 h 114300"/>
                  <a:gd name="connsiteX8" fmla="*/ 143192 w 260350"/>
                  <a:gd name="connsiteY8" fmla="*/ 30163 h 114300"/>
                  <a:gd name="connsiteX9" fmla="*/ 213042 w 260350"/>
                  <a:gd name="connsiteY9" fmla="*/ 476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350" h="114300">
                    <a:moveTo>
                      <a:pt x="213042" y="4763"/>
                    </a:moveTo>
                    <a:cubicBezTo>
                      <a:pt x="213042" y="4763"/>
                      <a:pt x="240347" y="24448"/>
                      <a:pt x="247967" y="56198"/>
                    </a:cubicBezTo>
                    <a:cubicBezTo>
                      <a:pt x="255588" y="87948"/>
                      <a:pt x="267652" y="108903"/>
                      <a:pt x="247967" y="110173"/>
                    </a:cubicBezTo>
                    <a:cubicBezTo>
                      <a:pt x="228282" y="111443"/>
                      <a:pt x="188913" y="110173"/>
                      <a:pt x="188913" y="110173"/>
                    </a:cubicBezTo>
                    <a:lnTo>
                      <a:pt x="184467" y="96203"/>
                    </a:lnTo>
                    <a:lnTo>
                      <a:pt x="166688" y="99378"/>
                    </a:lnTo>
                    <a:lnTo>
                      <a:pt x="164782" y="106998"/>
                    </a:lnTo>
                    <a:lnTo>
                      <a:pt x="4763" y="108903"/>
                    </a:lnTo>
                    <a:cubicBezTo>
                      <a:pt x="4763" y="108903"/>
                      <a:pt x="100013" y="27623"/>
                      <a:pt x="143192" y="30163"/>
                    </a:cubicBezTo>
                    <a:cubicBezTo>
                      <a:pt x="185102" y="32068"/>
                      <a:pt x="213042" y="4763"/>
                      <a:pt x="213042" y="4763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7">
                <a:extLst>
                  <a:ext uri="{FF2B5EF4-FFF2-40B4-BE49-F238E27FC236}">
                    <a16:creationId xmlns:a16="http://schemas.microsoft.com/office/drawing/2014/main" xmlns="" id="{3B208E8E-5608-4E49-8144-6D9C40F9E410}"/>
                  </a:ext>
                </a:extLst>
              </p:cNvPr>
              <p:cNvSpPr/>
              <p:nvPr/>
            </p:nvSpPr>
            <p:spPr>
              <a:xfrm>
                <a:off x="9638347" y="3632703"/>
                <a:ext cx="260350" cy="844550"/>
              </a:xfrm>
              <a:custGeom>
                <a:avLst/>
                <a:gdLst>
                  <a:gd name="connsiteX0" fmla="*/ 4763 w 260350"/>
                  <a:gd name="connsiteY0" fmla="*/ 5213 h 844550"/>
                  <a:gd name="connsiteX1" fmla="*/ 19368 w 260350"/>
                  <a:gd name="connsiteY1" fmla="*/ 844048 h 844550"/>
                  <a:gd name="connsiteX2" fmla="*/ 186372 w 260350"/>
                  <a:gd name="connsiteY2" fmla="*/ 844048 h 844550"/>
                  <a:gd name="connsiteX3" fmla="*/ 214947 w 260350"/>
                  <a:gd name="connsiteY3" fmla="*/ 319538 h 844550"/>
                  <a:gd name="connsiteX4" fmla="*/ 260033 w 260350"/>
                  <a:gd name="connsiteY4" fmla="*/ 64268 h 844550"/>
                  <a:gd name="connsiteX5" fmla="*/ 4763 w 260350"/>
                  <a:gd name="connsiteY5" fmla="*/ 5213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350" h="844550">
                    <a:moveTo>
                      <a:pt x="4763" y="5213"/>
                    </a:moveTo>
                    <a:lnTo>
                      <a:pt x="19368" y="844048"/>
                    </a:lnTo>
                    <a:lnTo>
                      <a:pt x="186372" y="844048"/>
                    </a:lnTo>
                    <a:cubicBezTo>
                      <a:pt x="186372" y="844048"/>
                      <a:pt x="258763" y="584332"/>
                      <a:pt x="214947" y="319538"/>
                    </a:cubicBezTo>
                    <a:cubicBezTo>
                      <a:pt x="214947" y="319538"/>
                      <a:pt x="260033" y="132847"/>
                      <a:pt x="260033" y="64268"/>
                    </a:cubicBezTo>
                    <a:cubicBezTo>
                      <a:pt x="260033" y="-4312"/>
                      <a:pt x="4763" y="5213"/>
                      <a:pt x="4763" y="5213"/>
                    </a:cubicBez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8">
                <a:extLst>
                  <a:ext uri="{FF2B5EF4-FFF2-40B4-BE49-F238E27FC236}">
                    <a16:creationId xmlns:a16="http://schemas.microsoft.com/office/drawing/2014/main" xmlns="" id="{B35EA5A9-A4CE-4D4D-BFB4-98833B3E68FA}"/>
                  </a:ext>
                </a:extLst>
              </p:cNvPr>
              <p:cNvSpPr/>
              <p:nvPr/>
            </p:nvSpPr>
            <p:spPr>
              <a:xfrm>
                <a:off x="10011093" y="3680778"/>
                <a:ext cx="247650" cy="812800"/>
              </a:xfrm>
              <a:custGeom>
                <a:avLst/>
                <a:gdLst>
                  <a:gd name="connsiteX0" fmla="*/ 4763 w 247650"/>
                  <a:gd name="connsiteY0" fmla="*/ 35242 h 812800"/>
                  <a:gd name="connsiteX1" fmla="*/ 13652 w 247650"/>
                  <a:gd name="connsiteY1" fmla="*/ 808038 h 812800"/>
                  <a:gd name="connsiteX2" fmla="*/ 171132 w 247650"/>
                  <a:gd name="connsiteY2" fmla="*/ 808038 h 812800"/>
                  <a:gd name="connsiteX3" fmla="*/ 246063 w 247650"/>
                  <a:gd name="connsiteY3" fmla="*/ 4763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650" h="812800">
                    <a:moveTo>
                      <a:pt x="4763" y="35242"/>
                    </a:moveTo>
                    <a:lnTo>
                      <a:pt x="13652" y="808038"/>
                    </a:lnTo>
                    <a:lnTo>
                      <a:pt x="171132" y="808038"/>
                    </a:lnTo>
                    <a:lnTo>
                      <a:pt x="246063" y="4763"/>
                    </a:ln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9">
                <a:extLst>
                  <a:ext uri="{FF2B5EF4-FFF2-40B4-BE49-F238E27FC236}">
                    <a16:creationId xmlns:a16="http://schemas.microsoft.com/office/drawing/2014/main" xmlns="" id="{FC2A181E-E8C4-4160-A1FA-BD02D01922EB}"/>
                  </a:ext>
                </a:extLst>
              </p:cNvPr>
              <p:cNvSpPr/>
              <p:nvPr/>
            </p:nvSpPr>
            <p:spPr>
              <a:xfrm>
                <a:off x="10186988" y="2201691"/>
                <a:ext cx="222250" cy="806450"/>
              </a:xfrm>
              <a:custGeom>
                <a:avLst/>
                <a:gdLst>
                  <a:gd name="connsiteX0" fmla="*/ 4763 w 222250"/>
                  <a:gd name="connsiteY0" fmla="*/ 67164 h 806450"/>
                  <a:gd name="connsiteX1" fmla="*/ 84772 w 222250"/>
                  <a:gd name="connsiteY1" fmla="*/ 317989 h 806450"/>
                  <a:gd name="connsiteX2" fmla="*/ 145732 w 222250"/>
                  <a:gd name="connsiteY2" fmla="*/ 702164 h 806450"/>
                  <a:gd name="connsiteX3" fmla="*/ 220663 w 222250"/>
                  <a:gd name="connsiteY3" fmla="*/ 803129 h 806450"/>
                  <a:gd name="connsiteX4" fmla="*/ 218122 w 222250"/>
                  <a:gd name="connsiteY4" fmla="*/ 460864 h 806450"/>
                  <a:gd name="connsiteX5" fmla="*/ 138113 w 222250"/>
                  <a:gd name="connsiteY5" fmla="*/ 22714 h 806450"/>
                  <a:gd name="connsiteX6" fmla="*/ 4763 w 222250"/>
                  <a:gd name="connsiteY6" fmla="*/ 67164 h 80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50" h="806450">
                    <a:moveTo>
                      <a:pt x="4763" y="67164"/>
                    </a:moveTo>
                    <a:cubicBezTo>
                      <a:pt x="4763" y="67164"/>
                      <a:pt x="75247" y="266554"/>
                      <a:pt x="84772" y="317989"/>
                    </a:cubicBezTo>
                    <a:cubicBezTo>
                      <a:pt x="94297" y="369424"/>
                      <a:pt x="152718" y="599294"/>
                      <a:pt x="145732" y="702164"/>
                    </a:cubicBezTo>
                    <a:cubicBezTo>
                      <a:pt x="138747" y="805034"/>
                      <a:pt x="220663" y="803129"/>
                      <a:pt x="220663" y="803129"/>
                    </a:cubicBezTo>
                    <a:cubicBezTo>
                      <a:pt x="220663" y="803129"/>
                      <a:pt x="225107" y="542779"/>
                      <a:pt x="218122" y="460864"/>
                    </a:cubicBezTo>
                    <a:cubicBezTo>
                      <a:pt x="211138" y="378949"/>
                      <a:pt x="166688" y="81134"/>
                      <a:pt x="138113" y="22714"/>
                    </a:cubicBezTo>
                    <a:cubicBezTo>
                      <a:pt x="110172" y="-35706"/>
                      <a:pt x="4763" y="67164"/>
                      <a:pt x="4763" y="67164"/>
                    </a:cubicBez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0">
                <a:extLst>
                  <a:ext uri="{FF2B5EF4-FFF2-40B4-BE49-F238E27FC236}">
                    <a16:creationId xmlns:a16="http://schemas.microsoft.com/office/drawing/2014/main" xmlns="" id="{B3731972-858B-47DE-A36B-1917C872C246}"/>
                  </a:ext>
                </a:extLst>
              </p:cNvPr>
              <p:cNvSpPr/>
              <p:nvPr/>
            </p:nvSpPr>
            <p:spPr>
              <a:xfrm>
                <a:off x="10164763" y="2192338"/>
                <a:ext cx="196850" cy="88900"/>
              </a:xfrm>
              <a:custGeom>
                <a:avLst/>
                <a:gdLst>
                  <a:gd name="connsiteX0" fmla="*/ 4763 w 196850"/>
                  <a:gd name="connsiteY0" fmla="*/ 35242 h 88900"/>
                  <a:gd name="connsiteX1" fmla="*/ 12382 w 196850"/>
                  <a:gd name="connsiteY1" fmla="*/ 77788 h 88900"/>
                  <a:gd name="connsiteX2" fmla="*/ 148272 w 196850"/>
                  <a:gd name="connsiteY2" fmla="*/ 72073 h 88900"/>
                  <a:gd name="connsiteX3" fmla="*/ 193357 w 196850"/>
                  <a:gd name="connsiteY3" fmla="*/ 41592 h 88900"/>
                  <a:gd name="connsiteX4" fmla="*/ 188913 w 196850"/>
                  <a:gd name="connsiteY4" fmla="*/ 4763 h 88900"/>
                  <a:gd name="connsiteX5" fmla="*/ 4763 w 196850"/>
                  <a:gd name="connsiteY5" fmla="*/ 35242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850" h="88900">
                    <a:moveTo>
                      <a:pt x="4763" y="35242"/>
                    </a:moveTo>
                    <a:lnTo>
                      <a:pt x="12382" y="77788"/>
                    </a:lnTo>
                    <a:cubicBezTo>
                      <a:pt x="12382" y="77788"/>
                      <a:pt x="88582" y="101283"/>
                      <a:pt x="148272" y="72073"/>
                    </a:cubicBezTo>
                    <a:cubicBezTo>
                      <a:pt x="207963" y="42863"/>
                      <a:pt x="193357" y="41592"/>
                      <a:pt x="193357" y="41592"/>
                    </a:cubicBezTo>
                    <a:lnTo>
                      <a:pt x="188913" y="4763"/>
                    </a:lnTo>
                    <a:lnTo>
                      <a:pt x="4763" y="35242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1">
                <a:extLst>
                  <a:ext uri="{FF2B5EF4-FFF2-40B4-BE49-F238E27FC236}">
                    <a16:creationId xmlns:a16="http://schemas.microsoft.com/office/drawing/2014/main" xmlns="" id="{EBA90A8B-226A-4609-95F1-B8D46AD8F17F}"/>
                  </a:ext>
                </a:extLst>
              </p:cNvPr>
              <p:cNvSpPr/>
              <p:nvPr/>
            </p:nvSpPr>
            <p:spPr>
              <a:xfrm>
                <a:off x="9724688" y="2196148"/>
                <a:ext cx="146050" cy="495300"/>
              </a:xfrm>
              <a:custGeom>
                <a:avLst/>
                <a:gdLst>
                  <a:gd name="connsiteX0" fmla="*/ 9862 w 146050"/>
                  <a:gd name="connsiteY0" fmla="*/ 4763 h 495300"/>
                  <a:gd name="connsiteX1" fmla="*/ 7322 w 146050"/>
                  <a:gd name="connsiteY1" fmla="*/ 342582 h 495300"/>
                  <a:gd name="connsiteX2" fmla="*/ 14307 w 146050"/>
                  <a:gd name="connsiteY2" fmla="*/ 494982 h 495300"/>
                  <a:gd name="connsiteX3" fmla="*/ 105747 w 146050"/>
                  <a:gd name="connsiteY3" fmla="*/ 340042 h 495300"/>
                  <a:gd name="connsiteX4" fmla="*/ 141307 w 146050"/>
                  <a:gd name="connsiteY4" fmla="*/ 37782 h 495300"/>
                  <a:gd name="connsiteX5" fmla="*/ 9862 w 146050"/>
                  <a:gd name="connsiteY5" fmla="*/ 4763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50" h="495300">
                    <a:moveTo>
                      <a:pt x="9862" y="4763"/>
                    </a:moveTo>
                    <a:cubicBezTo>
                      <a:pt x="9862" y="4763"/>
                      <a:pt x="337" y="286067"/>
                      <a:pt x="7322" y="342582"/>
                    </a:cubicBezTo>
                    <a:cubicBezTo>
                      <a:pt x="14307" y="399098"/>
                      <a:pt x="14307" y="494982"/>
                      <a:pt x="14307" y="494982"/>
                    </a:cubicBezTo>
                    <a:lnTo>
                      <a:pt x="105747" y="340042"/>
                    </a:lnTo>
                    <a:lnTo>
                      <a:pt x="141307" y="37782"/>
                    </a:lnTo>
                    <a:lnTo>
                      <a:pt x="9862" y="4763"/>
                    </a:ln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3">
                <a:extLst>
                  <a:ext uri="{FF2B5EF4-FFF2-40B4-BE49-F238E27FC236}">
                    <a16:creationId xmlns:a16="http://schemas.microsoft.com/office/drawing/2014/main" xmlns="" id="{6B040D2A-2C83-4605-BF81-69C80A1FBF1C}"/>
                  </a:ext>
                </a:extLst>
              </p:cNvPr>
              <p:cNvSpPr/>
              <p:nvPr/>
            </p:nvSpPr>
            <p:spPr>
              <a:xfrm>
                <a:off x="9692322" y="2166302"/>
                <a:ext cx="133350" cy="69850"/>
              </a:xfrm>
              <a:custGeom>
                <a:avLst/>
                <a:gdLst>
                  <a:gd name="connsiteX0" fmla="*/ 9208 w 133350"/>
                  <a:gd name="connsiteY0" fmla="*/ 36513 h 69850"/>
                  <a:gd name="connsiteX1" fmla="*/ 106997 w 133350"/>
                  <a:gd name="connsiteY1" fmla="*/ 64452 h 69850"/>
                  <a:gd name="connsiteX2" fmla="*/ 105728 w 133350"/>
                  <a:gd name="connsiteY2" fmla="*/ 20638 h 69850"/>
                  <a:gd name="connsiteX3" fmla="*/ 4763 w 133350"/>
                  <a:gd name="connsiteY3" fmla="*/ 4763 h 69850"/>
                  <a:gd name="connsiteX4" fmla="*/ 9208 w 133350"/>
                  <a:gd name="connsiteY4" fmla="*/ 36513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69850">
                    <a:moveTo>
                      <a:pt x="9208" y="36513"/>
                    </a:moveTo>
                    <a:cubicBezTo>
                      <a:pt x="9208" y="36513"/>
                      <a:pt x="57468" y="83502"/>
                      <a:pt x="106997" y="64452"/>
                    </a:cubicBezTo>
                    <a:cubicBezTo>
                      <a:pt x="156528" y="45402"/>
                      <a:pt x="105728" y="20638"/>
                      <a:pt x="105728" y="20638"/>
                    </a:cubicBezTo>
                    <a:lnTo>
                      <a:pt x="4763" y="4763"/>
                    </a:lnTo>
                    <a:lnTo>
                      <a:pt x="9208" y="36513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5">
                <a:extLst>
                  <a:ext uri="{FF2B5EF4-FFF2-40B4-BE49-F238E27FC236}">
                    <a16:creationId xmlns:a16="http://schemas.microsoft.com/office/drawing/2014/main" xmlns="" id="{C7ED15F7-1D5E-4BAA-BCF6-35341C206513}"/>
                  </a:ext>
                </a:extLst>
              </p:cNvPr>
              <p:cNvSpPr/>
              <p:nvPr/>
            </p:nvSpPr>
            <p:spPr>
              <a:xfrm>
                <a:off x="9692322" y="1867217"/>
                <a:ext cx="234950" cy="342900"/>
              </a:xfrm>
              <a:custGeom>
                <a:avLst/>
                <a:gdLst>
                  <a:gd name="connsiteX0" fmla="*/ 4763 w 234950"/>
                  <a:gd name="connsiteY0" fmla="*/ 303213 h 342900"/>
                  <a:gd name="connsiteX1" fmla="*/ 73343 w 234950"/>
                  <a:gd name="connsiteY1" fmla="*/ 342583 h 342900"/>
                  <a:gd name="connsiteX2" fmla="*/ 114618 w 234950"/>
                  <a:gd name="connsiteY2" fmla="*/ 333693 h 342900"/>
                  <a:gd name="connsiteX3" fmla="*/ 233997 w 234950"/>
                  <a:gd name="connsiteY3" fmla="*/ 4763 h 342900"/>
                  <a:gd name="connsiteX4" fmla="*/ 4763 w 234950"/>
                  <a:gd name="connsiteY4" fmla="*/ 303213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950" h="342900">
                    <a:moveTo>
                      <a:pt x="4763" y="303213"/>
                    </a:moveTo>
                    <a:cubicBezTo>
                      <a:pt x="4763" y="303213"/>
                      <a:pt x="53022" y="342583"/>
                      <a:pt x="73343" y="342583"/>
                    </a:cubicBezTo>
                    <a:cubicBezTo>
                      <a:pt x="93663" y="342583"/>
                      <a:pt x="114618" y="333693"/>
                      <a:pt x="114618" y="333693"/>
                    </a:cubicBezTo>
                    <a:lnTo>
                      <a:pt x="233997" y="4763"/>
                    </a:lnTo>
                    <a:cubicBezTo>
                      <a:pt x="233997" y="5398"/>
                      <a:pt x="48578" y="174943"/>
                      <a:pt x="4763" y="303213"/>
                    </a:cubicBezTo>
                    <a:close/>
                  </a:path>
                </a:pathLst>
              </a:custGeom>
              <a:solidFill>
                <a:srgbClr val="F4EE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6">
                <a:extLst>
                  <a:ext uri="{FF2B5EF4-FFF2-40B4-BE49-F238E27FC236}">
                    <a16:creationId xmlns:a16="http://schemas.microsoft.com/office/drawing/2014/main" xmlns="" id="{45FA4C52-B477-4024-B0A0-492140C10D69}"/>
                  </a:ext>
                </a:extLst>
              </p:cNvPr>
              <p:cNvSpPr/>
              <p:nvPr/>
            </p:nvSpPr>
            <p:spPr>
              <a:xfrm>
                <a:off x="9885363" y="1804352"/>
                <a:ext cx="215900" cy="165100"/>
              </a:xfrm>
              <a:custGeom>
                <a:avLst/>
                <a:gdLst>
                  <a:gd name="connsiteX0" fmla="*/ 176847 w 215900"/>
                  <a:gd name="connsiteY0" fmla="*/ 4763 h 165100"/>
                  <a:gd name="connsiteX1" fmla="*/ 212407 w 215900"/>
                  <a:gd name="connsiteY1" fmla="*/ 87948 h 165100"/>
                  <a:gd name="connsiteX2" fmla="*/ 186372 w 215900"/>
                  <a:gd name="connsiteY2" fmla="*/ 127318 h 165100"/>
                  <a:gd name="connsiteX3" fmla="*/ 57468 w 215900"/>
                  <a:gd name="connsiteY3" fmla="*/ 153352 h 165100"/>
                  <a:gd name="connsiteX4" fmla="*/ 4763 w 215900"/>
                  <a:gd name="connsiteY4" fmla="*/ 115888 h 165100"/>
                  <a:gd name="connsiteX5" fmla="*/ 40957 w 215900"/>
                  <a:gd name="connsiteY5" fmla="*/ 68263 h 165100"/>
                  <a:gd name="connsiteX6" fmla="*/ 176847 w 215900"/>
                  <a:gd name="connsiteY6" fmla="*/ 4763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900" h="165100">
                    <a:moveTo>
                      <a:pt x="176847" y="4763"/>
                    </a:moveTo>
                    <a:cubicBezTo>
                      <a:pt x="176847" y="4763"/>
                      <a:pt x="204153" y="80327"/>
                      <a:pt x="212407" y="87948"/>
                    </a:cubicBezTo>
                    <a:cubicBezTo>
                      <a:pt x="220663" y="95568"/>
                      <a:pt x="222568" y="99377"/>
                      <a:pt x="186372" y="127318"/>
                    </a:cubicBezTo>
                    <a:cubicBezTo>
                      <a:pt x="150178" y="155258"/>
                      <a:pt x="103822" y="174308"/>
                      <a:pt x="57468" y="153352"/>
                    </a:cubicBezTo>
                    <a:cubicBezTo>
                      <a:pt x="10478" y="133033"/>
                      <a:pt x="4763" y="115888"/>
                      <a:pt x="4763" y="115888"/>
                    </a:cubicBezTo>
                    <a:cubicBezTo>
                      <a:pt x="4763" y="115888"/>
                      <a:pt x="34607" y="79693"/>
                      <a:pt x="40957" y="68263"/>
                    </a:cubicBezTo>
                    <a:cubicBezTo>
                      <a:pt x="47307" y="56833"/>
                      <a:pt x="176847" y="4763"/>
                      <a:pt x="176847" y="4763"/>
                    </a:cubicBez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7">
                <a:extLst>
                  <a:ext uri="{FF2B5EF4-FFF2-40B4-BE49-F238E27FC236}">
                    <a16:creationId xmlns:a16="http://schemas.microsoft.com/office/drawing/2014/main" xmlns="" id="{2957AF1E-516F-41FE-8DB7-5627024352A5}"/>
                  </a:ext>
                </a:extLst>
              </p:cNvPr>
              <p:cNvSpPr/>
              <p:nvPr/>
            </p:nvSpPr>
            <p:spPr>
              <a:xfrm>
                <a:off x="9919018" y="1779588"/>
                <a:ext cx="146050" cy="95250"/>
              </a:xfrm>
              <a:custGeom>
                <a:avLst/>
                <a:gdLst>
                  <a:gd name="connsiteX0" fmla="*/ 137477 w 146050"/>
                  <a:gd name="connsiteY0" fmla="*/ 4763 h 95250"/>
                  <a:gd name="connsiteX1" fmla="*/ 143192 w 146050"/>
                  <a:gd name="connsiteY1" fmla="*/ 28892 h 95250"/>
                  <a:gd name="connsiteX2" fmla="*/ 7302 w 146050"/>
                  <a:gd name="connsiteY2" fmla="*/ 92392 h 95250"/>
                  <a:gd name="connsiteX3" fmla="*/ 4763 w 146050"/>
                  <a:gd name="connsiteY3" fmla="*/ 46673 h 95250"/>
                  <a:gd name="connsiteX4" fmla="*/ 137477 w 146050"/>
                  <a:gd name="connsiteY4" fmla="*/ 476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50" h="95250">
                    <a:moveTo>
                      <a:pt x="137477" y="4763"/>
                    </a:moveTo>
                    <a:lnTo>
                      <a:pt x="143192" y="28892"/>
                    </a:lnTo>
                    <a:cubicBezTo>
                      <a:pt x="143192" y="28892"/>
                      <a:pt x="46038" y="108267"/>
                      <a:pt x="7302" y="92392"/>
                    </a:cubicBezTo>
                    <a:lnTo>
                      <a:pt x="4763" y="46673"/>
                    </a:lnTo>
                    <a:lnTo>
                      <a:pt x="137477" y="4763"/>
                    </a:ln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18">
                <a:extLst>
                  <a:ext uri="{FF2B5EF4-FFF2-40B4-BE49-F238E27FC236}">
                    <a16:creationId xmlns:a16="http://schemas.microsoft.com/office/drawing/2014/main" xmlns="" id="{53DEC363-475F-4B6F-B0E0-9F65F26FAF16}"/>
                  </a:ext>
                </a:extLst>
              </p:cNvPr>
              <p:cNvSpPr/>
              <p:nvPr/>
            </p:nvSpPr>
            <p:spPr>
              <a:xfrm>
                <a:off x="9830118" y="1439863"/>
                <a:ext cx="317500" cy="400050"/>
              </a:xfrm>
              <a:custGeom>
                <a:avLst/>
                <a:gdLst>
                  <a:gd name="connsiteX0" fmla="*/ 4763 w 317500"/>
                  <a:gd name="connsiteY0" fmla="*/ 155893 h 400050"/>
                  <a:gd name="connsiteX1" fmla="*/ 16827 w 317500"/>
                  <a:gd name="connsiteY1" fmla="*/ 206058 h 400050"/>
                  <a:gd name="connsiteX2" fmla="*/ 26988 w 317500"/>
                  <a:gd name="connsiteY2" fmla="*/ 242252 h 400050"/>
                  <a:gd name="connsiteX3" fmla="*/ 49213 w 317500"/>
                  <a:gd name="connsiteY3" fmla="*/ 319723 h 400050"/>
                  <a:gd name="connsiteX4" fmla="*/ 104457 w 317500"/>
                  <a:gd name="connsiteY4" fmla="*/ 395288 h 400050"/>
                  <a:gd name="connsiteX5" fmla="*/ 228282 w 317500"/>
                  <a:gd name="connsiteY5" fmla="*/ 354013 h 400050"/>
                  <a:gd name="connsiteX6" fmla="*/ 291782 w 317500"/>
                  <a:gd name="connsiteY6" fmla="*/ 331788 h 400050"/>
                  <a:gd name="connsiteX7" fmla="*/ 317817 w 317500"/>
                  <a:gd name="connsiteY7" fmla="*/ 157798 h 400050"/>
                  <a:gd name="connsiteX8" fmla="*/ 250507 w 317500"/>
                  <a:gd name="connsiteY8" fmla="*/ 28893 h 400050"/>
                  <a:gd name="connsiteX9" fmla="*/ 192088 w 317500"/>
                  <a:gd name="connsiteY9" fmla="*/ 4763 h 400050"/>
                  <a:gd name="connsiteX10" fmla="*/ 4763 w 317500"/>
                  <a:gd name="connsiteY10" fmla="*/ 155893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500" h="400050">
                    <a:moveTo>
                      <a:pt x="4763" y="155893"/>
                    </a:moveTo>
                    <a:lnTo>
                      <a:pt x="16827" y="206058"/>
                    </a:lnTo>
                    <a:cubicBezTo>
                      <a:pt x="16827" y="206058"/>
                      <a:pt x="23813" y="207963"/>
                      <a:pt x="26988" y="242252"/>
                    </a:cubicBezTo>
                    <a:cubicBezTo>
                      <a:pt x="30163" y="276542"/>
                      <a:pt x="26988" y="269558"/>
                      <a:pt x="49213" y="319723"/>
                    </a:cubicBezTo>
                    <a:cubicBezTo>
                      <a:pt x="71438" y="369888"/>
                      <a:pt x="85407" y="392113"/>
                      <a:pt x="104457" y="395288"/>
                    </a:cubicBezTo>
                    <a:cubicBezTo>
                      <a:pt x="123507" y="398463"/>
                      <a:pt x="164782" y="407352"/>
                      <a:pt x="228282" y="354013"/>
                    </a:cubicBezTo>
                    <a:cubicBezTo>
                      <a:pt x="291782" y="300673"/>
                      <a:pt x="291782" y="331788"/>
                      <a:pt x="291782" y="331788"/>
                    </a:cubicBezTo>
                    <a:lnTo>
                      <a:pt x="317817" y="157798"/>
                    </a:lnTo>
                    <a:lnTo>
                      <a:pt x="250507" y="28893"/>
                    </a:lnTo>
                    <a:lnTo>
                      <a:pt x="192088" y="4763"/>
                    </a:lnTo>
                    <a:lnTo>
                      <a:pt x="4763" y="155893"/>
                    </a:ln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19">
                <a:extLst>
                  <a:ext uri="{FF2B5EF4-FFF2-40B4-BE49-F238E27FC236}">
                    <a16:creationId xmlns:a16="http://schemas.microsoft.com/office/drawing/2014/main" xmlns="" id="{C5E13866-0437-49A6-A367-EF083F8FC909}"/>
                  </a:ext>
                </a:extLst>
              </p:cNvPr>
              <p:cNvSpPr/>
              <p:nvPr/>
            </p:nvSpPr>
            <p:spPr>
              <a:xfrm>
                <a:off x="9805223" y="1379881"/>
                <a:ext cx="438150" cy="444500"/>
              </a:xfrm>
              <a:custGeom>
                <a:avLst/>
                <a:gdLst>
                  <a:gd name="connsiteX0" fmla="*/ 232857 w 438150"/>
                  <a:gd name="connsiteY0" fmla="*/ 86969 h 444500"/>
                  <a:gd name="connsiteX1" fmla="*/ 138242 w 438150"/>
                  <a:gd name="connsiteY1" fmla="*/ 181584 h 444500"/>
                  <a:gd name="connsiteX2" fmla="*/ 41722 w 438150"/>
                  <a:gd name="connsiteY2" fmla="*/ 266039 h 444500"/>
                  <a:gd name="connsiteX3" fmla="*/ 5527 w 438150"/>
                  <a:gd name="connsiteY3" fmla="*/ 183489 h 444500"/>
                  <a:gd name="connsiteX4" fmla="*/ 141417 w 438150"/>
                  <a:gd name="connsiteY4" fmla="*/ 18389 h 444500"/>
                  <a:gd name="connsiteX5" fmla="*/ 298262 w 438150"/>
                  <a:gd name="connsiteY5" fmla="*/ 33629 h 444500"/>
                  <a:gd name="connsiteX6" fmla="*/ 382717 w 438150"/>
                  <a:gd name="connsiteY6" fmla="*/ 193649 h 444500"/>
                  <a:gd name="connsiteX7" fmla="*/ 380812 w 438150"/>
                  <a:gd name="connsiteY7" fmla="*/ 382879 h 444500"/>
                  <a:gd name="connsiteX8" fmla="*/ 436057 w 438150"/>
                  <a:gd name="connsiteY8" fmla="*/ 382879 h 444500"/>
                  <a:gd name="connsiteX9" fmla="*/ 377637 w 438150"/>
                  <a:gd name="connsiteY9" fmla="*/ 438124 h 444500"/>
                  <a:gd name="connsiteX10" fmla="*/ 284927 w 438150"/>
                  <a:gd name="connsiteY10" fmla="*/ 382879 h 444500"/>
                  <a:gd name="connsiteX11" fmla="*/ 312232 w 438150"/>
                  <a:gd name="connsiteY11" fmla="*/ 293344 h 444500"/>
                  <a:gd name="connsiteX12" fmla="*/ 250002 w 438150"/>
                  <a:gd name="connsiteY12" fmla="*/ 203809 h 444500"/>
                  <a:gd name="connsiteX13" fmla="*/ 232857 w 438150"/>
                  <a:gd name="connsiteY13" fmla="*/ 86969 h 44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150" h="444500">
                    <a:moveTo>
                      <a:pt x="232857" y="86969"/>
                    </a:moveTo>
                    <a:cubicBezTo>
                      <a:pt x="232857" y="86969"/>
                      <a:pt x="196662" y="155549"/>
                      <a:pt x="138242" y="181584"/>
                    </a:cubicBezTo>
                    <a:cubicBezTo>
                      <a:pt x="79822" y="207619"/>
                      <a:pt x="22672" y="219684"/>
                      <a:pt x="41722" y="266039"/>
                    </a:cubicBezTo>
                    <a:cubicBezTo>
                      <a:pt x="41722" y="266039"/>
                      <a:pt x="-1458" y="276199"/>
                      <a:pt x="5527" y="183489"/>
                    </a:cubicBezTo>
                    <a:cubicBezTo>
                      <a:pt x="12512" y="90779"/>
                      <a:pt x="95062" y="28549"/>
                      <a:pt x="141417" y="18389"/>
                    </a:cubicBezTo>
                    <a:cubicBezTo>
                      <a:pt x="187772" y="8229"/>
                      <a:pt x="255082" y="-12726"/>
                      <a:pt x="298262" y="33629"/>
                    </a:cubicBezTo>
                    <a:cubicBezTo>
                      <a:pt x="341442" y="79984"/>
                      <a:pt x="385892" y="104114"/>
                      <a:pt x="382717" y="193649"/>
                    </a:cubicBezTo>
                    <a:cubicBezTo>
                      <a:pt x="379542" y="283184"/>
                      <a:pt x="351602" y="379704"/>
                      <a:pt x="380812" y="382879"/>
                    </a:cubicBezTo>
                    <a:cubicBezTo>
                      <a:pt x="410022" y="386054"/>
                      <a:pt x="436057" y="382879"/>
                      <a:pt x="436057" y="382879"/>
                    </a:cubicBezTo>
                    <a:cubicBezTo>
                      <a:pt x="436057" y="382879"/>
                      <a:pt x="427167" y="431139"/>
                      <a:pt x="377637" y="438124"/>
                    </a:cubicBezTo>
                    <a:cubicBezTo>
                      <a:pt x="327472" y="445109"/>
                      <a:pt x="283022" y="445109"/>
                      <a:pt x="284927" y="382879"/>
                    </a:cubicBezTo>
                    <a:cubicBezTo>
                      <a:pt x="286832" y="320649"/>
                      <a:pt x="319217" y="317474"/>
                      <a:pt x="312232" y="293344"/>
                    </a:cubicBezTo>
                    <a:cubicBezTo>
                      <a:pt x="305247" y="269214"/>
                      <a:pt x="253812" y="243179"/>
                      <a:pt x="250002" y="203809"/>
                    </a:cubicBezTo>
                    <a:cubicBezTo>
                      <a:pt x="246192" y="164439"/>
                      <a:pt x="260162" y="90144"/>
                      <a:pt x="232857" y="86969"/>
                    </a:cubicBezTo>
                    <a:close/>
                  </a:path>
                </a:pathLst>
              </a:custGeom>
              <a:solidFill>
                <a:srgbClr val="003E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0">
                <a:extLst>
                  <a:ext uri="{FF2B5EF4-FFF2-40B4-BE49-F238E27FC236}">
                    <a16:creationId xmlns:a16="http://schemas.microsoft.com/office/drawing/2014/main" xmlns="" id="{CF728415-613E-400C-8417-00E784BF9E37}"/>
                  </a:ext>
                </a:extLst>
              </p:cNvPr>
              <p:cNvSpPr/>
              <p:nvPr/>
            </p:nvSpPr>
            <p:spPr>
              <a:xfrm>
                <a:off x="9773538" y="1886690"/>
                <a:ext cx="603250" cy="546100"/>
              </a:xfrm>
              <a:custGeom>
                <a:avLst/>
                <a:gdLst>
                  <a:gd name="connsiteX0" fmla="*/ 62612 w 603250"/>
                  <a:gd name="connsiteY0" fmla="*/ 538375 h 546100"/>
                  <a:gd name="connsiteX1" fmla="*/ 378842 w 603250"/>
                  <a:gd name="connsiteY1" fmla="*/ 541550 h 546100"/>
                  <a:gd name="connsiteX2" fmla="*/ 396621 w 603250"/>
                  <a:gd name="connsiteY2" fmla="*/ 340890 h 546100"/>
                  <a:gd name="connsiteX3" fmla="*/ 489967 w 603250"/>
                  <a:gd name="connsiteY3" fmla="*/ 355495 h 546100"/>
                  <a:gd name="connsiteX4" fmla="*/ 599821 w 603250"/>
                  <a:gd name="connsiteY4" fmla="*/ 302790 h 546100"/>
                  <a:gd name="connsiteX5" fmla="*/ 390906 w 603250"/>
                  <a:gd name="connsiteY5" fmla="*/ 67205 h 546100"/>
                  <a:gd name="connsiteX6" fmla="*/ 324867 w 603250"/>
                  <a:gd name="connsiteY6" fmla="*/ 4975 h 546100"/>
                  <a:gd name="connsiteX7" fmla="*/ 117221 w 603250"/>
                  <a:gd name="connsiteY7" fmla="*/ 32915 h 546100"/>
                  <a:gd name="connsiteX8" fmla="*/ 4827 w 603250"/>
                  <a:gd name="connsiteY8" fmla="*/ 241195 h 546100"/>
                  <a:gd name="connsiteX9" fmla="*/ 37212 w 603250"/>
                  <a:gd name="connsiteY9" fmla="*/ 377085 h 546100"/>
                  <a:gd name="connsiteX10" fmla="*/ 62612 w 603250"/>
                  <a:gd name="connsiteY10" fmla="*/ 538375 h 5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3250" h="546100">
                    <a:moveTo>
                      <a:pt x="62612" y="538375"/>
                    </a:moveTo>
                    <a:lnTo>
                      <a:pt x="378842" y="541550"/>
                    </a:lnTo>
                    <a:lnTo>
                      <a:pt x="396621" y="340890"/>
                    </a:lnTo>
                    <a:cubicBezTo>
                      <a:pt x="396621" y="340890"/>
                      <a:pt x="437896" y="358670"/>
                      <a:pt x="489967" y="355495"/>
                    </a:cubicBezTo>
                    <a:cubicBezTo>
                      <a:pt x="542037" y="352320"/>
                      <a:pt x="602362" y="325015"/>
                      <a:pt x="599821" y="302790"/>
                    </a:cubicBezTo>
                    <a:cubicBezTo>
                      <a:pt x="597281" y="280565"/>
                      <a:pt x="529337" y="108480"/>
                      <a:pt x="390906" y="67205"/>
                    </a:cubicBezTo>
                    <a:cubicBezTo>
                      <a:pt x="390906" y="67205"/>
                      <a:pt x="363602" y="530"/>
                      <a:pt x="324867" y="4975"/>
                    </a:cubicBezTo>
                    <a:cubicBezTo>
                      <a:pt x="285496" y="10055"/>
                      <a:pt x="117221" y="32915"/>
                      <a:pt x="117221" y="32915"/>
                    </a:cubicBezTo>
                    <a:cubicBezTo>
                      <a:pt x="117221" y="32915"/>
                      <a:pt x="1652" y="186585"/>
                      <a:pt x="4827" y="241195"/>
                    </a:cubicBezTo>
                    <a:cubicBezTo>
                      <a:pt x="8002" y="295170"/>
                      <a:pt x="381" y="308505"/>
                      <a:pt x="37212" y="377085"/>
                    </a:cubicBezTo>
                    <a:cubicBezTo>
                      <a:pt x="72771" y="446300"/>
                      <a:pt x="62612" y="538375"/>
                      <a:pt x="62612" y="5383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1">
                <a:extLst>
                  <a:ext uri="{FF2B5EF4-FFF2-40B4-BE49-F238E27FC236}">
                    <a16:creationId xmlns:a16="http://schemas.microsoft.com/office/drawing/2014/main" xmlns="" id="{28FF1E18-69D8-484D-9D36-561DA91421F2}"/>
                  </a:ext>
                </a:extLst>
              </p:cNvPr>
              <p:cNvSpPr/>
              <p:nvPr/>
            </p:nvSpPr>
            <p:spPr>
              <a:xfrm>
                <a:off x="9336496" y="2363152"/>
                <a:ext cx="1390650" cy="1409700"/>
              </a:xfrm>
              <a:custGeom>
                <a:avLst/>
                <a:gdLst>
                  <a:gd name="connsiteX0" fmla="*/ 483145 w 1390650"/>
                  <a:gd name="connsiteY0" fmla="*/ 4763 h 1409700"/>
                  <a:gd name="connsiteX1" fmla="*/ 355510 w 1390650"/>
                  <a:gd name="connsiteY1" fmla="*/ 392113 h 1409700"/>
                  <a:gd name="connsiteX2" fmla="*/ 51345 w 1390650"/>
                  <a:gd name="connsiteY2" fmla="*/ 1034732 h 1409700"/>
                  <a:gd name="connsiteX3" fmla="*/ 71029 w 1390650"/>
                  <a:gd name="connsiteY3" fmla="*/ 1309688 h 1409700"/>
                  <a:gd name="connsiteX4" fmla="*/ 335824 w 1390650"/>
                  <a:gd name="connsiteY4" fmla="*/ 1329373 h 1409700"/>
                  <a:gd name="connsiteX5" fmla="*/ 649514 w 1390650"/>
                  <a:gd name="connsiteY5" fmla="*/ 1397953 h 1409700"/>
                  <a:gd name="connsiteX6" fmla="*/ 1233079 w 1390650"/>
                  <a:gd name="connsiteY6" fmla="*/ 1358582 h 1409700"/>
                  <a:gd name="connsiteX7" fmla="*/ 1330870 w 1390650"/>
                  <a:gd name="connsiteY7" fmla="*/ 1015048 h 1409700"/>
                  <a:gd name="connsiteX8" fmla="*/ 958124 w 1390650"/>
                  <a:gd name="connsiteY8" fmla="*/ 372427 h 1409700"/>
                  <a:gd name="connsiteX9" fmla="*/ 814614 w 1390650"/>
                  <a:gd name="connsiteY9" fmla="*/ 65088 h 1409700"/>
                  <a:gd name="connsiteX10" fmla="*/ 483145 w 1390650"/>
                  <a:gd name="connsiteY10" fmla="*/ 4763 h 140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0650" h="1409700">
                    <a:moveTo>
                      <a:pt x="483145" y="4763"/>
                    </a:moveTo>
                    <a:cubicBezTo>
                      <a:pt x="483145" y="4763"/>
                      <a:pt x="380274" y="343218"/>
                      <a:pt x="355510" y="392113"/>
                    </a:cubicBezTo>
                    <a:cubicBezTo>
                      <a:pt x="330745" y="441008"/>
                      <a:pt x="80554" y="955993"/>
                      <a:pt x="51345" y="1034732"/>
                    </a:cubicBezTo>
                    <a:cubicBezTo>
                      <a:pt x="22135" y="1113473"/>
                      <a:pt x="-46446" y="1236028"/>
                      <a:pt x="71029" y="1309688"/>
                    </a:cubicBezTo>
                    <a:cubicBezTo>
                      <a:pt x="188504" y="1383348"/>
                      <a:pt x="222795" y="1329373"/>
                      <a:pt x="335824" y="1329373"/>
                    </a:cubicBezTo>
                    <a:cubicBezTo>
                      <a:pt x="448854" y="1329373"/>
                      <a:pt x="517435" y="1373823"/>
                      <a:pt x="649514" y="1397953"/>
                    </a:cubicBezTo>
                    <a:cubicBezTo>
                      <a:pt x="782229" y="1422718"/>
                      <a:pt x="1154974" y="1412557"/>
                      <a:pt x="1233079" y="1358582"/>
                    </a:cubicBezTo>
                    <a:cubicBezTo>
                      <a:pt x="1311820" y="1304607"/>
                      <a:pt x="1473110" y="1201738"/>
                      <a:pt x="1330870" y="1015048"/>
                    </a:cubicBezTo>
                    <a:cubicBezTo>
                      <a:pt x="1188629" y="828358"/>
                      <a:pt x="997495" y="436563"/>
                      <a:pt x="958124" y="372427"/>
                    </a:cubicBezTo>
                    <a:cubicBezTo>
                      <a:pt x="918754" y="308927"/>
                      <a:pt x="848270" y="95568"/>
                      <a:pt x="814614" y="65088"/>
                    </a:cubicBezTo>
                    <a:cubicBezTo>
                      <a:pt x="782229" y="33973"/>
                      <a:pt x="483145" y="4763"/>
                      <a:pt x="483145" y="4763"/>
                    </a:cubicBez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2">
                <a:extLst>
                  <a:ext uri="{FF2B5EF4-FFF2-40B4-BE49-F238E27FC236}">
                    <a16:creationId xmlns:a16="http://schemas.microsoft.com/office/drawing/2014/main" xmlns="" id="{A076109E-9205-49A5-B7E9-74DB9E974CDF}"/>
                  </a:ext>
                </a:extLst>
              </p:cNvPr>
              <p:cNvSpPr/>
              <p:nvPr/>
            </p:nvSpPr>
            <p:spPr>
              <a:xfrm>
                <a:off x="9626282" y="4471353"/>
                <a:ext cx="196850" cy="590550"/>
              </a:xfrm>
              <a:custGeom>
                <a:avLst/>
                <a:gdLst>
                  <a:gd name="connsiteX0" fmla="*/ 110173 w 196850"/>
                  <a:gd name="connsiteY0" fmla="*/ 535622 h 590550"/>
                  <a:gd name="connsiteX1" fmla="*/ 72708 w 196850"/>
                  <a:gd name="connsiteY1" fmla="*/ 586422 h 590550"/>
                  <a:gd name="connsiteX2" fmla="*/ 4763 w 196850"/>
                  <a:gd name="connsiteY2" fmla="*/ 566102 h 590550"/>
                  <a:gd name="connsiteX3" fmla="*/ 28258 w 196850"/>
                  <a:gd name="connsiteY3" fmla="*/ 545782 h 590550"/>
                  <a:gd name="connsiteX4" fmla="*/ 30798 w 196850"/>
                  <a:gd name="connsiteY4" fmla="*/ 4763 h 590550"/>
                  <a:gd name="connsiteX5" fmla="*/ 197803 w 196850"/>
                  <a:gd name="connsiteY5" fmla="*/ 4763 h 590550"/>
                  <a:gd name="connsiteX6" fmla="*/ 110173 w 196850"/>
                  <a:gd name="connsiteY6" fmla="*/ 535622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50" h="590550">
                    <a:moveTo>
                      <a:pt x="110173" y="535622"/>
                    </a:moveTo>
                    <a:cubicBezTo>
                      <a:pt x="110173" y="535622"/>
                      <a:pt x="117158" y="579438"/>
                      <a:pt x="72708" y="586422"/>
                    </a:cubicBezTo>
                    <a:cubicBezTo>
                      <a:pt x="28893" y="593407"/>
                      <a:pt x="4763" y="566102"/>
                      <a:pt x="4763" y="566102"/>
                    </a:cubicBezTo>
                    <a:lnTo>
                      <a:pt x="28258" y="545782"/>
                    </a:lnTo>
                    <a:lnTo>
                      <a:pt x="30798" y="4763"/>
                    </a:lnTo>
                    <a:lnTo>
                      <a:pt x="197803" y="4763"/>
                    </a:lnTo>
                    <a:lnTo>
                      <a:pt x="110173" y="535622"/>
                    </a:ln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3">
                <a:extLst>
                  <a:ext uri="{FF2B5EF4-FFF2-40B4-BE49-F238E27FC236}">
                    <a16:creationId xmlns:a16="http://schemas.microsoft.com/office/drawing/2014/main" xmlns="" id="{0AA8E401-256D-4508-8CEE-FC9A567EC054}"/>
                  </a:ext>
                </a:extLst>
              </p:cNvPr>
              <p:cNvSpPr/>
              <p:nvPr/>
            </p:nvSpPr>
            <p:spPr>
              <a:xfrm>
                <a:off x="9984422" y="4484053"/>
                <a:ext cx="203200" cy="596900"/>
              </a:xfrm>
              <a:custGeom>
                <a:avLst/>
                <a:gdLst>
                  <a:gd name="connsiteX0" fmla="*/ 130493 w 203200"/>
                  <a:gd name="connsiteY0" fmla="*/ 522288 h 596900"/>
                  <a:gd name="connsiteX1" fmla="*/ 91122 w 203200"/>
                  <a:gd name="connsiteY1" fmla="*/ 595947 h 596900"/>
                  <a:gd name="connsiteX2" fmla="*/ 4763 w 203200"/>
                  <a:gd name="connsiteY2" fmla="*/ 568642 h 596900"/>
                  <a:gd name="connsiteX3" fmla="*/ 13653 w 203200"/>
                  <a:gd name="connsiteY3" fmla="*/ 540702 h 596900"/>
                  <a:gd name="connsiteX4" fmla="*/ 38418 w 203200"/>
                  <a:gd name="connsiteY4" fmla="*/ 528002 h 596900"/>
                  <a:gd name="connsiteX5" fmla="*/ 40322 w 203200"/>
                  <a:gd name="connsiteY5" fmla="*/ 4763 h 596900"/>
                  <a:gd name="connsiteX6" fmla="*/ 198438 w 203200"/>
                  <a:gd name="connsiteY6" fmla="*/ 4763 h 596900"/>
                  <a:gd name="connsiteX7" fmla="*/ 130493 w 203200"/>
                  <a:gd name="connsiteY7" fmla="*/ 522288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200" h="596900">
                    <a:moveTo>
                      <a:pt x="130493" y="522288"/>
                    </a:moveTo>
                    <a:lnTo>
                      <a:pt x="91122" y="595947"/>
                    </a:lnTo>
                    <a:lnTo>
                      <a:pt x="4763" y="568642"/>
                    </a:lnTo>
                    <a:lnTo>
                      <a:pt x="13653" y="540702"/>
                    </a:lnTo>
                    <a:cubicBezTo>
                      <a:pt x="13653" y="540702"/>
                      <a:pt x="28893" y="544513"/>
                      <a:pt x="38418" y="528002"/>
                    </a:cubicBezTo>
                    <a:cubicBezTo>
                      <a:pt x="47943" y="511492"/>
                      <a:pt x="40322" y="4763"/>
                      <a:pt x="40322" y="4763"/>
                    </a:cubicBezTo>
                    <a:lnTo>
                      <a:pt x="198438" y="4763"/>
                    </a:lnTo>
                    <a:cubicBezTo>
                      <a:pt x="197803" y="4763"/>
                      <a:pt x="147003" y="475932"/>
                      <a:pt x="130493" y="522288"/>
                    </a:cubicBez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4">
                <a:extLst>
                  <a:ext uri="{FF2B5EF4-FFF2-40B4-BE49-F238E27FC236}">
                    <a16:creationId xmlns:a16="http://schemas.microsoft.com/office/drawing/2014/main" xmlns="" id="{DF30012E-1DC1-42F5-86D3-592BF2178E01}"/>
                  </a:ext>
                </a:extLst>
              </p:cNvPr>
              <p:cNvSpPr/>
              <p:nvPr/>
            </p:nvSpPr>
            <p:spPr>
              <a:xfrm>
                <a:off x="9775431" y="2133283"/>
                <a:ext cx="298450" cy="165100"/>
              </a:xfrm>
              <a:custGeom>
                <a:avLst/>
                <a:gdLst>
                  <a:gd name="connsiteX0" fmla="*/ 8013 w 298450"/>
                  <a:gd name="connsiteY0" fmla="*/ 4763 h 165100"/>
                  <a:gd name="connsiteX1" fmla="*/ 114059 w 298450"/>
                  <a:gd name="connsiteY1" fmla="*/ 84138 h 165100"/>
                  <a:gd name="connsiteX2" fmla="*/ 293763 w 298450"/>
                  <a:gd name="connsiteY2" fmla="*/ 134302 h 165100"/>
                  <a:gd name="connsiteX3" fmla="*/ 103263 w 298450"/>
                  <a:gd name="connsiteY3" fmla="*/ 155257 h 165100"/>
                  <a:gd name="connsiteX4" fmla="*/ 5474 w 298450"/>
                  <a:gd name="connsiteY4" fmla="*/ 52388 h 165100"/>
                  <a:gd name="connsiteX5" fmla="*/ 8013 w 298450"/>
                  <a:gd name="connsiteY5" fmla="*/ 4763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8450" h="165100">
                    <a:moveTo>
                      <a:pt x="8013" y="4763"/>
                    </a:moveTo>
                    <a:cubicBezTo>
                      <a:pt x="8013" y="4763"/>
                      <a:pt x="55638" y="73342"/>
                      <a:pt x="114059" y="84138"/>
                    </a:cubicBezTo>
                    <a:cubicBezTo>
                      <a:pt x="172478" y="94932"/>
                      <a:pt x="293763" y="105092"/>
                      <a:pt x="293763" y="134302"/>
                    </a:cubicBezTo>
                    <a:cubicBezTo>
                      <a:pt x="293763" y="163513"/>
                      <a:pt x="135013" y="173672"/>
                      <a:pt x="103263" y="155257"/>
                    </a:cubicBezTo>
                    <a:cubicBezTo>
                      <a:pt x="71513" y="136842"/>
                      <a:pt x="8013" y="78422"/>
                      <a:pt x="5474" y="52388"/>
                    </a:cubicBezTo>
                    <a:cubicBezTo>
                      <a:pt x="2934" y="26352"/>
                      <a:pt x="8013" y="4763"/>
                      <a:pt x="8013" y="4763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5">
                <a:extLst>
                  <a:ext uri="{FF2B5EF4-FFF2-40B4-BE49-F238E27FC236}">
                    <a16:creationId xmlns:a16="http://schemas.microsoft.com/office/drawing/2014/main" xmlns="" id="{A299DC24-D7B1-4C3C-9850-BF2855A2C051}"/>
                  </a:ext>
                </a:extLst>
              </p:cNvPr>
              <p:cNvSpPr/>
              <p:nvPr/>
            </p:nvSpPr>
            <p:spPr>
              <a:xfrm>
                <a:off x="9897640" y="4999048"/>
                <a:ext cx="247650" cy="88900"/>
              </a:xfrm>
              <a:custGeom>
                <a:avLst/>
                <a:gdLst>
                  <a:gd name="connsiteX0" fmla="*/ 99800 w 247650"/>
                  <a:gd name="connsiteY0" fmla="*/ 25707 h 88900"/>
                  <a:gd name="connsiteX1" fmla="*/ 6455 w 247650"/>
                  <a:gd name="connsiteY1" fmla="*/ 80318 h 88900"/>
                  <a:gd name="connsiteX2" fmla="*/ 7725 w 247650"/>
                  <a:gd name="connsiteY2" fmla="*/ 90477 h 88900"/>
                  <a:gd name="connsiteX3" fmla="*/ 153775 w 247650"/>
                  <a:gd name="connsiteY3" fmla="*/ 89207 h 88900"/>
                  <a:gd name="connsiteX4" fmla="*/ 155045 w 247650"/>
                  <a:gd name="connsiteY4" fmla="*/ 79047 h 88900"/>
                  <a:gd name="connsiteX5" fmla="*/ 177905 w 247650"/>
                  <a:gd name="connsiteY5" fmla="*/ 80318 h 88900"/>
                  <a:gd name="connsiteX6" fmla="*/ 176635 w 247650"/>
                  <a:gd name="connsiteY6" fmla="*/ 89207 h 88900"/>
                  <a:gd name="connsiteX7" fmla="*/ 241405 w 247650"/>
                  <a:gd name="connsiteY7" fmla="*/ 87937 h 88900"/>
                  <a:gd name="connsiteX8" fmla="*/ 217275 w 247650"/>
                  <a:gd name="connsiteY8" fmla="*/ 6657 h 88900"/>
                  <a:gd name="connsiteX9" fmla="*/ 162666 w 247650"/>
                  <a:gd name="connsiteY9" fmla="*/ 58093 h 88900"/>
                  <a:gd name="connsiteX10" fmla="*/ 99800 w 247650"/>
                  <a:gd name="connsiteY10" fmla="*/ 25707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650" h="88900">
                    <a:moveTo>
                      <a:pt x="99800" y="25707"/>
                    </a:moveTo>
                    <a:cubicBezTo>
                      <a:pt x="99800" y="22532"/>
                      <a:pt x="10900" y="69522"/>
                      <a:pt x="6455" y="80318"/>
                    </a:cubicBezTo>
                    <a:cubicBezTo>
                      <a:pt x="2010" y="91112"/>
                      <a:pt x="7725" y="90477"/>
                      <a:pt x="7725" y="90477"/>
                    </a:cubicBezTo>
                    <a:lnTo>
                      <a:pt x="153775" y="89207"/>
                    </a:lnTo>
                    <a:lnTo>
                      <a:pt x="155045" y="79047"/>
                    </a:lnTo>
                    <a:lnTo>
                      <a:pt x="177905" y="80318"/>
                    </a:lnTo>
                    <a:lnTo>
                      <a:pt x="176635" y="89207"/>
                    </a:lnTo>
                    <a:lnTo>
                      <a:pt x="241405" y="87937"/>
                    </a:lnTo>
                    <a:cubicBezTo>
                      <a:pt x="241405" y="87937"/>
                      <a:pt x="252200" y="21262"/>
                      <a:pt x="217275" y="6657"/>
                    </a:cubicBezTo>
                    <a:cubicBezTo>
                      <a:pt x="182350" y="-7313"/>
                      <a:pt x="186795" y="60632"/>
                      <a:pt x="162666" y="58093"/>
                    </a:cubicBezTo>
                    <a:cubicBezTo>
                      <a:pt x="137900" y="56822"/>
                      <a:pt x="101070" y="46662"/>
                      <a:pt x="99800" y="25707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6">
                <a:extLst>
                  <a:ext uri="{FF2B5EF4-FFF2-40B4-BE49-F238E27FC236}">
                    <a16:creationId xmlns:a16="http://schemas.microsoft.com/office/drawing/2014/main" xmlns="" id="{079D8DF6-FAD3-485C-913A-71589557CF71}"/>
                  </a:ext>
                </a:extLst>
              </p:cNvPr>
              <p:cNvSpPr/>
              <p:nvPr/>
            </p:nvSpPr>
            <p:spPr>
              <a:xfrm>
                <a:off x="1379538" y="2494598"/>
                <a:ext cx="317500" cy="247650"/>
              </a:xfrm>
              <a:custGeom>
                <a:avLst/>
                <a:gdLst>
                  <a:gd name="connsiteX0" fmla="*/ 308927 w 317500"/>
                  <a:gd name="connsiteY0" fmla="*/ 111442 h 247650"/>
                  <a:gd name="connsiteX1" fmla="*/ 314642 w 317500"/>
                  <a:gd name="connsiteY1" fmla="*/ 189548 h 247650"/>
                  <a:gd name="connsiteX2" fmla="*/ 195263 w 317500"/>
                  <a:gd name="connsiteY2" fmla="*/ 243523 h 247650"/>
                  <a:gd name="connsiteX3" fmla="*/ 4763 w 317500"/>
                  <a:gd name="connsiteY3" fmla="*/ 160973 h 247650"/>
                  <a:gd name="connsiteX4" fmla="*/ 23177 w 317500"/>
                  <a:gd name="connsiteY4" fmla="*/ 93027 h 247650"/>
                  <a:gd name="connsiteX5" fmla="*/ 84138 w 317500"/>
                  <a:gd name="connsiteY5" fmla="*/ 4763 h 247650"/>
                  <a:gd name="connsiteX6" fmla="*/ 308927 w 317500"/>
                  <a:gd name="connsiteY6" fmla="*/ 111442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7500" h="247650">
                    <a:moveTo>
                      <a:pt x="308927" y="111442"/>
                    </a:moveTo>
                    <a:cubicBezTo>
                      <a:pt x="308927" y="111442"/>
                      <a:pt x="306388" y="171132"/>
                      <a:pt x="314642" y="189548"/>
                    </a:cubicBezTo>
                    <a:cubicBezTo>
                      <a:pt x="322898" y="207963"/>
                      <a:pt x="199707" y="243523"/>
                      <a:pt x="195263" y="243523"/>
                    </a:cubicBezTo>
                    <a:cubicBezTo>
                      <a:pt x="190818" y="243523"/>
                      <a:pt x="4763" y="160973"/>
                      <a:pt x="4763" y="160973"/>
                    </a:cubicBezTo>
                    <a:cubicBezTo>
                      <a:pt x="4763" y="160973"/>
                      <a:pt x="11748" y="128588"/>
                      <a:pt x="23177" y="93027"/>
                    </a:cubicBezTo>
                    <a:cubicBezTo>
                      <a:pt x="34607" y="57467"/>
                      <a:pt x="84138" y="4763"/>
                      <a:pt x="84138" y="4763"/>
                    </a:cubicBezTo>
                    <a:lnTo>
                      <a:pt x="308927" y="111442"/>
                    </a:ln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7">
                <a:extLst>
                  <a:ext uri="{FF2B5EF4-FFF2-40B4-BE49-F238E27FC236}">
                    <a16:creationId xmlns:a16="http://schemas.microsoft.com/office/drawing/2014/main" xmlns="" id="{B2BD301D-231E-4E8D-A678-92E0D13167A3}"/>
                  </a:ext>
                </a:extLst>
              </p:cNvPr>
              <p:cNvSpPr/>
              <p:nvPr/>
            </p:nvSpPr>
            <p:spPr>
              <a:xfrm>
                <a:off x="1451927" y="2495233"/>
                <a:ext cx="241300" cy="152400"/>
              </a:xfrm>
              <a:custGeom>
                <a:avLst/>
                <a:gdLst>
                  <a:gd name="connsiteX0" fmla="*/ 236538 w 241300"/>
                  <a:gd name="connsiteY0" fmla="*/ 147002 h 152400"/>
                  <a:gd name="connsiteX1" fmla="*/ 52388 w 241300"/>
                  <a:gd name="connsiteY1" fmla="*/ 98107 h 152400"/>
                  <a:gd name="connsiteX2" fmla="*/ 4763 w 241300"/>
                  <a:gd name="connsiteY2" fmla="*/ 14922 h 152400"/>
                  <a:gd name="connsiteX3" fmla="*/ 12383 w 241300"/>
                  <a:gd name="connsiteY3" fmla="*/ 4763 h 152400"/>
                  <a:gd name="connsiteX4" fmla="*/ 236538 w 241300"/>
                  <a:gd name="connsiteY4" fmla="*/ 111442 h 152400"/>
                  <a:gd name="connsiteX5" fmla="*/ 236538 w 241300"/>
                  <a:gd name="connsiteY5" fmla="*/ 147002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00" h="152400">
                    <a:moveTo>
                      <a:pt x="236538" y="147002"/>
                    </a:moveTo>
                    <a:cubicBezTo>
                      <a:pt x="195898" y="164147"/>
                      <a:pt x="78423" y="110807"/>
                      <a:pt x="52388" y="98107"/>
                    </a:cubicBezTo>
                    <a:cubicBezTo>
                      <a:pt x="25718" y="85407"/>
                      <a:pt x="4763" y="14922"/>
                      <a:pt x="4763" y="14922"/>
                    </a:cubicBezTo>
                    <a:lnTo>
                      <a:pt x="12383" y="4763"/>
                    </a:lnTo>
                    <a:lnTo>
                      <a:pt x="236538" y="111442"/>
                    </a:lnTo>
                    <a:cubicBezTo>
                      <a:pt x="236538" y="110807"/>
                      <a:pt x="235902" y="127952"/>
                      <a:pt x="236538" y="147002"/>
                    </a:cubicBez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28">
                <a:extLst>
                  <a:ext uri="{FF2B5EF4-FFF2-40B4-BE49-F238E27FC236}">
                    <a16:creationId xmlns:a16="http://schemas.microsoft.com/office/drawing/2014/main" xmlns="" id="{85F0CC43-996D-4F19-9B0F-B3B9F6BF20B2}"/>
                  </a:ext>
                </a:extLst>
              </p:cNvPr>
              <p:cNvSpPr/>
              <p:nvPr/>
            </p:nvSpPr>
            <p:spPr>
              <a:xfrm>
                <a:off x="1902777" y="4099242"/>
                <a:ext cx="304800" cy="736600"/>
              </a:xfrm>
              <a:custGeom>
                <a:avLst/>
                <a:gdLst>
                  <a:gd name="connsiteX0" fmla="*/ 301308 w 304800"/>
                  <a:gd name="connsiteY0" fmla="*/ 736917 h 736600"/>
                  <a:gd name="connsiteX1" fmla="*/ 253048 w 304800"/>
                  <a:gd name="connsiteY1" fmla="*/ 736917 h 736600"/>
                  <a:gd name="connsiteX2" fmla="*/ 4763 w 304800"/>
                  <a:gd name="connsiteY2" fmla="*/ 4763 h 736600"/>
                  <a:gd name="connsiteX3" fmla="*/ 89218 w 304800"/>
                  <a:gd name="connsiteY3" fmla="*/ 4763 h 73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736600">
                    <a:moveTo>
                      <a:pt x="301308" y="736917"/>
                    </a:moveTo>
                    <a:lnTo>
                      <a:pt x="253048" y="736917"/>
                    </a:lnTo>
                    <a:lnTo>
                      <a:pt x="4763" y="4763"/>
                    </a:lnTo>
                    <a:lnTo>
                      <a:pt x="89218" y="4763"/>
                    </a:lnTo>
                    <a:close/>
                  </a:path>
                </a:pathLst>
              </a:custGeom>
              <a:solidFill>
                <a:srgbClr val="3C66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29">
                <a:extLst>
                  <a:ext uri="{FF2B5EF4-FFF2-40B4-BE49-F238E27FC236}">
                    <a16:creationId xmlns:a16="http://schemas.microsoft.com/office/drawing/2014/main" xmlns="" id="{28D44FE7-C6FA-4EDF-8AAA-FB5C1F49266B}"/>
                  </a:ext>
                </a:extLst>
              </p:cNvPr>
              <p:cNvSpPr/>
              <p:nvPr/>
            </p:nvSpPr>
            <p:spPr>
              <a:xfrm>
                <a:off x="1543368" y="4115117"/>
                <a:ext cx="88900" cy="755650"/>
              </a:xfrm>
              <a:custGeom>
                <a:avLst/>
                <a:gdLst>
                  <a:gd name="connsiteX0" fmla="*/ 80327 w 88900"/>
                  <a:gd name="connsiteY0" fmla="*/ 752792 h 755650"/>
                  <a:gd name="connsiteX1" fmla="*/ 23813 w 88900"/>
                  <a:gd name="connsiteY1" fmla="*/ 752792 h 755650"/>
                  <a:gd name="connsiteX2" fmla="*/ 4763 w 88900"/>
                  <a:gd name="connsiteY2" fmla="*/ 4763 h 755650"/>
                  <a:gd name="connsiteX3" fmla="*/ 88582 w 88900"/>
                  <a:gd name="connsiteY3" fmla="*/ 8573 h 75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755650">
                    <a:moveTo>
                      <a:pt x="80327" y="752792"/>
                    </a:moveTo>
                    <a:lnTo>
                      <a:pt x="23813" y="752792"/>
                    </a:lnTo>
                    <a:lnTo>
                      <a:pt x="4763" y="4763"/>
                    </a:lnTo>
                    <a:lnTo>
                      <a:pt x="88582" y="8573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0">
                <a:extLst>
                  <a:ext uri="{FF2B5EF4-FFF2-40B4-BE49-F238E27FC236}">
                    <a16:creationId xmlns:a16="http://schemas.microsoft.com/office/drawing/2014/main" xmlns="" id="{43DA6D76-0F37-4154-BD1D-A9573C2DE0FB}"/>
                  </a:ext>
                </a:extLst>
              </p:cNvPr>
              <p:cNvSpPr/>
              <p:nvPr/>
            </p:nvSpPr>
            <p:spPr>
              <a:xfrm>
                <a:off x="1591627" y="3692208"/>
                <a:ext cx="927100" cy="1098550"/>
              </a:xfrm>
              <a:custGeom>
                <a:avLst/>
                <a:gdLst>
                  <a:gd name="connsiteX0" fmla="*/ 4763 w 927100"/>
                  <a:gd name="connsiteY0" fmla="*/ 1086802 h 1098550"/>
                  <a:gd name="connsiteX1" fmla="*/ 92393 w 927100"/>
                  <a:gd name="connsiteY1" fmla="*/ 1098233 h 1098550"/>
                  <a:gd name="connsiteX2" fmla="*/ 907733 w 927100"/>
                  <a:gd name="connsiteY2" fmla="*/ 275272 h 1098550"/>
                  <a:gd name="connsiteX3" fmla="*/ 820102 w 927100"/>
                  <a:gd name="connsiteY3" fmla="*/ 35242 h 1098550"/>
                  <a:gd name="connsiteX4" fmla="*/ 366713 w 927100"/>
                  <a:gd name="connsiteY4" fmla="*/ 4763 h 1098550"/>
                  <a:gd name="connsiteX5" fmla="*/ 122238 w 927100"/>
                  <a:gd name="connsiteY5" fmla="*/ 6033 h 1098550"/>
                  <a:gd name="connsiteX6" fmla="*/ 557213 w 927100"/>
                  <a:gd name="connsiteY6" fmla="*/ 332422 h 1098550"/>
                  <a:gd name="connsiteX7" fmla="*/ 423863 w 927100"/>
                  <a:gd name="connsiteY7" fmla="*/ 492442 h 1098550"/>
                  <a:gd name="connsiteX8" fmla="*/ 168593 w 927100"/>
                  <a:gd name="connsiteY8" fmla="*/ 778192 h 1098550"/>
                  <a:gd name="connsiteX9" fmla="*/ 4763 w 927100"/>
                  <a:gd name="connsiteY9" fmla="*/ 1086802 h 1098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7100" h="1098550">
                    <a:moveTo>
                      <a:pt x="4763" y="1086802"/>
                    </a:moveTo>
                    <a:lnTo>
                      <a:pt x="92393" y="1098233"/>
                    </a:lnTo>
                    <a:cubicBezTo>
                      <a:pt x="92393" y="1098233"/>
                      <a:pt x="854393" y="431483"/>
                      <a:pt x="907733" y="275272"/>
                    </a:cubicBezTo>
                    <a:cubicBezTo>
                      <a:pt x="961073" y="119063"/>
                      <a:pt x="881063" y="39052"/>
                      <a:pt x="820102" y="35242"/>
                    </a:cubicBezTo>
                    <a:cubicBezTo>
                      <a:pt x="759143" y="31433"/>
                      <a:pt x="366713" y="4763"/>
                      <a:pt x="366713" y="4763"/>
                    </a:cubicBezTo>
                    <a:lnTo>
                      <a:pt x="122238" y="6033"/>
                    </a:lnTo>
                    <a:lnTo>
                      <a:pt x="557213" y="332422"/>
                    </a:lnTo>
                    <a:lnTo>
                      <a:pt x="423863" y="492442"/>
                    </a:lnTo>
                    <a:cubicBezTo>
                      <a:pt x="423863" y="492442"/>
                      <a:pt x="256223" y="595313"/>
                      <a:pt x="168593" y="778192"/>
                    </a:cubicBezTo>
                    <a:cubicBezTo>
                      <a:pt x="81598" y="961072"/>
                      <a:pt x="4763" y="1086802"/>
                      <a:pt x="4763" y="1086802"/>
                    </a:cubicBezTo>
                    <a:close/>
                  </a:path>
                </a:pathLst>
              </a:custGeom>
              <a:solidFill>
                <a:srgbClr val="0037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1">
                <a:extLst>
                  <a:ext uri="{FF2B5EF4-FFF2-40B4-BE49-F238E27FC236}">
                    <a16:creationId xmlns:a16="http://schemas.microsoft.com/office/drawing/2014/main" xmlns="" id="{0DDF1312-641D-4C9C-9B7E-1E5B9A9B0A15}"/>
                  </a:ext>
                </a:extLst>
              </p:cNvPr>
              <p:cNvSpPr/>
              <p:nvPr/>
            </p:nvSpPr>
            <p:spPr>
              <a:xfrm>
                <a:off x="1717358" y="2645727"/>
                <a:ext cx="349250" cy="539750"/>
              </a:xfrm>
              <a:custGeom>
                <a:avLst/>
                <a:gdLst>
                  <a:gd name="connsiteX0" fmla="*/ 347663 w 349250"/>
                  <a:gd name="connsiteY0" fmla="*/ 536893 h 539750"/>
                  <a:gd name="connsiteX1" fmla="*/ 258763 w 349250"/>
                  <a:gd name="connsiteY1" fmla="*/ 539433 h 539750"/>
                  <a:gd name="connsiteX2" fmla="*/ 138113 w 349250"/>
                  <a:gd name="connsiteY2" fmla="*/ 294323 h 539750"/>
                  <a:gd name="connsiteX3" fmla="*/ 4763 w 349250"/>
                  <a:gd name="connsiteY3" fmla="*/ 4763 h 539750"/>
                  <a:gd name="connsiteX4" fmla="*/ 109538 w 349250"/>
                  <a:gd name="connsiteY4" fmla="*/ 148273 h 539750"/>
                  <a:gd name="connsiteX5" fmla="*/ 134938 w 349250"/>
                  <a:gd name="connsiteY5" fmla="*/ 87948 h 539750"/>
                  <a:gd name="connsiteX6" fmla="*/ 313372 w 349250"/>
                  <a:gd name="connsiteY6" fmla="*/ 237808 h 539750"/>
                  <a:gd name="connsiteX7" fmla="*/ 347663 w 349250"/>
                  <a:gd name="connsiteY7" fmla="*/ 536893 h 53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250" h="539750">
                    <a:moveTo>
                      <a:pt x="347663" y="536893"/>
                    </a:moveTo>
                    <a:lnTo>
                      <a:pt x="258763" y="539433"/>
                    </a:lnTo>
                    <a:lnTo>
                      <a:pt x="138113" y="294323"/>
                    </a:lnTo>
                    <a:lnTo>
                      <a:pt x="4763" y="4763"/>
                    </a:lnTo>
                    <a:lnTo>
                      <a:pt x="109538" y="148273"/>
                    </a:lnTo>
                    <a:lnTo>
                      <a:pt x="134938" y="87948"/>
                    </a:lnTo>
                    <a:cubicBezTo>
                      <a:pt x="134938" y="87948"/>
                      <a:pt x="271463" y="144463"/>
                      <a:pt x="313372" y="237808"/>
                    </a:cubicBezTo>
                    <a:cubicBezTo>
                      <a:pt x="334963" y="286702"/>
                      <a:pt x="342582" y="487998"/>
                      <a:pt x="347663" y="536893"/>
                    </a:cubicBezTo>
                    <a:close/>
                  </a:path>
                </a:pathLst>
              </a:custGeom>
              <a:solidFill>
                <a:srgbClr val="04AD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2">
                <a:extLst>
                  <a:ext uri="{FF2B5EF4-FFF2-40B4-BE49-F238E27FC236}">
                    <a16:creationId xmlns:a16="http://schemas.microsoft.com/office/drawing/2014/main" xmlns="" id="{F76615B2-C695-4DF7-91D4-1F10C7C57A95}"/>
                  </a:ext>
                </a:extLst>
              </p:cNvPr>
              <p:cNvSpPr/>
              <p:nvPr/>
            </p:nvSpPr>
            <p:spPr>
              <a:xfrm>
                <a:off x="1356224" y="2068689"/>
                <a:ext cx="438150" cy="342900"/>
              </a:xfrm>
              <a:custGeom>
                <a:avLst/>
                <a:gdLst>
                  <a:gd name="connsiteX0" fmla="*/ 346846 w 438150"/>
                  <a:gd name="connsiteY0" fmla="*/ 57926 h 342900"/>
                  <a:gd name="connsiteX1" fmla="*/ 402726 w 438150"/>
                  <a:gd name="connsiteY1" fmla="*/ 29351 h 342900"/>
                  <a:gd name="connsiteX2" fmla="*/ 428126 w 438150"/>
                  <a:gd name="connsiteY2" fmla="*/ 146191 h 342900"/>
                  <a:gd name="connsiteX3" fmla="*/ 402726 w 438150"/>
                  <a:gd name="connsiteY3" fmla="*/ 242711 h 342900"/>
                  <a:gd name="connsiteX4" fmla="*/ 374151 w 438150"/>
                  <a:gd name="connsiteY4" fmla="*/ 339231 h 342900"/>
                  <a:gd name="connsiteX5" fmla="*/ 245246 w 438150"/>
                  <a:gd name="connsiteY5" fmla="*/ 237631 h 342900"/>
                  <a:gd name="connsiteX6" fmla="*/ 90941 w 438150"/>
                  <a:gd name="connsiteY6" fmla="*/ 276366 h 342900"/>
                  <a:gd name="connsiteX7" fmla="*/ 42046 w 438150"/>
                  <a:gd name="connsiteY7" fmla="*/ 266206 h 342900"/>
                  <a:gd name="connsiteX8" fmla="*/ 19821 w 438150"/>
                  <a:gd name="connsiteY8" fmla="*/ 176671 h 342900"/>
                  <a:gd name="connsiteX9" fmla="*/ 7756 w 438150"/>
                  <a:gd name="connsiteY9" fmla="*/ 113806 h 342900"/>
                  <a:gd name="connsiteX10" fmla="*/ 38236 w 438150"/>
                  <a:gd name="connsiteY10" fmla="*/ 71261 h 342900"/>
                  <a:gd name="connsiteX11" fmla="*/ 53476 w 438150"/>
                  <a:gd name="connsiteY11" fmla="*/ 5221 h 342900"/>
                  <a:gd name="connsiteX12" fmla="*/ 109356 w 438150"/>
                  <a:gd name="connsiteY12" fmla="*/ 40781 h 342900"/>
                  <a:gd name="connsiteX13" fmla="*/ 346846 w 438150"/>
                  <a:gd name="connsiteY13" fmla="*/ 57926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150" h="342900">
                    <a:moveTo>
                      <a:pt x="346846" y="57926"/>
                    </a:moveTo>
                    <a:cubicBezTo>
                      <a:pt x="346846" y="57926"/>
                      <a:pt x="375421" y="9031"/>
                      <a:pt x="402726" y="29351"/>
                    </a:cubicBezTo>
                    <a:cubicBezTo>
                      <a:pt x="430031" y="49671"/>
                      <a:pt x="451621" y="110631"/>
                      <a:pt x="428126" y="146191"/>
                    </a:cubicBezTo>
                    <a:cubicBezTo>
                      <a:pt x="404631" y="181751"/>
                      <a:pt x="405901" y="168416"/>
                      <a:pt x="402726" y="242711"/>
                    </a:cubicBezTo>
                    <a:cubicBezTo>
                      <a:pt x="399551" y="317006"/>
                      <a:pt x="389391" y="341136"/>
                      <a:pt x="374151" y="339231"/>
                    </a:cubicBezTo>
                    <a:cubicBezTo>
                      <a:pt x="358911" y="337326"/>
                      <a:pt x="294776" y="224296"/>
                      <a:pt x="245246" y="237631"/>
                    </a:cubicBezTo>
                    <a:cubicBezTo>
                      <a:pt x="196351" y="250966"/>
                      <a:pt x="103006" y="270016"/>
                      <a:pt x="90941" y="276366"/>
                    </a:cubicBezTo>
                    <a:cubicBezTo>
                      <a:pt x="78876" y="283351"/>
                      <a:pt x="42046" y="266206"/>
                      <a:pt x="42046" y="266206"/>
                    </a:cubicBezTo>
                    <a:cubicBezTo>
                      <a:pt x="42046" y="266206"/>
                      <a:pt x="13471" y="243981"/>
                      <a:pt x="19821" y="176671"/>
                    </a:cubicBezTo>
                    <a:cubicBezTo>
                      <a:pt x="26806" y="108726"/>
                      <a:pt x="19821" y="117616"/>
                      <a:pt x="7756" y="113806"/>
                    </a:cubicBezTo>
                    <a:cubicBezTo>
                      <a:pt x="-4309" y="109996"/>
                      <a:pt x="22996" y="69991"/>
                      <a:pt x="38236" y="71261"/>
                    </a:cubicBezTo>
                    <a:cubicBezTo>
                      <a:pt x="53476" y="73166"/>
                      <a:pt x="33156" y="10301"/>
                      <a:pt x="53476" y="5221"/>
                    </a:cubicBezTo>
                    <a:cubicBezTo>
                      <a:pt x="73796" y="141"/>
                      <a:pt x="92211" y="38876"/>
                      <a:pt x="109356" y="40781"/>
                    </a:cubicBezTo>
                    <a:cubicBezTo>
                      <a:pt x="126501" y="42686"/>
                      <a:pt x="290966" y="14111"/>
                      <a:pt x="346846" y="57926"/>
                    </a:cubicBezTo>
                    <a:close/>
                  </a:path>
                </a:pathLst>
              </a:custGeom>
              <a:solidFill>
                <a:srgbClr val="9448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3">
                <a:extLst>
                  <a:ext uri="{FF2B5EF4-FFF2-40B4-BE49-F238E27FC236}">
                    <a16:creationId xmlns:a16="http://schemas.microsoft.com/office/drawing/2014/main" xmlns="" id="{C15DBC51-A059-48E2-81AA-DC09C49A26E0}"/>
                  </a:ext>
                </a:extLst>
              </p:cNvPr>
              <p:cNvSpPr/>
              <p:nvPr/>
            </p:nvSpPr>
            <p:spPr>
              <a:xfrm>
                <a:off x="1948498" y="3227388"/>
                <a:ext cx="260350" cy="292100"/>
              </a:xfrm>
              <a:custGeom>
                <a:avLst/>
                <a:gdLst>
                  <a:gd name="connsiteX0" fmla="*/ 121602 w 260350"/>
                  <a:gd name="connsiteY0" fmla="*/ 4763 h 292100"/>
                  <a:gd name="connsiteX1" fmla="*/ 254317 w 260350"/>
                  <a:gd name="connsiteY1" fmla="*/ 265113 h 292100"/>
                  <a:gd name="connsiteX2" fmla="*/ 246698 w 260350"/>
                  <a:gd name="connsiteY2" fmla="*/ 288608 h 292100"/>
                  <a:gd name="connsiteX3" fmla="*/ 64452 w 260350"/>
                  <a:gd name="connsiteY3" fmla="*/ 288608 h 292100"/>
                  <a:gd name="connsiteX4" fmla="*/ 7302 w 260350"/>
                  <a:gd name="connsiteY4" fmla="*/ 226378 h 292100"/>
                  <a:gd name="connsiteX5" fmla="*/ 4763 w 260350"/>
                  <a:gd name="connsiteY5" fmla="*/ 5398 h 292100"/>
                  <a:gd name="connsiteX6" fmla="*/ 121602 w 260350"/>
                  <a:gd name="connsiteY6" fmla="*/ 5398 h 29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350" h="292100">
                    <a:moveTo>
                      <a:pt x="121602" y="4763"/>
                    </a:moveTo>
                    <a:cubicBezTo>
                      <a:pt x="121602" y="4763"/>
                      <a:pt x="241617" y="246697"/>
                      <a:pt x="254317" y="265113"/>
                    </a:cubicBezTo>
                    <a:cubicBezTo>
                      <a:pt x="267017" y="283528"/>
                      <a:pt x="246698" y="288608"/>
                      <a:pt x="246698" y="288608"/>
                    </a:cubicBezTo>
                    <a:lnTo>
                      <a:pt x="64452" y="288608"/>
                    </a:lnTo>
                    <a:lnTo>
                      <a:pt x="7302" y="226378"/>
                    </a:lnTo>
                    <a:lnTo>
                      <a:pt x="4763" y="5398"/>
                    </a:lnTo>
                    <a:lnTo>
                      <a:pt x="121602" y="5398"/>
                    </a:lnTo>
                    <a:close/>
                  </a:path>
                </a:pathLst>
              </a:custGeom>
              <a:solidFill>
                <a:srgbClr val="FEC6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4">
                <a:extLst>
                  <a:ext uri="{FF2B5EF4-FFF2-40B4-BE49-F238E27FC236}">
                    <a16:creationId xmlns:a16="http://schemas.microsoft.com/office/drawing/2014/main" xmlns="" id="{0664E890-1925-47B9-AD35-FEAE2A2A2D01}"/>
                  </a:ext>
                </a:extLst>
              </p:cNvPr>
              <p:cNvSpPr/>
              <p:nvPr/>
            </p:nvSpPr>
            <p:spPr>
              <a:xfrm>
                <a:off x="1947863" y="3177858"/>
                <a:ext cx="127000" cy="57150"/>
              </a:xfrm>
              <a:custGeom>
                <a:avLst/>
                <a:gdLst>
                  <a:gd name="connsiteX0" fmla="*/ 117158 w 127000"/>
                  <a:gd name="connsiteY0" fmla="*/ 4763 h 57150"/>
                  <a:gd name="connsiteX1" fmla="*/ 122238 w 127000"/>
                  <a:gd name="connsiteY1" fmla="*/ 54292 h 57150"/>
                  <a:gd name="connsiteX2" fmla="*/ 4763 w 127000"/>
                  <a:gd name="connsiteY2" fmla="*/ 54292 h 57150"/>
                  <a:gd name="connsiteX3" fmla="*/ 5398 w 127000"/>
                  <a:gd name="connsiteY3" fmla="*/ 476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0" h="57150">
                    <a:moveTo>
                      <a:pt x="117158" y="4763"/>
                    </a:moveTo>
                    <a:lnTo>
                      <a:pt x="122238" y="54292"/>
                    </a:lnTo>
                    <a:lnTo>
                      <a:pt x="4763" y="54292"/>
                    </a:lnTo>
                    <a:lnTo>
                      <a:pt x="5398" y="4763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5">
                <a:extLst>
                  <a:ext uri="{FF2B5EF4-FFF2-40B4-BE49-F238E27FC236}">
                    <a16:creationId xmlns:a16="http://schemas.microsoft.com/office/drawing/2014/main" xmlns="" id="{CE703727-2E04-40E5-87BE-6BFE1029BF1E}"/>
                  </a:ext>
                </a:extLst>
              </p:cNvPr>
              <p:cNvSpPr/>
              <p:nvPr/>
            </p:nvSpPr>
            <p:spPr>
              <a:xfrm>
                <a:off x="884238" y="2626677"/>
                <a:ext cx="1092200" cy="1079500"/>
              </a:xfrm>
              <a:custGeom>
                <a:avLst/>
                <a:gdLst>
                  <a:gd name="connsiteX0" fmla="*/ 1074738 w 1092200"/>
                  <a:gd name="connsiteY0" fmla="*/ 1069657 h 1079500"/>
                  <a:gd name="connsiteX1" fmla="*/ 1088708 w 1092200"/>
                  <a:gd name="connsiteY1" fmla="*/ 338773 h 1079500"/>
                  <a:gd name="connsiteX2" fmla="*/ 968058 w 1092200"/>
                  <a:gd name="connsiteY2" fmla="*/ 106363 h 1079500"/>
                  <a:gd name="connsiteX3" fmla="*/ 837883 w 1092200"/>
                  <a:gd name="connsiteY3" fmla="*/ 23813 h 1079500"/>
                  <a:gd name="connsiteX4" fmla="*/ 736283 w 1092200"/>
                  <a:gd name="connsiteY4" fmla="*/ 74613 h 1079500"/>
                  <a:gd name="connsiteX5" fmla="*/ 497523 w 1092200"/>
                  <a:gd name="connsiteY5" fmla="*/ 4763 h 1079500"/>
                  <a:gd name="connsiteX6" fmla="*/ 220663 w 1092200"/>
                  <a:gd name="connsiteY6" fmla="*/ 122238 h 1079500"/>
                  <a:gd name="connsiteX7" fmla="*/ 45402 w 1092200"/>
                  <a:gd name="connsiteY7" fmla="*/ 284798 h 1079500"/>
                  <a:gd name="connsiteX8" fmla="*/ 4763 w 1092200"/>
                  <a:gd name="connsiteY8" fmla="*/ 552768 h 1079500"/>
                  <a:gd name="connsiteX9" fmla="*/ 328613 w 1092200"/>
                  <a:gd name="connsiteY9" fmla="*/ 867093 h 1079500"/>
                  <a:gd name="connsiteX10" fmla="*/ 314007 w 1092200"/>
                  <a:gd name="connsiteY10" fmla="*/ 1075373 h 1079500"/>
                  <a:gd name="connsiteX11" fmla="*/ 1074738 w 1092200"/>
                  <a:gd name="connsiteY11" fmla="*/ 1069657 h 107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2200" h="1079500">
                    <a:moveTo>
                      <a:pt x="1074738" y="1069657"/>
                    </a:moveTo>
                    <a:cubicBezTo>
                      <a:pt x="1074738" y="1069657"/>
                      <a:pt x="1101408" y="408623"/>
                      <a:pt x="1088708" y="338773"/>
                    </a:cubicBezTo>
                    <a:cubicBezTo>
                      <a:pt x="1076008" y="268923"/>
                      <a:pt x="1066483" y="134938"/>
                      <a:pt x="968058" y="106363"/>
                    </a:cubicBezTo>
                    <a:cubicBezTo>
                      <a:pt x="869633" y="77788"/>
                      <a:pt x="837883" y="23813"/>
                      <a:pt x="837883" y="23813"/>
                    </a:cubicBezTo>
                    <a:cubicBezTo>
                      <a:pt x="837883" y="23813"/>
                      <a:pt x="806133" y="74613"/>
                      <a:pt x="736283" y="74613"/>
                    </a:cubicBezTo>
                    <a:cubicBezTo>
                      <a:pt x="666433" y="74613"/>
                      <a:pt x="570548" y="52388"/>
                      <a:pt x="497523" y="4763"/>
                    </a:cubicBezTo>
                    <a:cubicBezTo>
                      <a:pt x="497523" y="4763"/>
                      <a:pt x="261938" y="109538"/>
                      <a:pt x="220663" y="122238"/>
                    </a:cubicBezTo>
                    <a:cubicBezTo>
                      <a:pt x="179388" y="134938"/>
                      <a:pt x="84138" y="182563"/>
                      <a:pt x="45402" y="284798"/>
                    </a:cubicBezTo>
                    <a:cubicBezTo>
                      <a:pt x="6668" y="387033"/>
                      <a:pt x="4763" y="552768"/>
                      <a:pt x="4763" y="552768"/>
                    </a:cubicBezTo>
                    <a:lnTo>
                      <a:pt x="328613" y="867093"/>
                    </a:lnTo>
                    <a:lnTo>
                      <a:pt x="314007" y="1075373"/>
                    </a:lnTo>
                    <a:lnTo>
                      <a:pt x="1074738" y="1069657"/>
                    </a:lnTo>
                    <a:close/>
                  </a:path>
                </a:pathLst>
              </a:custGeom>
              <a:solidFill>
                <a:srgbClr val="1DC3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6">
                <a:extLst>
                  <a:ext uri="{FF2B5EF4-FFF2-40B4-BE49-F238E27FC236}">
                    <a16:creationId xmlns:a16="http://schemas.microsoft.com/office/drawing/2014/main" xmlns="" id="{6A5D6783-D713-4667-B0AA-75D1D6DC84D9}"/>
                  </a:ext>
                </a:extLst>
              </p:cNvPr>
              <p:cNvSpPr/>
              <p:nvPr/>
            </p:nvSpPr>
            <p:spPr>
              <a:xfrm>
                <a:off x="983298" y="4103053"/>
                <a:ext cx="311150" cy="692150"/>
              </a:xfrm>
              <a:custGeom>
                <a:avLst/>
                <a:gdLst>
                  <a:gd name="connsiteX0" fmla="*/ 4763 w 311150"/>
                  <a:gd name="connsiteY0" fmla="*/ 688657 h 692150"/>
                  <a:gd name="connsiteX1" fmla="*/ 76517 w 311150"/>
                  <a:gd name="connsiteY1" fmla="*/ 688657 h 692150"/>
                  <a:gd name="connsiteX2" fmla="*/ 308292 w 311150"/>
                  <a:gd name="connsiteY2" fmla="*/ 4763 h 692150"/>
                  <a:gd name="connsiteX3" fmla="*/ 228282 w 311150"/>
                  <a:gd name="connsiteY3" fmla="*/ 4763 h 69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1150" h="692150">
                    <a:moveTo>
                      <a:pt x="4763" y="688657"/>
                    </a:moveTo>
                    <a:lnTo>
                      <a:pt x="76517" y="688657"/>
                    </a:lnTo>
                    <a:lnTo>
                      <a:pt x="308292" y="4763"/>
                    </a:lnTo>
                    <a:lnTo>
                      <a:pt x="228282" y="4763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7">
                <a:extLst>
                  <a:ext uri="{FF2B5EF4-FFF2-40B4-BE49-F238E27FC236}">
                    <a16:creationId xmlns:a16="http://schemas.microsoft.com/office/drawing/2014/main" xmlns="" id="{0409D0E5-C453-4FF9-A237-3E4A6DAFD1FD}"/>
                  </a:ext>
                </a:extLst>
              </p:cNvPr>
              <p:cNvSpPr/>
              <p:nvPr/>
            </p:nvSpPr>
            <p:spPr>
              <a:xfrm>
                <a:off x="995973" y="3493453"/>
                <a:ext cx="1111250" cy="628650"/>
              </a:xfrm>
              <a:custGeom>
                <a:avLst/>
                <a:gdLst>
                  <a:gd name="connsiteX0" fmla="*/ 1111592 w 1111250"/>
                  <a:gd name="connsiteY0" fmla="*/ 590232 h 628650"/>
                  <a:gd name="connsiteX1" fmla="*/ 751547 w 1111250"/>
                  <a:gd name="connsiteY1" fmla="*/ 626427 h 628650"/>
                  <a:gd name="connsiteX2" fmla="*/ 123532 w 1111250"/>
                  <a:gd name="connsiteY2" fmla="*/ 590232 h 628650"/>
                  <a:gd name="connsiteX3" fmla="*/ 7327 w 1111250"/>
                  <a:gd name="connsiteY3" fmla="*/ 354013 h 628650"/>
                  <a:gd name="connsiteX4" fmla="*/ 94957 w 1111250"/>
                  <a:gd name="connsiteY4" fmla="*/ 4763 h 628650"/>
                  <a:gd name="connsiteX5" fmla="*/ 255612 w 1111250"/>
                  <a:gd name="connsiteY5" fmla="*/ 11747 h 628650"/>
                  <a:gd name="connsiteX6" fmla="*/ 415632 w 1111250"/>
                  <a:gd name="connsiteY6" fmla="*/ 362267 h 628650"/>
                  <a:gd name="connsiteX7" fmla="*/ 535647 w 1111250"/>
                  <a:gd name="connsiteY7" fmla="*/ 490538 h 628650"/>
                  <a:gd name="connsiteX8" fmla="*/ 1111592 w 1111250"/>
                  <a:gd name="connsiteY8" fmla="*/ 534352 h 628650"/>
                  <a:gd name="connsiteX9" fmla="*/ 1111592 w 1111250"/>
                  <a:gd name="connsiteY9" fmla="*/ 590232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250" h="628650">
                    <a:moveTo>
                      <a:pt x="1111592" y="590232"/>
                    </a:moveTo>
                    <a:cubicBezTo>
                      <a:pt x="1111592" y="590232"/>
                      <a:pt x="1019517" y="621982"/>
                      <a:pt x="751547" y="626427"/>
                    </a:cubicBezTo>
                    <a:cubicBezTo>
                      <a:pt x="483577" y="630872"/>
                      <a:pt x="259421" y="638492"/>
                      <a:pt x="123532" y="590232"/>
                    </a:cubicBezTo>
                    <a:cubicBezTo>
                      <a:pt x="-12359" y="541972"/>
                      <a:pt x="3516" y="406082"/>
                      <a:pt x="7327" y="354013"/>
                    </a:cubicBezTo>
                    <a:cubicBezTo>
                      <a:pt x="11137" y="301942"/>
                      <a:pt x="94957" y="4763"/>
                      <a:pt x="94957" y="4763"/>
                    </a:cubicBezTo>
                    <a:lnTo>
                      <a:pt x="255612" y="11747"/>
                    </a:lnTo>
                    <a:lnTo>
                      <a:pt x="415632" y="362267"/>
                    </a:lnTo>
                    <a:cubicBezTo>
                      <a:pt x="415632" y="362267"/>
                      <a:pt x="523582" y="486092"/>
                      <a:pt x="535647" y="490538"/>
                    </a:cubicBezTo>
                    <a:cubicBezTo>
                      <a:pt x="547712" y="494347"/>
                      <a:pt x="1111592" y="534352"/>
                      <a:pt x="1111592" y="534352"/>
                    </a:cubicBezTo>
                    <a:lnTo>
                      <a:pt x="1111592" y="590232"/>
                    </a:lnTo>
                    <a:close/>
                  </a:path>
                </a:pathLst>
              </a:custGeom>
              <a:solidFill>
                <a:srgbClr val="376D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38">
                <a:extLst>
                  <a:ext uri="{FF2B5EF4-FFF2-40B4-BE49-F238E27FC236}">
                    <a16:creationId xmlns:a16="http://schemas.microsoft.com/office/drawing/2014/main" xmlns="" id="{B4CF652B-D9F9-4B02-B048-1B7CA5C1796F}"/>
                  </a:ext>
                </a:extLst>
              </p:cNvPr>
              <p:cNvSpPr/>
              <p:nvPr/>
            </p:nvSpPr>
            <p:spPr>
              <a:xfrm>
                <a:off x="1957306" y="3509940"/>
                <a:ext cx="406400" cy="44450"/>
              </a:xfrm>
              <a:custGeom>
                <a:avLst/>
                <a:gdLst>
                  <a:gd name="connsiteX0" fmla="*/ 402272 w 406400"/>
                  <a:gd name="connsiteY0" fmla="*/ 42862 h 44450"/>
                  <a:gd name="connsiteX1" fmla="*/ 4762 w 406400"/>
                  <a:gd name="connsiteY1" fmla="*/ 42862 h 44450"/>
                  <a:gd name="connsiteX2" fmla="*/ 4762 w 406400"/>
                  <a:gd name="connsiteY2" fmla="*/ 4762 h 44450"/>
                  <a:gd name="connsiteX3" fmla="*/ 402272 w 406400"/>
                  <a:gd name="connsiteY3" fmla="*/ 4762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400" h="44450">
                    <a:moveTo>
                      <a:pt x="402272" y="42862"/>
                    </a:moveTo>
                    <a:lnTo>
                      <a:pt x="4762" y="42862"/>
                    </a:lnTo>
                    <a:lnTo>
                      <a:pt x="4762" y="4762"/>
                    </a:lnTo>
                    <a:lnTo>
                      <a:pt x="402272" y="4762"/>
                    </a:lnTo>
                    <a:close/>
                  </a:path>
                </a:pathLst>
              </a:custGeom>
              <a:solidFill>
                <a:srgbClr val="E8EF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9">
                <a:extLst>
                  <a:ext uri="{FF2B5EF4-FFF2-40B4-BE49-F238E27FC236}">
                    <a16:creationId xmlns:a16="http://schemas.microsoft.com/office/drawing/2014/main" xmlns="" id="{9814B765-F722-4F8B-BEAB-867A755295EF}"/>
                  </a:ext>
                </a:extLst>
              </p:cNvPr>
              <p:cNvSpPr/>
              <p:nvPr/>
            </p:nvSpPr>
            <p:spPr>
              <a:xfrm>
                <a:off x="2354231" y="3509940"/>
                <a:ext cx="482600" cy="44450"/>
              </a:xfrm>
              <a:custGeom>
                <a:avLst/>
                <a:gdLst>
                  <a:gd name="connsiteX0" fmla="*/ 479743 w 482600"/>
                  <a:gd name="connsiteY0" fmla="*/ 42862 h 44450"/>
                  <a:gd name="connsiteX1" fmla="*/ 4763 w 482600"/>
                  <a:gd name="connsiteY1" fmla="*/ 42862 h 44450"/>
                  <a:gd name="connsiteX2" fmla="*/ 4763 w 482600"/>
                  <a:gd name="connsiteY2" fmla="*/ 4762 h 44450"/>
                  <a:gd name="connsiteX3" fmla="*/ 479743 w 482600"/>
                  <a:gd name="connsiteY3" fmla="*/ 4762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00" h="44450">
                    <a:moveTo>
                      <a:pt x="479743" y="42862"/>
                    </a:moveTo>
                    <a:lnTo>
                      <a:pt x="4763" y="42862"/>
                    </a:lnTo>
                    <a:lnTo>
                      <a:pt x="4763" y="4762"/>
                    </a:lnTo>
                    <a:lnTo>
                      <a:pt x="479743" y="4762"/>
                    </a:lnTo>
                    <a:close/>
                  </a:path>
                </a:pathLst>
              </a:custGeom>
              <a:solidFill>
                <a:srgbClr val="ABBFD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0">
                <a:extLst>
                  <a:ext uri="{FF2B5EF4-FFF2-40B4-BE49-F238E27FC236}">
                    <a16:creationId xmlns:a16="http://schemas.microsoft.com/office/drawing/2014/main" xmlns="" id="{B742857D-15E5-450F-AD50-39EFAA28D16B}"/>
                  </a:ext>
                </a:extLst>
              </p:cNvPr>
              <p:cNvSpPr/>
              <p:nvPr/>
            </p:nvSpPr>
            <p:spPr>
              <a:xfrm>
                <a:off x="2289473" y="2893180"/>
                <a:ext cx="863600" cy="622300"/>
              </a:xfrm>
              <a:custGeom>
                <a:avLst/>
                <a:gdLst>
                  <a:gd name="connsiteX0" fmla="*/ 832822 w 863600"/>
                  <a:gd name="connsiteY0" fmla="*/ 460890 h 622300"/>
                  <a:gd name="connsiteX1" fmla="*/ 860127 w 863600"/>
                  <a:gd name="connsiteY1" fmla="*/ 25280 h 622300"/>
                  <a:gd name="connsiteX2" fmla="*/ 823932 w 863600"/>
                  <a:gd name="connsiteY2" fmla="*/ 4960 h 622300"/>
                  <a:gd name="connsiteX3" fmla="*/ 75267 w 863600"/>
                  <a:gd name="connsiteY3" fmla="*/ 9405 h 622300"/>
                  <a:gd name="connsiteX4" fmla="*/ 47962 w 863600"/>
                  <a:gd name="connsiteY4" fmla="*/ 41155 h 622300"/>
                  <a:gd name="connsiteX5" fmla="*/ 4782 w 863600"/>
                  <a:gd name="connsiteY5" fmla="*/ 602495 h 622300"/>
                  <a:gd name="connsiteX6" fmla="*/ 36532 w 863600"/>
                  <a:gd name="connsiteY6" fmla="*/ 620910 h 622300"/>
                  <a:gd name="connsiteX7" fmla="*/ 544532 w 863600"/>
                  <a:gd name="connsiteY7" fmla="*/ 620910 h 622300"/>
                  <a:gd name="connsiteX8" fmla="*/ 540722 w 863600"/>
                  <a:gd name="connsiteY8" fmla="*/ 563760 h 622300"/>
                  <a:gd name="connsiteX9" fmla="*/ 604857 w 863600"/>
                  <a:gd name="connsiteY9" fmla="*/ 559315 h 622300"/>
                  <a:gd name="connsiteX10" fmla="*/ 604857 w 863600"/>
                  <a:gd name="connsiteY10" fmla="*/ 469145 h 622300"/>
                  <a:gd name="connsiteX11" fmla="*/ 832822 w 863600"/>
                  <a:gd name="connsiteY11" fmla="*/ 46089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600" h="622300">
                    <a:moveTo>
                      <a:pt x="832822" y="460890"/>
                    </a:moveTo>
                    <a:lnTo>
                      <a:pt x="860127" y="25280"/>
                    </a:lnTo>
                    <a:cubicBezTo>
                      <a:pt x="860127" y="25280"/>
                      <a:pt x="860127" y="2420"/>
                      <a:pt x="823932" y="4960"/>
                    </a:cubicBezTo>
                    <a:cubicBezTo>
                      <a:pt x="787737" y="7499"/>
                      <a:pt x="75267" y="9405"/>
                      <a:pt x="75267" y="9405"/>
                    </a:cubicBezTo>
                    <a:cubicBezTo>
                      <a:pt x="75267" y="9405"/>
                      <a:pt x="56852" y="6865"/>
                      <a:pt x="47962" y="41155"/>
                    </a:cubicBezTo>
                    <a:cubicBezTo>
                      <a:pt x="39072" y="75445"/>
                      <a:pt x="4782" y="602495"/>
                      <a:pt x="4782" y="602495"/>
                    </a:cubicBezTo>
                    <a:cubicBezTo>
                      <a:pt x="4782" y="602495"/>
                      <a:pt x="2877" y="620274"/>
                      <a:pt x="36532" y="620910"/>
                    </a:cubicBezTo>
                    <a:cubicBezTo>
                      <a:pt x="70187" y="620910"/>
                      <a:pt x="544532" y="620910"/>
                      <a:pt x="544532" y="620910"/>
                    </a:cubicBezTo>
                    <a:lnTo>
                      <a:pt x="540722" y="563760"/>
                    </a:lnTo>
                    <a:lnTo>
                      <a:pt x="604857" y="559315"/>
                    </a:lnTo>
                    <a:lnTo>
                      <a:pt x="604857" y="469145"/>
                    </a:lnTo>
                    <a:lnTo>
                      <a:pt x="832822" y="460890"/>
                    </a:lnTo>
                    <a:close/>
                  </a:path>
                </a:pathLst>
              </a:custGeom>
              <a:solidFill>
                <a:srgbClr val="C6D6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1">
                <a:extLst>
                  <a:ext uri="{FF2B5EF4-FFF2-40B4-BE49-F238E27FC236}">
                    <a16:creationId xmlns:a16="http://schemas.microsoft.com/office/drawing/2014/main" xmlns="" id="{CBBBD021-E3AC-4BFE-BF78-6EF59D89DB02}"/>
                  </a:ext>
                </a:extLst>
              </p:cNvPr>
              <p:cNvSpPr/>
              <p:nvPr/>
            </p:nvSpPr>
            <p:spPr>
              <a:xfrm>
                <a:off x="1404028" y="2237226"/>
                <a:ext cx="330200" cy="387350"/>
              </a:xfrm>
              <a:custGeom>
                <a:avLst/>
                <a:gdLst>
                  <a:gd name="connsiteX0" fmla="*/ 316187 w 330200"/>
                  <a:gd name="connsiteY0" fmla="*/ 20199 h 387350"/>
                  <a:gd name="connsiteX1" fmla="*/ 326347 w 330200"/>
                  <a:gd name="connsiteY1" fmla="*/ 117989 h 387350"/>
                  <a:gd name="connsiteX2" fmla="*/ 309202 w 330200"/>
                  <a:gd name="connsiteY2" fmla="*/ 257054 h 387350"/>
                  <a:gd name="connsiteX3" fmla="*/ 297772 w 330200"/>
                  <a:gd name="connsiteY3" fmla="*/ 369449 h 387350"/>
                  <a:gd name="connsiteX4" fmla="*/ 191092 w 330200"/>
                  <a:gd name="connsiteY4" fmla="*/ 373894 h 387350"/>
                  <a:gd name="connsiteX5" fmla="*/ 69172 w 330200"/>
                  <a:gd name="connsiteY5" fmla="*/ 305949 h 387350"/>
                  <a:gd name="connsiteX6" fmla="*/ 18372 w 330200"/>
                  <a:gd name="connsiteY6" fmla="*/ 184029 h 387350"/>
                  <a:gd name="connsiteX7" fmla="*/ 6942 w 330200"/>
                  <a:gd name="connsiteY7" fmla="*/ 95764 h 387350"/>
                  <a:gd name="connsiteX8" fmla="*/ 89492 w 330200"/>
                  <a:gd name="connsiteY8" fmla="*/ 72904 h 387350"/>
                  <a:gd name="connsiteX9" fmla="*/ 103462 w 330200"/>
                  <a:gd name="connsiteY9" fmla="*/ 4959 h 387350"/>
                  <a:gd name="connsiteX10" fmla="*/ 316187 w 330200"/>
                  <a:gd name="connsiteY10" fmla="*/ 20199 h 38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200" h="387350">
                    <a:moveTo>
                      <a:pt x="316187" y="20199"/>
                    </a:moveTo>
                    <a:cubicBezTo>
                      <a:pt x="316187" y="20199"/>
                      <a:pt x="335872" y="64014"/>
                      <a:pt x="326347" y="117989"/>
                    </a:cubicBezTo>
                    <a:cubicBezTo>
                      <a:pt x="316187" y="171964"/>
                      <a:pt x="309202" y="237369"/>
                      <a:pt x="309202" y="257054"/>
                    </a:cubicBezTo>
                    <a:cubicBezTo>
                      <a:pt x="309202" y="276739"/>
                      <a:pt x="310472" y="356114"/>
                      <a:pt x="297772" y="369449"/>
                    </a:cubicBezTo>
                    <a:cubicBezTo>
                      <a:pt x="285072" y="382149"/>
                      <a:pt x="248242" y="393579"/>
                      <a:pt x="191092" y="373894"/>
                    </a:cubicBezTo>
                    <a:cubicBezTo>
                      <a:pt x="134577" y="354209"/>
                      <a:pt x="84412" y="328174"/>
                      <a:pt x="69172" y="305949"/>
                    </a:cubicBezTo>
                    <a:cubicBezTo>
                      <a:pt x="53297" y="283089"/>
                      <a:pt x="25357" y="209429"/>
                      <a:pt x="18372" y="184029"/>
                    </a:cubicBezTo>
                    <a:cubicBezTo>
                      <a:pt x="11387" y="158629"/>
                      <a:pt x="-43" y="107194"/>
                      <a:pt x="6942" y="95764"/>
                    </a:cubicBezTo>
                    <a:cubicBezTo>
                      <a:pt x="13927" y="84334"/>
                      <a:pt x="59647" y="53219"/>
                      <a:pt x="89492" y="72904"/>
                    </a:cubicBezTo>
                    <a:cubicBezTo>
                      <a:pt x="89492" y="72904"/>
                      <a:pt x="51392" y="514"/>
                      <a:pt x="103462" y="4959"/>
                    </a:cubicBezTo>
                    <a:cubicBezTo>
                      <a:pt x="155532" y="8769"/>
                      <a:pt x="286342" y="-121"/>
                      <a:pt x="316187" y="20199"/>
                    </a:cubicBez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2">
                <a:extLst>
                  <a:ext uri="{FF2B5EF4-FFF2-40B4-BE49-F238E27FC236}">
                    <a16:creationId xmlns:a16="http://schemas.microsoft.com/office/drawing/2014/main" xmlns="" id="{9E231891-86F7-4050-BCE6-11A513742776}"/>
                  </a:ext>
                </a:extLst>
              </p:cNvPr>
              <p:cNvSpPr/>
              <p:nvPr/>
            </p:nvSpPr>
            <p:spPr>
              <a:xfrm>
                <a:off x="881063" y="3175317"/>
                <a:ext cx="381000" cy="63500"/>
              </a:xfrm>
              <a:custGeom>
                <a:avLst/>
                <a:gdLst>
                  <a:gd name="connsiteX0" fmla="*/ 381952 w 381000"/>
                  <a:gd name="connsiteY0" fmla="*/ 4763 h 63500"/>
                  <a:gd name="connsiteX1" fmla="*/ 379413 w 381000"/>
                  <a:gd name="connsiteY1" fmla="*/ 61913 h 63500"/>
                  <a:gd name="connsiteX2" fmla="*/ 4763 w 381000"/>
                  <a:gd name="connsiteY2" fmla="*/ 56833 h 63500"/>
                  <a:gd name="connsiteX3" fmla="*/ 7302 w 381000"/>
                  <a:gd name="connsiteY3" fmla="*/ 476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63500">
                    <a:moveTo>
                      <a:pt x="381952" y="4763"/>
                    </a:moveTo>
                    <a:lnTo>
                      <a:pt x="379413" y="61913"/>
                    </a:lnTo>
                    <a:lnTo>
                      <a:pt x="4763" y="56833"/>
                    </a:lnTo>
                    <a:lnTo>
                      <a:pt x="7302" y="4763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3">
                <a:extLst>
                  <a:ext uri="{FF2B5EF4-FFF2-40B4-BE49-F238E27FC236}">
                    <a16:creationId xmlns:a16="http://schemas.microsoft.com/office/drawing/2014/main" xmlns="" id="{5FAEB614-D564-4937-B4C7-ED471FAE4D46}"/>
                  </a:ext>
                </a:extLst>
              </p:cNvPr>
              <p:cNvSpPr/>
              <p:nvPr/>
            </p:nvSpPr>
            <p:spPr>
              <a:xfrm>
                <a:off x="1147127" y="3212148"/>
                <a:ext cx="222250" cy="488950"/>
              </a:xfrm>
              <a:custGeom>
                <a:avLst/>
                <a:gdLst>
                  <a:gd name="connsiteX0" fmla="*/ 113348 w 222250"/>
                  <a:gd name="connsiteY0" fmla="*/ 25082 h 488950"/>
                  <a:gd name="connsiteX1" fmla="*/ 220663 w 222250"/>
                  <a:gd name="connsiteY1" fmla="*/ 488632 h 488950"/>
                  <a:gd name="connsiteX2" fmla="*/ 50483 w 222250"/>
                  <a:gd name="connsiteY2" fmla="*/ 490537 h 488950"/>
                  <a:gd name="connsiteX3" fmla="*/ 4763 w 222250"/>
                  <a:gd name="connsiteY3" fmla="*/ 113348 h 488950"/>
                  <a:gd name="connsiteX4" fmla="*/ 33338 w 222250"/>
                  <a:gd name="connsiteY4" fmla="*/ 4763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" h="488950">
                    <a:moveTo>
                      <a:pt x="113348" y="25082"/>
                    </a:moveTo>
                    <a:lnTo>
                      <a:pt x="220663" y="488632"/>
                    </a:lnTo>
                    <a:lnTo>
                      <a:pt x="50483" y="490537"/>
                    </a:lnTo>
                    <a:lnTo>
                      <a:pt x="4763" y="113348"/>
                    </a:lnTo>
                    <a:lnTo>
                      <a:pt x="33338" y="4763"/>
                    </a:lnTo>
                    <a:close/>
                  </a:path>
                </a:pathLst>
              </a:custGeom>
              <a:solidFill>
                <a:srgbClr val="12B3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4">
                <a:extLst>
                  <a:ext uri="{FF2B5EF4-FFF2-40B4-BE49-F238E27FC236}">
                    <a16:creationId xmlns:a16="http://schemas.microsoft.com/office/drawing/2014/main" xmlns="" id="{CAB32169-4781-4B8E-846C-D026F12EEB2E}"/>
                  </a:ext>
                </a:extLst>
              </p:cNvPr>
              <p:cNvSpPr/>
              <p:nvPr/>
            </p:nvSpPr>
            <p:spPr>
              <a:xfrm>
                <a:off x="880420" y="3226117"/>
                <a:ext cx="1155700" cy="323850"/>
              </a:xfrm>
              <a:custGeom>
                <a:avLst/>
                <a:gdLst>
                  <a:gd name="connsiteX0" fmla="*/ 343225 w 1155700"/>
                  <a:gd name="connsiteY0" fmla="*/ 9208 h 323850"/>
                  <a:gd name="connsiteX1" fmla="*/ 321635 w 1155700"/>
                  <a:gd name="connsiteY1" fmla="*/ 152083 h 323850"/>
                  <a:gd name="connsiteX2" fmla="*/ 984575 w 1155700"/>
                  <a:gd name="connsiteY2" fmla="*/ 204153 h 323850"/>
                  <a:gd name="connsiteX3" fmla="*/ 1070935 w 1155700"/>
                  <a:gd name="connsiteY3" fmla="*/ 139383 h 323850"/>
                  <a:gd name="connsiteX4" fmla="*/ 1149040 w 1155700"/>
                  <a:gd name="connsiteY4" fmla="*/ 273367 h 323850"/>
                  <a:gd name="connsiteX5" fmla="*/ 1053790 w 1155700"/>
                  <a:gd name="connsiteY5" fmla="*/ 216853 h 323850"/>
                  <a:gd name="connsiteX6" fmla="*/ 1066490 w 1155700"/>
                  <a:gd name="connsiteY6" fmla="*/ 264478 h 323850"/>
                  <a:gd name="connsiteX7" fmla="*/ 1062045 w 1155700"/>
                  <a:gd name="connsiteY7" fmla="*/ 299403 h 323850"/>
                  <a:gd name="connsiteX8" fmla="*/ 35250 w 1155700"/>
                  <a:gd name="connsiteY8" fmla="*/ 316548 h 323850"/>
                  <a:gd name="connsiteX9" fmla="*/ 18105 w 1155700"/>
                  <a:gd name="connsiteY9" fmla="*/ 100013 h 323850"/>
                  <a:gd name="connsiteX10" fmla="*/ 48585 w 1155700"/>
                  <a:gd name="connsiteY10" fmla="*/ 4763 h 323850"/>
                  <a:gd name="connsiteX11" fmla="*/ 343225 w 1155700"/>
                  <a:gd name="connsiteY11" fmla="*/ 9208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5700" h="323850">
                    <a:moveTo>
                      <a:pt x="343225" y="9208"/>
                    </a:moveTo>
                    <a:cubicBezTo>
                      <a:pt x="343225" y="9208"/>
                      <a:pt x="295600" y="130492"/>
                      <a:pt x="321635" y="152083"/>
                    </a:cubicBezTo>
                    <a:cubicBezTo>
                      <a:pt x="347670" y="173673"/>
                      <a:pt x="966795" y="204153"/>
                      <a:pt x="984575" y="204153"/>
                    </a:cubicBezTo>
                    <a:cubicBezTo>
                      <a:pt x="984575" y="204153"/>
                      <a:pt x="1010610" y="130492"/>
                      <a:pt x="1070935" y="139383"/>
                    </a:cubicBezTo>
                    <a:cubicBezTo>
                      <a:pt x="1131895" y="148273"/>
                      <a:pt x="1166185" y="251778"/>
                      <a:pt x="1149040" y="273367"/>
                    </a:cubicBezTo>
                    <a:cubicBezTo>
                      <a:pt x="1131895" y="294958"/>
                      <a:pt x="1096970" y="199708"/>
                      <a:pt x="1053790" y="216853"/>
                    </a:cubicBezTo>
                    <a:cubicBezTo>
                      <a:pt x="1010610" y="233998"/>
                      <a:pt x="1066490" y="264478"/>
                      <a:pt x="1066490" y="264478"/>
                    </a:cubicBezTo>
                    <a:cubicBezTo>
                      <a:pt x="1066490" y="264478"/>
                      <a:pt x="1096970" y="290513"/>
                      <a:pt x="1062045" y="299403"/>
                    </a:cubicBezTo>
                    <a:cubicBezTo>
                      <a:pt x="1027120" y="308292"/>
                      <a:pt x="91765" y="338138"/>
                      <a:pt x="35250" y="316548"/>
                    </a:cubicBezTo>
                    <a:cubicBezTo>
                      <a:pt x="-21265" y="294958"/>
                      <a:pt x="18105" y="100013"/>
                      <a:pt x="18105" y="100013"/>
                    </a:cubicBezTo>
                    <a:lnTo>
                      <a:pt x="48585" y="4763"/>
                    </a:lnTo>
                    <a:lnTo>
                      <a:pt x="343225" y="9208"/>
                    </a:lnTo>
                    <a:close/>
                  </a:path>
                </a:pathLst>
              </a:custGeom>
              <a:solidFill>
                <a:srgbClr val="FE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5">
                <a:extLst>
                  <a:ext uri="{FF2B5EF4-FFF2-40B4-BE49-F238E27FC236}">
                    <a16:creationId xmlns:a16="http://schemas.microsoft.com/office/drawing/2014/main" xmlns="" id="{F827AF5C-9A8E-482D-A464-C916EF15B740}"/>
                  </a:ext>
                </a:extLst>
              </p:cNvPr>
              <p:cNvSpPr/>
              <p:nvPr/>
            </p:nvSpPr>
            <p:spPr>
              <a:xfrm>
                <a:off x="1188646" y="3693478"/>
                <a:ext cx="1454150" cy="1168400"/>
              </a:xfrm>
              <a:custGeom>
                <a:avLst/>
                <a:gdLst>
                  <a:gd name="connsiteX0" fmla="*/ 8964 w 1454150"/>
                  <a:gd name="connsiteY0" fmla="*/ 9207 h 1168400"/>
                  <a:gd name="connsiteX1" fmla="*/ 44524 w 1454150"/>
                  <a:gd name="connsiteY1" fmla="*/ 289877 h 1168400"/>
                  <a:gd name="connsiteX2" fmla="*/ 191209 w 1454150"/>
                  <a:gd name="connsiteY2" fmla="*/ 369888 h 1168400"/>
                  <a:gd name="connsiteX3" fmla="*/ 890344 w 1454150"/>
                  <a:gd name="connsiteY3" fmla="*/ 396557 h 1168400"/>
                  <a:gd name="connsiteX4" fmla="*/ 1077034 w 1454150"/>
                  <a:gd name="connsiteY4" fmla="*/ 729297 h 1168400"/>
                  <a:gd name="connsiteX5" fmla="*/ 1264359 w 1454150"/>
                  <a:gd name="connsiteY5" fmla="*/ 1015682 h 1168400"/>
                  <a:gd name="connsiteX6" fmla="*/ 1362149 w 1454150"/>
                  <a:gd name="connsiteY6" fmla="*/ 1166813 h 1168400"/>
                  <a:gd name="connsiteX7" fmla="*/ 1455494 w 1454150"/>
                  <a:gd name="connsiteY7" fmla="*/ 1157922 h 1168400"/>
                  <a:gd name="connsiteX8" fmla="*/ 1157044 w 1454150"/>
                  <a:gd name="connsiteY8" fmla="*/ 267017 h 1168400"/>
                  <a:gd name="connsiteX9" fmla="*/ 1032584 w 1454150"/>
                  <a:gd name="connsiteY9" fmla="*/ 164782 h 1168400"/>
                  <a:gd name="connsiteX10" fmla="*/ 524584 w 1454150"/>
                  <a:gd name="connsiteY10" fmla="*/ 4763 h 1168400"/>
                  <a:gd name="connsiteX11" fmla="*/ 8964 w 1454150"/>
                  <a:gd name="connsiteY11" fmla="*/ 9207 h 116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150" h="1168400">
                    <a:moveTo>
                      <a:pt x="8964" y="9207"/>
                    </a:moveTo>
                    <a:cubicBezTo>
                      <a:pt x="8964" y="9207"/>
                      <a:pt x="-13261" y="200977"/>
                      <a:pt x="44524" y="289877"/>
                    </a:cubicBezTo>
                    <a:cubicBezTo>
                      <a:pt x="102309" y="378777"/>
                      <a:pt x="146759" y="365442"/>
                      <a:pt x="191209" y="369888"/>
                    </a:cubicBezTo>
                    <a:cubicBezTo>
                      <a:pt x="235659" y="374332"/>
                      <a:pt x="885899" y="365442"/>
                      <a:pt x="890344" y="396557"/>
                    </a:cubicBezTo>
                    <a:cubicBezTo>
                      <a:pt x="894789" y="427672"/>
                      <a:pt x="1005914" y="649288"/>
                      <a:pt x="1077034" y="729297"/>
                    </a:cubicBezTo>
                    <a:cubicBezTo>
                      <a:pt x="1148154" y="809307"/>
                      <a:pt x="1255469" y="984567"/>
                      <a:pt x="1264359" y="1015682"/>
                    </a:cubicBezTo>
                    <a:cubicBezTo>
                      <a:pt x="1273249" y="1046797"/>
                      <a:pt x="1362149" y="1166813"/>
                      <a:pt x="1362149" y="1166813"/>
                    </a:cubicBezTo>
                    <a:lnTo>
                      <a:pt x="1455494" y="1157922"/>
                    </a:lnTo>
                    <a:lnTo>
                      <a:pt x="1157044" y="267017"/>
                    </a:lnTo>
                    <a:cubicBezTo>
                      <a:pt x="1157044" y="267017"/>
                      <a:pt x="1139264" y="191452"/>
                      <a:pt x="1032584" y="164782"/>
                    </a:cubicBezTo>
                    <a:cubicBezTo>
                      <a:pt x="925904" y="138113"/>
                      <a:pt x="524584" y="4763"/>
                      <a:pt x="524584" y="4763"/>
                    </a:cubicBezTo>
                    <a:lnTo>
                      <a:pt x="8964" y="9207"/>
                    </a:lnTo>
                    <a:close/>
                  </a:path>
                </a:pathLst>
              </a:custGeom>
              <a:solidFill>
                <a:srgbClr val="0245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6">
                <a:extLst>
                  <a:ext uri="{FF2B5EF4-FFF2-40B4-BE49-F238E27FC236}">
                    <a16:creationId xmlns:a16="http://schemas.microsoft.com/office/drawing/2014/main" xmlns="" id="{66013AD3-536F-4259-A5E6-82BFA0EA0FD5}"/>
                  </a:ext>
                </a:extLst>
              </p:cNvPr>
              <p:cNvSpPr/>
              <p:nvPr/>
            </p:nvSpPr>
            <p:spPr>
              <a:xfrm>
                <a:off x="2546033" y="4846638"/>
                <a:ext cx="254000" cy="203200"/>
              </a:xfrm>
              <a:custGeom>
                <a:avLst/>
                <a:gdLst>
                  <a:gd name="connsiteX0" fmla="*/ 98742 w 254000"/>
                  <a:gd name="connsiteY0" fmla="*/ 4763 h 203200"/>
                  <a:gd name="connsiteX1" fmla="*/ 101917 w 254000"/>
                  <a:gd name="connsiteY1" fmla="*/ 117158 h 203200"/>
                  <a:gd name="connsiteX2" fmla="*/ 249238 w 254000"/>
                  <a:gd name="connsiteY2" fmla="*/ 200978 h 203200"/>
                  <a:gd name="connsiteX3" fmla="*/ 44767 w 254000"/>
                  <a:gd name="connsiteY3" fmla="*/ 200978 h 203200"/>
                  <a:gd name="connsiteX4" fmla="*/ 63817 w 254000"/>
                  <a:gd name="connsiteY4" fmla="*/ 124778 h 203200"/>
                  <a:gd name="connsiteX5" fmla="*/ 4763 w 254000"/>
                  <a:gd name="connsiteY5" fmla="*/ 13653 h 203200"/>
                  <a:gd name="connsiteX6" fmla="*/ 98742 w 254000"/>
                  <a:gd name="connsiteY6" fmla="*/ 4763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" h="203200">
                    <a:moveTo>
                      <a:pt x="98742" y="4763"/>
                    </a:moveTo>
                    <a:lnTo>
                      <a:pt x="101917" y="117158"/>
                    </a:lnTo>
                    <a:lnTo>
                      <a:pt x="249238" y="200978"/>
                    </a:lnTo>
                    <a:lnTo>
                      <a:pt x="44767" y="200978"/>
                    </a:lnTo>
                    <a:cubicBezTo>
                      <a:pt x="44767" y="200978"/>
                      <a:pt x="44767" y="153353"/>
                      <a:pt x="63817" y="124778"/>
                    </a:cubicBezTo>
                    <a:lnTo>
                      <a:pt x="4763" y="13653"/>
                    </a:lnTo>
                    <a:lnTo>
                      <a:pt x="98742" y="4763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7">
                <a:extLst>
                  <a:ext uri="{FF2B5EF4-FFF2-40B4-BE49-F238E27FC236}">
                    <a16:creationId xmlns:a16="http://schemas.microsoft.com/office/drawing/2014/main" xmlns="" id="{64F887A7-6528-4590-B852-2C443EC6722D}"/>
                  </a:ext>
                </a:extLst>
              </p:cNvPr>
              <p:cNvSpPr/>
              <p:nvPr/>
            </p:nvSpPr>
            <p:spPr>
              <a:xfrm>
                <a:off x="1498918" y="4774247"/>
                <a:ext cx="190500" cy="241300"/>
              </a:xfrm>
              <a:custGeom>
                <a:avLst/>
                <a:gdLst>
                  <a:gd name="connsiteX0" fmla="*/ 185737 w 190500"/>
                  <a:gd name="connsiteY0" fmla="*/ 16193 h 241300"/>
                  <a:gd name="connsiteX1" fmla="*/ 100013 w 190500"/>
                  <a:gd name="connsiteY1" fmla="*/ 127953 h 241300"/>
                  <a:gd name="connsiteX2" fmla="*/ 191453 w 190500"/>
                  <a:gd name="connsiteY2" fmla="*/ 239078 h 241300"/>
                  <a:gd name="connsiteX3" fmla="*/ 4763 w 190500"/>
                  <a:gd name="connsiteY3" fmla="*/ 149543 h 241300"/>
                  <a:gd name="connsiteX4" fmla="*/ 68263 w 190500"/>
                  <a:gd name="connsiteY4" fmla="*/ 96203 h 241300"/>
                  <a:gd name="connsiteX5" fmla="*/ 98107 w 190500"/>
                  <a:gd name="connsiteY5" fmla="*/ 4763 h 241300"/>
                  <a:gd name="connsiteX6" fmla="*/ 185737 w 190500"/>
                  <a:gd name="connsiteY6" fmla="*/ 16193 h 24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241300">
                    <a:moveTo>
                      <a:pt x="185737" y="16193"/>
                    </a:moveTo>
                    <a:lnTo>
                      <a:pt x="100013" y="127953"/>
                    </a:lnTo>
                    <a:lnTo>
                      <a:pt x="191453" y="239078"/>
                    </a:lnTo>
                    <a:cubicBezTo>
                      <a:pt x="191453" y="239078"/>
                      <a:pt x="28893" y="201613"/>
                      <a:pt x="4763" y="149543"/>
                    </a:cubicBezTo>
                    <a:lnTo>
                      <a:pt x="68263" y="96203"/>
                    </a:lnTo>
                    <a:lnTo>
                      <a:pt x="98107" y="4763"/>
                    </a:lnTo>
                    <a:lnTo>
                      <a:pt x="185737" y="16193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48">
                <a:extLst>
                  <a:ext uri="{FF2B5EF4-FFF2-40B4-BE49-F238E27FC236}">
                    <a16:creationId xmlns:a16="http://schemas.microsoft.com/office/drawing/2014/main" xmlns="" id="{36FBC0F5-1F9D-489A-87C1-A174A0EFCBFD}"/>
                  </a:ext>
                </a:extLst>
              </p:cNvPr>
              <p:cNvSpPr/>
              <p:nvPr/>
            </p:nvSpPr>
            <p:spPr>
              <a:xfrm>
                <a:off x="3320097" y="3386772"/>
                <a:ext cx="107950" cy="107950"/>
              </a:xfrm>
              <a:custGeom>
                <a:avLst/>
                <a:gdLst>
                  <a:gd name="connsiteX0" fmla="*/ 86043 w 107950"/>
                  <a:gd name="connsiteY0" fmla="*/ 4763 h 107950"/>
                  <a:gd name="connsiteX1" fmla="*/ 19368 w 107950"/>
                  <a:gd name="connsiteY1" fmla="*/ 4763 h 107950"/>
                  <a:gd name="connsiteX2" fmla="*/ 4763 w 107950"/>
                  <a:gd name="connsiteY2" fmla="*/ 37148 h 107950"/>
                  <a:gd name="connsiteX3" fmla="*/ 29528 w 107950"/>
                  <a:gd name="connsiteY3" fmla="*/ 102553 h 107950"/>
                  <a:gd name="connsiteX4" fmla="*/ 103188 w 107950"/>
                  <a:gd name="connsiteY4" fmla="*/ 105728 h 107950"/>
                  <a:gd name="connsiteX5" fmla="*/ 98108 w 107950"/>
                  <a:gd name="connsiteY5" fmla="*/ 91758 h 107950"/>
                  <a:gd name="connsiteX6" fmla="*/ 30798 w 107950"/>
                  <a:gd name="connsiteY6" fmla="*/ 89218 h 107950"/>
                  <a:gd name="connsiteX7" fmla="*/ 24448 w 107950"/>
                  <a:gd name="connsiteY7" fmla="*/ 25718 h 107950"/>
                  <a:gd name="connsiteX8" fmla="*/ 89853 w 107950"/>
                  <a:gd name="connsiteY8" fmla="*/ 17463 h 107950"/>
                  <a:gd name="connsiteX9" fmla="*/ 86043 w 107950"/>
                  <a:gd name="connsiteY9" fmla="*/ 4763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950" h="107950">
                    <a:moveTo>
                      <a:pt x="86043" y="4763"/>
                    </a:moveTo>
                    <a:lnTo>
                      <a:pt x="19368" y="4763"/>
                    </a:lnTo>
                    <a:cubicBezTo>
                      <a:pt x="19368" y="4763"/>
                      <a:pt x="4763" y="14288"/>
                      <a:pt x="4763" y="37148"/>
                    </a:cubicBezTo>
                    <a:cubicBezTo>
                      <a:pt x="4763" y="60008"/>
                      <a:pt x="10478" y="98108"/>
                      <a:pt x="29528" y="102553"/>
                    </a:cubicBezTo>
                    <a:cubicBezTo>
                      <a:pt x="47943" y="107633"/>
                      <a:pt x="103188" y="105728"/>
                      <a:pt x="103188" y="105728"/>
                    </a:cubicBezTo>
                    <a:lnTo>
                      <a:pt x="98108" y="91758"/>
                    </a:lnTo>
                    <a:cubicBezTo>
                      <a:pt x="98108" y="91758"/>
                      <a:pt x="40958" y="94298"/>
                      <a:pt x="30798" y="89218"/>
                    </a:cubicBezTo>
                    <a:cubicBezTo>
                      <a:pt x="19368" y="83503"/>
                      <a:pt x="15558" y="38418"/>
                      <a:pt x="24448" y="25718"/>
                    </a:cubicBezTo>
                    <a:cubicBezTo>
                      <a:pt x="33338" y="13018"/>
                      <a:pt x="89853" y="17463"/>
                      <a:pt x="89853" y="17463"/>
                    </a:cubicBezTo>
                    <a:lnTo>
                      <a:pt x="86043" y="4763"/>
                    </a:lnTo>
                    <a:close/>
                  </a:path>
                </a:pathLst>
              </a:custGeom>
              <a:solidFill>
                <a:srgbClr val="046D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49">
                <a:extLst>
                  <a:ext uri="{FF2B5EF4-FFF2-40B4-BE49-F238E27FC236}">
                    <a16:creationId xmlns:a16="http://schemas.microsoft.com/office/drawing/2014/main" xmlns="" id="{5FA799EC-71CB-4991-8918-BA0D649160D1}"/>
                  </a:ext>
                </a:extLst>
              </p:cNvPr>
              <p:cNvSpPr/>
              <p:nvPr/>
            </p:nvSpPr>
            <p:spPr>
              <a:xfrm>
                <a:off x="3397567" y="3357563"/>
                <a:ext cx="215900" cy="82550"/>
              </a:xfrm>
              <a:custGeom>
                <a:avLst/>
                <a:gdLst>
                  <a:gd name="connsiteX0" fmla="*/ 211773 w 215900"/>
                  <a:gd name="connsiteY0" fmla="*/ 7303 h 82550"/>
                  <a:gd name="connsiteX1" fmla="*/ 211773 w 215900"/>
                  <a:gd name="connsiteY1" fmla="*/ 81597 h 82550"/>
                  <a:gd name="connsiteX2" fmla="*/ 4763 w 215900"/>
                  <a:gd name="connsiteY2" fmla="*/ 81597 h 82550"/>
                  <a:gd name="connsiteX3" fmla="*/ 4763 w 215900"/>
                  <a:gd name="connsiteY3" fmla="*/ 4763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0" h="82550">
                    <a:moveTo>
                      <a:pt x="211773" y="7303"/>
                    </a:moveTo>
                    <a:lnTo>
                      <a:pt x="211773" y="81597"/>
                    </a:lnTo>
                    <a:lnTo>
                      <a:pt x="4763" y="81597"/>
                    </a:lnTo>
                    <a:lnTo>
                      <a:pt x="4763" y="4763"/>
                    </a:lnTo>
                    <a:close/>
                  </a:path>
                </a:pathLst>
              </a:custGeom>
              <a:solidFill>
                <a:srgbClr val="7997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0">
                <a:extLst>
                  <a:ext uri="{FF2B5EF4-FFF2-40B4-BE49-F238E27FC236}">
                    <a16:creationId xmlns:a16="http://schemas.microsoft.com/office/drawing/2014/main" xmlns="" id="{F458C7EA-3F07-473E-A0B1-5D0C68A03219}"/>
                  </a:ext>
                </a:extLst>
              </p:cNvPr>
              <p:cNvSpPr/>
              <p:nvPr/>
            </p:nvSpPr>
            <p:spPr>
              <a:xfrm>
                <a:off x="3397567" y="3434397"/>
                <a:ext cx="215900" cy="114300"/>
              </a:xfrm>
              <a:custGeom>
                <a:avLst/>
                <a:gdLst>
                  <a:gd name="connsiteX0" fmla="*/ 144463 w 215900"/>
                  <a:gd name="connsiteY0" fmla="*/ 114618 h 114300"/>
                  <a:gd name="connsiteX1" fmla="*/ 79058 w 215900"/>
                  <a:gd name="connsiteY1" fmla="*/ 114618 h 114300"/>
                  <a:gd name="connsiteX2" fmla="*/ 4763 w 215900"/>
                  <a:gd name="connsiteY2" fmla="*/ 4763 h 114300"/>
                  <a:gd name="connsiteX3" fmla="*/ 211138 w 215900"/>
                  <a:gd name="connsiteY3" fmla="*/ 4763 h 114300"/>
                  <a:gd name="connsiteX4" fmla="*/ 144463 w 215900"/>
                  <a:gd name="connsiteY4" fmla="*/ 114618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00" h="114300">
                    <a:moveTo>
                      <a:pt x="144463" y="114618"/>
                    </a:moveTo>
                    <a:lnTo>
                      <a:pt x="79058" y="114618"/>
                    </a:lnTo>
                    <a:cubicBezTo>
                      <a:pt x="79058" y="114618"/>
                      <a:pt x="7938" y="101283"/>
                      <a:pt x="4763" y="4763"/>
                    </a:cubicBezTo>
                    <a:lnTo>
                      <a:pt x="211138" y="4763"/>
                    </a:lnTo>
                    <a:cubicBezTo>
                      <a:pt x="211773" y="4763"/>
                      <a:pt x="209233" y="96203"/>
                      <a:pt x="144463" y="114618"/>
                    </a:cubicBezTo>
                    <a:close/>
                  </a:path>
                </a:pathLst>
              </a:custGeom>
              <a:solidFill>
                <a:srgbClr val="87C0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1">
                <a:extLst>
                  <a:ext uri="{FF2B5EF4-FFF2-40B4-BE49-F238E27FC236}">
                    <a16:creationId xmlns:a16="http://schemas.microsoft.com/office/drawing/2014/main" xmlns="" id="{06846DBB-05C8-431A-ACE4-9A14582AA151}"/>
                  </a:ext>
                </a:extLst>
              </p:cNvPr>
              <p:cNvSpPr/>
              <p:nvPr/>
            </p:nvSpPr>
            <p:spPr>
              <a:xfrm>
                <a:off x="2954973" y="3445192"/>
                <a:ext cx="368300" cy="107950"/>
              </a:xfrm>
              <a:custGeom>
                <a:avLst/>
                <a:gdLst>
                  <a:gd name="connsiteX0" fmla="*/ 136842 w 368300"/>
                  <a:gd name="connsiteY0" fmla="*/ 4763 h 107950"/>
                  <a:gd name="connsiteX1" fmla="*/ 262573 w 368300"/>
                  <a:gd name="connsiteY1" fmla="*/ 4763 h 107950"/>
                  <a:gd name="connsiteX2" fmla="*/ 312737 w 368300"/>
                  <a:gd name="connsiteY2" fmla="*/ 4763 h 107950"/>
                  <a:gd name="connsiteX3" fmla="*/ 364173 w 368300"/>
                  <a:gd name="connsiteY3" fmla="*/ 56198 h 107950"/>
                  <a:gd name="connsiteX4" fmla="*/ 312737 w 368300"/>
                  <a:gd name="connsiteY4" fmla="*/ 107633 h 107950"/>
                  <a:gd name="connsiteX5" fmla="*/ 262573 w 368300"/>
                  <a:gd name="connsiteY5" fmla="*/ 107633 h 107950"/>
                  <a:gd name="connsiteX6" fmla="*/ 136842 w 368300"/>
                  <a:gd name="connsiteY6" fmla="*/ 107633 h 107950"/>
                  <a:gd name="connsiteX7" fmla="*/ 4763 w 368300"/>
                  <a:gd name="connsiteY7" fmla="*/ 107633 h 107950"/>
                  <a:gd name="connsiteX8" fmla="*/ 4763 w 368300"/>
                  <a:gd name="connsiteY8" fmla="*/ 4763 h 107950"/>
                  <a:gd name="connsiteX9" fmla="*/ 136842 w 368300"/>
                  <a:gd name="connsiteY9" fmla="*/ 4763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300" h="107950">
                    <a:moveTo>
                      <a:pt x="136842" y="4763"/>
                    </a:moveTo>
                    <a:lnTo>
                      <a:pt x="262573" y="4763"/>
                    </a:lnTo>
                    <a:lnTo>
                      <a:pt x="312737" y="4763"/>
                    </a:lnTo>
                    <a:cubicBezTo>
                      <a:pt x="341312" y="4763"/>
                      <a:pt x="364173" y="27623"/>
                      <a:pt x="364173" y="56198"/>
                    </a:cubicBezTo>
                    <a:cubicBezTo>
                      <a:pt x="364173" y="84773"/>
                      <a:pt x="341312" y="107633"/>
                      <a:pt x="312737" y="107633"/>
                    </a:cubicBezTo>
                    <a:lnTo>
                      <a:pt x="262573" y="107633"/>
                    </a:lnTo>
                    <a:lnTo>
                      <a:pt x="136842" y="107633"/>
                    </a:lnTo>
                    <a:lnTo>
                      <a:pt x="4763" y="107633"/>
                    </a:lnTo>
                    <a:lnTo>
                      <a:pt x="4763" y="4763"/>
                    </a:lnTo>
                    <a:lnTo>
                      <a:pt x="136842" y="4763"/>
                    </a:lnTo>
                    <a:close/>
                  </a:path>
                </a:pathLst>
              </a:custGeom>
              <a:solidFill>
                <a:srgbClr val="FBCD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2">
                <a:extLst>
                  <a:ext uri="{FF2B5EF4-FFF2-40B4-BE49-F238E27FC236}">
                    <a16:creationId xmlns:a16="http://schemas.microsoft.com/office/drawing/2014/main" xmlns="" id="{220FD384-37A2-4795-B49E-4FE3426E705F}"/>
                  </a:ext>
                </a:extLst>
              </p:cNvPr>
              <p:cNvSpPr/>
              <p:nvPr/>
            </p:nvSpPr>
            <p:spPr>
              <a:xfrm>
                <a:off x="2804477" y="3445192"/>
                <a:ext cx="368300" cy="107950"/>
              </a:xfrm>
              <a:custGeom>
                <a:avLst/>
                <a:gdLst>
                  <a:gd name="connsiteX0" fmla="*/ 136843 w 368300"/>
                  <a:gd name="connsiteY0" fmla="*/ 4763 h 107950"/>
                  <a:gd name="connsiteX1" fmla="*/ 262573 w 368300"/>
                  <a:gd name="connsiteY1" fmla="*/ 4763 h 107950"/>
                  <a:gd name="connsiteX2" fmla="*/ 312738 w 368300"/>
                  <a:gd name="connsiteY2" fmla="*/ 4763 h 107950"/>
                  <a:gd name="connsiteX3" fmla="*/ 364173 w 368300"/>
                  <a:gd name="connsiteY3" fmla="*/ 56198 h 107950"/>
                  <a:gd name="connsiteX4" fmla="*/ 312738 w 368300"/>
                  <a:gd name="connsiteY4" fmla="*/ 107633 h 107950"/>
                  <a:gd name="connsiteX5" fmla="*/ 262573 w 368300"/>
                  <a:gd name="connsiteY5" fmla="*/ 107633 h 107950"/>
                  <a:gd name="connsiteX6" fmla="*/ 136843 w 368300"/>
                  <a:gd name="connsiteY6" fmla="*/ 107633 h 107950"/>
                  <a:gd name="connsiteX7" fmla="*/ 4763 w 368300"/>
                  <a:gd name="connsiteY7" fmla="*/ 107633 h 107950"/>
                  <a:gd name="connsiteX8" fmla="*/ 4763 w 368300"/>
                  <a:gd name="connsiteY8" fmla="*/ 4763 h 107950"/>
                  <a:gd name="connsiteX9" fmla="*/ 136843 w 368300"/>
                  <a:gd name="connsiteY9" fmla="*/ 4763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300" h="107950">
                    <a:moveTo>
                      <a:pt x="136843" y="4763"/>
                    </a:moveTo>
                    <a:lnTo>
                      <a:pt x="262573" y="4763"/>
                    </a:lnTo>
                    <a:lnTo>
                      <a:pt x="312738" y="4763"/>
                    </a:lnTo>
                    <a:cubicBezTo>
                      <a:pt x="341313" y="4763"/>
                      <a:pt x="364173" y="27623"/>
                      <a:pt x="364173" y="56198"/>
                    </a:cubicBezTo>
                    <a:cubicBezTo>
                      <a:pt x="364173" y="84773"/>
                      <a:pt x="341313" y="107633"/>
                      <a:pt x="312738" y="107633"/>
                    </a:cubicBezTo>
                    <a:lnTo>
                      <a:pt x="262573" y="107633"/>
                    </a:lnTo>
                    <a:lnTo>
                      <a:pt x="136843" y="107633"/>
                    </a:lnTo>
                    <a:lnTo>
                      <a:pt x="4763" y="107633"/>
                    </a:lnTo>
                    <a:lnTo>
                      <a:pt x="4763" y="4763"/>
                    </a:lnTo>
                    <a:lnTo>
                      <a:pt x="136843" y="4763"/>
                    </a:lnTo>
                    <a:close/>
                  </a:path>
                </a:pathLst>
              </a:custGeom>
              <a:solidFill>
                <a:srgbClr val="E2A7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3">
                <a:extLst>
                  <a:ext uri="{FF2B5EF4-FFF2-40B4-BE49-F238E27FC236}">
                    <a16:creationId xmlns:a16="http://schemas.microsoft.com/office/drawing/2014/main" xmlns="" id="{0ABF6622-3A19-46C6-B2ED-50C3117F38D6}"/>
                  </a:ext>
                </a:extLst>
              </p:cNvPr>
              <p:cNvSpPr/>
              <p:nvPr/>
            </p:nvSpPr>
            <p:spPr>
              <a:xfrm>
                <a:off x="2804477" y="3473133"/>
                <a:ext cx="336550" cy="50800"/>
              </a:xfrm>
              <a:custGeom>
                <a:avLst/>
                <a:gdLst>
                  <a:gd name="connsiteX0" fmla="*/ 59373 w 336550"/>
                  <a:gd name="connsiteY0" fmla="*/ 4763 h 50800"/>
                  <a:gd name="connsiteX1" fmla="*/ 305752 w 336550"/>
                  <a:gd name="connsiteY1" fmla="*/ 4763 h 50800"/>
                  <a:gd name="connsiteX2" fmla="*/ 314008 w 336550"/>
                  <a:gd name="connsiteY2" fmla="*/ 4763 h 50800"/>
                  <a:gd name="connsiteX3" fmla="*/ 337502 w 336550"/>
                  <a:gd name="connsiteY3" fmla="*/ 28258 h 50800"/>
                  <a:gd name="connsiteX4" fmla="*/ 314008 w 336550"/>
                  <a:gd name="connsiteY4" fmla="*/ 51752 h 50800"/>
                  <a:gd name="connsiteX5" fmla="*/ 305752 w 336550"/>
                  <a:gd name="connsiteY5" fmla="*/ 51752 h 50800"/>
                  <a:gd name="connsiteX6" fmla="*/ 59373 w 336550"/>
                  <a:gd name="connsiteY6" fmla="*/ 51752 h 50800"/>
                  <a:gd name="connsiteX7" fmla="*/ 4763 w 336550"/>
                  <a:gd name="connsiteY7" fmla="*/ 51752 h 50800"/>
                  <a:gd name="connsiteX8" fmla="*/ 4763 w 336550"/>
                  <a:gd name="connsiteY8" fmla="*/ 5397 h 50800"/>
                  <a:gd name="connsiteX9" fmla="*/ 59373 w 336550"/>
                  <a:gd name="connsiteY9" fmla="*/ 5397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550" h="50800">
                    <a:moveTo>
                      <a:pt x="59373" y="4763"/>
                    </a:moveTo>
                    <a:lnTo>
                      <a:pt x="305752" y="4763"/>
                    </a:lnTo>
                    <a:lnTo>
                      <a:pt x="314008" y="4763"/>
                    </a:lnTo>
                    <a:cubicBezTo>
                      <a:pt x="326708" y="4763"/>
                      <a:pt x="337502" y="14922"/>
                      <a:pt x="337502" y="28258"/>
                    </a:cubicBezTo>
                    <a:cubicBezTo>
                      <a:pt x="337502" y="40958"/>
                      <a:pt x="327343" y="51752"/>
                      <a:pt x="314008" y="51752"/>
                    </a:cubicBezTo>
                    <a:lnTo>
                      <a:pt x="305752" y="51752"/>
                    </a:lnTo>
                    <a:lnTo>
                      <a:pt x="59373" y="51752"/>
                    </a:lnTo>
                    <a:lnTo>
                      <a:pt x="4763" y="51752"/>
                    </a:lnTo>
                    <a:lnTo>
                      <a:pt x="4763" y="5397"/>
                    </a:lnTo>
                    <a:lnTo>
                      <a:pt x="59373" y="53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4">
                <a:extLst>
                  <a:ext uri="{FF2B5EF4-FFF2-40B4-BE49-F238E27FC236}">
                    <a16:creationId xmlns:a16="http://schemas.microsoft.com/office/drawing/2014/main" xmlns="" id="{96C4449B-512F-47D0-B9FA-3E59E5E6FF02}"/>
                  </a:ext>
                </a:extLst>
              </p:cNvPr>
              <p:cNvSpPr/>
              <p:nvPr/>
            </p:nvSpPr>
            <p:spPr>
              <a:xfrm>
                <a:off x="2847023" y="3341053"/>
                <a:ext cx="336550" cy="107950"/>
              </a:xfrm>
              <a:custGeom>
                <a:avLst/>
                <a:gdLst>
                  <a:gd name="connsiteX0" fmla="*/ 213042 w 336550"/>
                  <a:gd name="connsiteY0" fmla="*/ 4763 h 107950"/>
                  <a:gd name="connsiteX1" fmla="*/ 97473 w 336550"/>
                  <a:gd name="connsiteY1" fmla="*/ 4763 h 107950"/>
                  <a:gd name="connsiteX2" fmla="*/ 51752 w 336550"/>
                  <a:gd name="connsiteY2" fmla="*/ 4763 h 107950"/>
                  <a:gd name="connsiteX3" fmla="*/ 4763 w 336550"/>
                  <a:gd name="connsiteY3" fmla="*/ 56197 h 107950"/>
                  <a:gd name="connsiteX4" fmla="*/ 51752 w 336550"/>
                  <a:gd name="connsiteY4" fmla="*/ 107632 h 107950"/>
                  <a:gd name="connsiteX5" fmla="*/ 97473 w 336550"/>
                  <a:gd name="connsiteY5" fmla="*/ 107632 h 107950"/>
                  <a:gd name="connsiteX6" fmla="*/ 213042 w 336550"/>
                  <a:gd name="connsiteY6" fmla="*/ 107632 h 107950"/>
                  <a:gd name="connsiteX7" fmla="*/ 334327 w 336550"/>
                  <a:gd name="connsiteY7" fmla="*/ 107632 h 107950"/>
                  <a:gd name="connsiteX8" fmla="*/ 334327 w 336550"/>
                  <a:gd name="connsiteY8" fmla="*/ 4763 h 107950"/>
                  <a:gd name="connsiteX9" fmla="*/ 213042 w 336550"/>
                  <a:gd name="connsiteY9" fmla="*/ 4763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550" h="107950">
                    <a:moveTo>
                      <a:pt x="213042" y="4763"/>
                    </a:moveTo>
                    <a:lnTo>
                      <a:pt x="97473" y="4763"/>
                    </a:lnTo>
                    <a:lnTo>
                      <a:pt x="51752" y="4763"/>
                    </a:lnTo>
                    <a:cubicBezTo>
                      <a:pt x="25717" y="4763"/>
                      <a:pt x="4763" y="27622"/>
                      <a:pt x="4763" y="56197"/>
                    </a:cubicBezTo>
                    <a:cubicBezTo>
                      <a:pt x="4763" y="84772"/>
                      <a:pt x="25717" y="107632"/>
                      <a:pt x="51752" y="107632"/>
                    </a:cubicBezTo>
                    <a:lnTo>
                      <a:pt x="97473" y="107632"/>
                    </a:lnTo>
                    <a:lnTo>
                      <a:pt x="213042" y="107632"/>
                    </a:lnTo>
                    <a:lnTo>
                      <a:pt x="334327" y="107632"/>
                    </a:lnTo>
                    <a:lnTo>
                      <a:pt x="334327" y="4763"/>
                    </a:lnTo>
                    <a:lnTo>
                      <a:pt x="213042" y="4763"/>
                    </a:lnTo>
                    <a:close/>
                  </a:path>
                </a:pathLst>
              </a:custGeom>
              <a:solidFill>
                <a:srgbClr val="367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5">
                <a:extLst>
                  <a:ext uri="{FF2B5EF4-FFF2-40B4-BE49-F238E27FC236}">
                    <a16:creationId xmlns:a16="http://schemas.microsoft.com/office/drawing/2014/main" xmlns="" id="{F80B86B0-9CB5-4E78-AFE7-4C2A1621B3E0}"/>
                  </a:ext>
                </a:extLst>
              </p:cNvPr>
              <p:cNvSpPr/>
              <p:nvPr/>
            </p:nvSpPr>
            <p:spPr>
              <a:xfrm>
                <a:off x="2871788" y="3368992"/>
                <a:ext cx="311150" cy="50800"/>
              </a:xfrm>
              <a:custGeom>
                <a:avLst/>
                <a:gdLst>
                  <a:gd name="connsiteX0" fmla="*/ 259398 w 311150"/>
                  <a:gd name="connsiteY0" fmla="*/ 4763 h 50800"/>
                  <a:gd name="connsiteX1" fmla="*/ 33338 w 311150"/>
                  <a:gd name="connsiteY1" fmla="*/ 4763 h 50800"/>
                  <a:gd name="connsiteX2" fmla="*/ 26352 w 311150"/>
                  <a:gd name="connsiteY2" fmla="*/ 4763 h 50800"/>
                  <a:gd name="connsiteX3" fmla="*/ 4763 w 311150"/>
                  <a:gd name="connsiteY3" fmla="*/ 28258 h 50800"/>
                  <a:gd name="connsiteX4" fmla="*/ 26352 w 311150"/>
                  <a:gd name="connsiteY4" fmla="*/ 51753 h 50800"/>
                  <a:gd name="connsiteX5" fmla="*/ 33338 w 311150"/>
                  <a:gd name="connsiteY5" fmla="*/ 51753 h 50800"/>
                  <a:gd name="connsiteX6" fmla="*/ 259398 w 311150"/>
                  <a:gd name="connsiteY6" fmla="*/ 51753 h 50800"/>
                  <a:gd name="connsiteX7" fmla="*/ 309563 w 311150"/>
                  <a:gd name="connsiteY7" fmla="*/ 51753 h 50800"/>
                  <a:gd name="connsiteX8" fmla="*/ 309563 w 311150"/>
                  <a:gd name="connsiteY8" fmla="*/ 5398 h 50800"/>
                  <a:gd name="connsiteX9" fmla="*/ 259398 w 311150"/>
                  <a:gd name="connsiteY9" fmla="*/ 5398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150" h="50800">
                    <a:moveTo>
                      <a:pt x="259398" y="4763"/>
                    </a:moveTo>
                    <a:lnTo>
                      <a:pt x="33338" y="4763"/>
                    </a:lnTo>
                    <a:lnTo>
                      <a:pt x="26352" y="4763"/>
                    </a:lnTo>
                    <a:cubicBezTo>
                      <a:pt x="14288" y="4763"/>
                      <a:pt x="4763" y="14923"/>
                      <a:pt x="4763" y="28258"/>
                    </a:cubicBezTo>
                    <a:cubicBezTo>
                      <a:pt x="4763" y="40958"/>
                      <a:pt x="14288" y="51753"/>
                      <a:pt x="26352" y="51753"/>
                    </a:cubicBezTo>
                    <a:lnTo>
                      <a:pt x="33338" y="51753"/>
                    </a:lnTo>
                    <a:lnTo>
                      <a:pt x="259398" y="51753"/>
                    </a:lnTo>
                    <a:lnTo>
                      <a:pt x="309563" y="51753"/>
                    </a:lnTo>
                    <a:lnTo>
                      <a:pt x="309563" y="5398"/>
                    </a:lnTo>
                    <a:lnTo>
                      <a:pt x="259398" y="53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6">
                <a:extLst>
                  <a:ext uri="{FF2B5EF4-FFF2-40B4-BE49-F238E27FC236}">
                    <a16:creationId xmlns:a16="http://schemas.microsoft.com/office/drawing/2014/main" xmlns="" id="{97110380-CA83-4366-89E0-55B9F3696DB2}"/>
                  </a:ext>
                </a:extLst>
              </p:cNvPr>
              <p:cNvSpPr/>
              <p:nvPr/>
            </p:nvSpPr>
            <p:spPr>
              <a:xfrm>
                <a:off x="3713797" y="3598863"/>
                <a:ext cx="241300" cy="1403350"/>
              </a:xfrm>
              <a:custGeom>
                <a:avLst/>
                <a:gdLst>
                  <a:gd name="connsiteX0" fmla="*/ 76518 w 241300"/>
                  <a:gd name="connsiteY0" fmla="*/ 4763 h 1403350"/>
                  <a:gd name="connsiteX1" fmla="*/ 237173 w 241300"/>
                  <a:gd name="connsiteY1" fmla="*/ 1400492 h 1403350"/>
                  <a:gd name="connsiteX2" fmla="*/ 160973 w 241300"/>
                  <a:gd name="connsiteY2" fmla="*/ 1400492 h 1403350"/>
                  <a:gd name="connsiteX3" fmla="*/ 4763 w 241300"/>
                  <a:gd name="connsiteY3" fmla="*/ 13653 h 140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300" h="1403350">
                    <a:moveTo>
                      <a:pt x="76518" y="4763"/>
                    </a:moveTo>
                    <a:lnTo>
                      <a:pt x="237173" y="1400492"/>
                    </a:lnTo>
                    <a:lnTo>
                      <a:pt x="160973" y="1400492"/>
                    </a:lnTo>
                    <a:lnTo>
                      <a:pt x="4763" y="13653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7">
                <a:extLst>
                  <a:ext uri="{FF2B5EF4-FFF2-40B4-BE49-F238E27FC236}">
                    <a16:creationId xmlns:a16="http://schemas.microsoft.com/office/drawing/2014/main" xmlns="" id="{0F71DAFD-F6E4-4F9C-ADB4-F10FCE348D97}"/>
                  </a:ext>
                </a:extLst>
              </p:cNvPr>
              <p:cNvSpPr/>
              <p:nvPr/>
            </p:nvSpPr>
            <p:spPr>
              <a:xfrm>
                <a:off x="3434397" y="3598863"/>
                <a:ext cx="177800" cy="1263650"/>
              </a:xfrm>
              <a:custGeom>
                <a:avLst/>
                <a:gdLst>
                  <a:gd name="connsiteX0" fmla="*/ 178118 w 177800"/>
                  <a:gd name="connsiteY0" fmla="*/ 9208 h 1263650"/>
                  <a:gd name="connsiteX1" fmla="*/ 68263 w 177800"/>
                  <a:gd name="connsiteY1" fmla="*/ 1260792 h 1263650"/>
                  <a:gd name="connsiteX2" fmla="*/ 4763 w 177800"/>
                  <a:gd name="connsiteY2" fmla="*/ 1260792 h 1263650"/>
                  <a:gd name="connsiteX3" fmla="*/ 97473 w 177800"/>
                  <a:gd name="connsiteY3" fmla="*/ 4763 h 126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800" h="1263650">
                    <a:moveTo>
                      <a:pt x="178118" y="9208"/>
                    </a:moveTo>
                    <a:lnTo>
                      <a:pt x="68263" y="1260792"/>
                    </a:lnTo>
                    <a:lnTo>
                      <a:pt x="4763" y="1260792"/>
                    </a:lnTo>
                    <a:lnTo>
                      <a:pt x="97473" y="4763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58">
                <a:extLst>
                  <a:ext uri="{FF2B5EF4-FFF2-40B4-BE49-F238E27FC236}">
                    <a16:creationId xmlns:a16="http://schemas.microsoft.com/office/drawing/2014/main" xmlns="" id="{946C218D-A116-470B-A6C3-AB0BDF58D1E6}"/>
                  </a:ext>
                </a:extLst>
              </p:cNvPr>
              <p:cNvSpPr/>
              <p:nvPr/>
            </p:nvSpPr>
            <p:spPr>
              <a:xfrm>
                <a:off x="1011238" y="3603308"/>
                <a:ext cx="171450" cy="1244600"/>
              </a:xfrm>
              <a:custGeom>
                <a:avLst/>
                <a:gdLst>
                  <a:gd name="connsiteX0" fmla="*/ 80963 w 171450"/>
                  <a:gd name="connsiteY0" fmla="*/ 4763 h 1244600"/>
                  <a:gd name="connsiteX1" fmla="*/ 169863 w 171450"/>
                  <a:gd name="connsiteY1" fmla="*/ 1239838 h 1244600"/>
                  <a:gd name="connsiteX2" fmla="*/ 97473 w 171450"/>
                  <a:gd name="connsiteY2" fmla="*/ 1239838 h 1244600"/>
                  <a:gd name="connsiteX3" fmla="*/ 4763 w 171450"/>
                  <a:gd name="connsiteY3" fmla="*/ 13017 h 124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1244600">
                    <a:moveTo>
                      <a:pt x="80963" y="4763"/>
                    </a:moveTo>
                    <a:lnTo>
                      <a:pt x="169863" y="1239838"/>
                    </a:lnTo>
                    <a:lnTo>
                      <a:pt x="97473" y="1239838"/>
                    </a:lnTo>
                    <a:lnTo>
                      <a:pt x="4763" y="13017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59">
                <a:extLst>
                  <a:ext uri="{FF2B5EF4-FFF2-40B4-BE49-F238E27FC236}">
                    <a16:creationId xmlns:a16="http://schemas.microsoft.com/office/drawing/2014/main" xmlns="" id="{A02C0F81-A770-4FB2-99B9-39CBB83D61C6}"/>
                  </a:ext>
                </a:extLst>
              </p:cNvPr>
              <p:cNvSpPr/>
              <p:nvPr/>
            </p:nvSpPr>
            <p:spPr>
              <a:xfrm>
                <a:off x="677228" y="3595053"/>
                <a:ext cx="241300" cy="1352550"/>
              </a:xfrm>
              <a:custGeom>
                <a:avLst/>
                <a:gdLst>
                  <a:gd name="connsiteX0" fmla="*/ 237172 w 241300"/>
                  <a:gd name="connsiteY0" fmla="*/ 8572 h 1352550"/>
                  <a:gd name="connsiteX1" fmla="*/ 76517 w 241300"/>
                  <a:gd name="connsiteY1" fmla="*/ 1353502 h 1352550"/>
                  <a:gd name="connsiteX2" fmla="*/ 4763 w 241300"/>
                  <a:gd name="connsiteY2" fmla="*/ 1353502 h 1352550"/>
                  <a:gd name="connsiteX3" fmla="*/ 152717 w 241300"/>
                  <a:gd name="connsiteY3" fmla="*/ 4763 h 135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300" h="1352550">
                    <a:moveTo>
                      <a:pt x="237172" y="8572"/>
                    </a:moveTo>
                    <a:lnTo>
                      <a:pt x="76517" y="1353502"/>
                    </a:lnTo>
                    <a:lnTo>
                      <a:pt x="4763" y="1353502"/>
                    </a:lnTo>
                    <a:lnTo>
                      <a:pt x="152717" y="4763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0">
                <a:extLst>
                  <a:ext uri="{FF2B5EF4-FFF2-40B4-BE49-F238E27FC236}">
                    <a16:creationId xmlns:a16="http://schemas.microsoft.com/office/drawing/2014/main" xmlns="" id="{3A78EB9A-D77A-4637-841F-85FEACE602E5}"/>
                  </a:ext>
                </a:extLst>
              </p:cNvPr>
              <p:cNvSpPr/>
              <p:nvPr/>
            </p:nvSpPr>
            <p:spPr>
              <a:xfrm>
                <a:off x="580167" y="3543885"/>
                <a:ext cx="3486150" cy="88900"/>
              </a:xfrm>
              <a:custGeom>
                <a:avLst/>
                <a:gdLst>
                  <a:gd name="connsiteX0" fmla="*/ 3481388 w 3486150"/>
                  <a:gd name="connsiteY0" fmla="*/ 84773 h 88900"/>
                  <a:gd name="connsiteX1" fmla="*/ 4763 w 3486150"/>
                  <a:gd name="connsiteY1" fmla="*/ 84773 h 88900"/>
                  <a:gd name="connsiteX2" fmla="*/ 4763 w 3486150"/>
                  <a:gd name="connsiteY2" fmla="*/ 4763 h 88900"/>
                  <a:gd name="connsiteX3" fmla="*/ 3481388 w 3486150"/>
                  <a:gd name="connsiteY3" fmla="*/ 476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6150" h="88900">
                    <a:moveTo>
                      <a:pt x="3481388" y="84773"/>
                    </a:moveTo>
                    <a:lnTo>
                      <a:pt x="4763" y="84773"/>
                    </a:lnTo>
                    <a:lnTo>
                      <a:pt x="4763" y="4763"/>
                    </a:lnTo>
                    <a:lnTo>
                      <a:pt x="3481388" y="4763"/>
                    </a:lnTo>
                    <a:close/>
                  </a:path>
                </a:pathLst>
              </a:custGeom>
              <a:solidFill>
                <a:srgbClr val="7E97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1">
                <a:extLst>
                  <a:ext uri="{FF2B5EF4-FFF2-40B4-BE49-F238E27FC236}">
                    <a16:creationId xmlns:a16="http://schemas.microsoft.com/office/drawing/2014/main" xmlns="" id="{9C60C30A-D913-4FF5-985C-FA74F1DD992C}"/>
                  </a:ext>
                </a:extLst>
              </p:cNvPr>
              <p:cNvSpPr/>
              <p:nvPr/>
            </p:nvSpPr>
            <p:spPr>
              <a:xfrm>
                <a:off x="9921359" y="4455879"/>
                <a:ext cx="565150" cy="527050"/>
              </a:xfrm>
              <a:custGeom>
                <a:avLst/>
                <a:gdLst>
                  <a:gd name="connsiteX0" fmla="*/ 445651 w 565150"/>
                  <a:gd name="connsiteY0" fmla="*/ 500296 h 527050"/>
                  <a:gd name="connsiteX1" fmla="*/ 341511 w 565150"/>
                  <a:gd name="connsiteY1" fmla="*/ 312971 h 527050"/>
                  <a:gd name="connsiteX2" fmla="*/ 65921 w 565150"/>
                  <a:gd name="connsiteY2" fmla="*/ 138346 h 527050"/>
                  <a:gd name="connsiteX3" fmla="*/ 53221 w 565150"/>
                  <a:gd name="connsiteY3" fmla="*/ 34206 h 527050"/>
                  <a:gd name="connsiteX4" fmla="*/ 311031 w 565150"/>
                  <a:gd name="connsiteY4" fmla="*/ 36746 h 527050"/>
                  <a:gd name="connsiteX5" fmla="*/ 566301 w 565150"/>
                  <a:gd name="connsiteY5" fmla="*/ 411396 h 527050"/>
                  <a:gd name="connsiteX6" fmla="*/ 532647 w 565150"/>
                  <a:gd name="connsiteY6" fmla="*/ 525696 h 527050"/>
                  <a:gd name="connsiteX7" fmla="*/ 445651 w 565150"/>
                  <a:gd name="connsiteY7" fmla="*/ 500296 h 5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150" h="527050">
                    <a:moveTo>
                      <a:pt x="445651" y="500296"/>
                    </a:moveTo>
                    <a:cubicBezTo>
                      <a:pt x="445651" y="500296"/>
                      <a:pt x="401201" y="357421"/>
                      <a:pt x="341511" y="312971"/>
                    </a:cubicBezTo>
                    <a:cubicBezTo>
                      <a:pt x="281821" y="268521"/>
                      <a:pt x="161806" y="149141"/>
                      <a:pt x="65921" y="138346"/>
                    </a:cubicBezTo>
                    <a:cubicBezTo>
                      <a:pt x="-29964" y="127551"/>
                      <a:pt x="3691" y="52621"/>
                      <a:pt x="53221" y="34206"/>
                    </a:cubicBezTo>
                    <a:cubicBezTo>
                      <a:pt x="102751" y="15791"/>
                      <a:pt x="248166" y="-22944"/>
                      <a:pt x="311031" y="36746"/>
                    </a:cubicBezTo>
                    <a:cubicBezTo>
                      <a:pt x="373261" y="96436"/>
                      <a:pt x="566301" y="403776"/>
                      <a:pt x="566301" y="411396"/>
                    </a:cubicBezTo>
                    <a:cubicBezTo>
                      <a:pt x="566301" y="419016"/>
                      <a:pt x="532647" y="525696"/>
                      <a:pt x="532647" y="525696"/>
                    </a:cubicBezTo>
                    <a:lnTo>
                      <a:pt x="445651" y="500296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2">
                <a:extLst>
                  <a:ext uri="{FF2B5EF4-FFF2-40B4-BE49-F238E27FC236}">
                    <a16:creationId xmlns:a16="http://schemas.microsoft.com/office/drawing/2014/main" xmlns="" id="{AF685509-91DC-409F-989C-77251A5C4EE8}"/>
                  </a:ext>
                </a:extLst>
              </p:cNvPr>
              <p:cNvSpPr/>
              <p:nvPr/>
            </p:nvSpPr>
            <p:spPr>
              <a:xfrm>
                <a:off x="10056178" y="4513897"/>
                <a:ext cx="387350" cy="438150"/>
              </a:xfrm>
              <a:custGeom>
                <a:avLst/>
                <a:gdLst>
                  <a:gd name="connsiteX0" fmla="*/ 375603 w 387350"/>
                  <a:gd name="connsiteY0" fmla="*/ 437833 h 438150"/>
                  <a:gd name="connsiteX1" fmla="*/ 387032 w 387350"/>
                  <a:gd name="connsiteY1" fmla="*/ 435928 h 438150"/>
                  <a:gd name="connsiteX2" fmla="*/ 6032 w 387350"/>
                  <a:gd name="connsiteY2" fmla="*/ 4763 h 438150"/>
                  <a:gd name="connsiteX3" fmla="*/ 4763 w 387350"/>
                  <a:gd name="connsiteY3" fmla="*/ 16193 h 438150"/>
                  <a:gd name="connsiteX4" fmla="*/ 375603 w 387350"/>
                  <a:gd name="connsiteY4" fmla="*/ 437833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350" h="438150">
                    <a:moveTo>
                      <a:pt x="375603" y="437833"/>
                    </a:moveTo>
                    <a:lnTo>
                      <a:pt x="387032" y="435928"/>
                    </a:lnTo>
                    <a:cubicBezTo>
                      <a:pt x="386397" y="432118"/>
                      <a:pt x="316547" y="45403"/>
                      <a:pt x="6032" y="4763"/>
                    </a:cubicBezTo>
                    <a:lnTo>
                      <a:pt x="4763" y="16193"/>
                    </a:lnTo>
                    <a:cubicBezTo>
                      <a:pt x="306388" y="56198"/>
                      <a:pt x="374967" y="434023"/>
                      <a:pt x="375603" y="437833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3">
                <a:extLst>
                  <a:ext uri="{FF2B5EF4-FFF2-40B4-BE49-F238E27FC236}">
                    <a16:creationId xmlns:a16="http://schemas.microsoft.com/office/drawing/2014/main" xmlns="" id="{F03D2B2B-EEAB-46B0-96BE-97A6533E08D5}"/>
                  </a:ext>
                </a:extLst>
              </p:cNvPr>
              <p:cNvSpPr/>
              <p:nvPr/>
            </p:nvSpPr>
            <p:spPr>
              <a:xfrm>
                <a:off x="10186318" y="3987200"/>
                <a:ext cx="412750" cy="965200"/>
              </a:xfrm>
              <a:custGeom>
                <a:avLst/>
                <a:gdLst>
                  <a:gd name="connsiteX0" fmla="*/ 256257 w 412750"/>
                  <a:gd name="connsiteY0" fmla="*/ 8221 h 965200"/>
                  <a:gd name="connsiteX1" fmla="*/ 289912 w 412750"/>
                  <a:gd name="connsiteY1" fmla="*/ 72991 h 965200"/>
                  <a:gd name="connsiteX2" fmla="*/ 256257 w 412750"/>
                  <a:gd name="connsiteY2" fmla="*/ 359375 h 965200"/>
                  <a:gd name="connsiteX3" fmla="*/ 383891 w 412750"/>
                  <a:gd name="connsiteY3" fmla="*/ 575275 h 965200"/>
                  <a:gd name="connsiteX4" fmla="*/ 409926 w 412750"/>
                  <a:gd name="connsiteY4" fmla="*/ 695291 h 965200"/>
                  <a:gd name="connsiteX5" fmla="*/ 329282 w 412750"/>
                  <a:gd name="connsiteY5" fmla="*/ 961991 h 965200"/>
                  <a:gd name="connsiteX6" fmla="*/ 251176 w 412750"/>
                  <a:gd name="connsiteY6" fmla="*/ 963260 h 965200"/>
                  <a:gd name="connsiteX7" fmla="*/ 220062 w 412750"/>
                  <a:gd name="connsiteY7" fmla="*/ 825466 h 965200"/>
                  <a:gd name="connsiteX8" fmla="*/ 16862 w 412750"/>
                  <a:gd name="connsiteY8" fmla="*/ 534000 h 965200"/>
                  <a:gd name="connsiteX9" fmla="*/ 58772 w 412750"/>
                  <a:gd name="connsiteY9" fmla="*/ 195546 h 965200"/>
                  <a:gd name="connsiteX10" fmla="*/ 256257 w 412750"/>
                  <a:gd name="connsiteY10" fmla="*/ 8221 h 96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2750" h="965200">
                    <a:moveTo>
                      <a:pt x="256257" y="8221"/>
                    </a:moveTo>
                    <a:cubicBezTo>
                      <a:pt x="256257" y="8221"/>
                      <a:pt x="310866" y="-17815"/>
                      <a:pt x="289912" y="72991"/>
                    </a:cubicBezTo>
                    <a:cubicBezTo>
                      <a:pt x="268957" y="163796"/>
                      <a:pt x="221966" y="244441"/>
                      <a:pt x="256257" y="359375"/>
                    </a:cubicBezTo>
                    <a:cubicBezTo>
                      <a:pt x="289912" y="473675"/>
                      <a:pt x="335632" y="510505"/>
                      <a:pt x="383891" y="575275"/>
                    </a:cubicBezTo>
                    <a:cubicBezTo>
                      <a:pt x="418182" y="621630"/>
                      <a:pt x="417547" y="627346"/>
                      <a:pt x="409926" y="695291"/>
                    </a:cubicBezTo>
                    <a:cubicBezTo>
                      <a:pt x="402307" y="763235"/>
                      <a:pt x="329282" y="961991"/>
                      <a:pt x="329282" y="961991"/>
                    </a:cubicBezTo>
                    <a:lnTo>
                      <a:pt x="251176" y="963260"/>
                    </a:lnTo>
                    <a:cubicBezTo>
                      <a:pt x="251176" y="963260"/>
                      <a:pt x="263876" y="859121"/>
                      <a:pt x="220062" y="825466"/>
                    </a:cubicBezTo>
                    <a:cubicBezTo>
                      <a:pt x="175612" y="791810"/>
                      <a:pt x="30197" y="598771"/>
                      <a:pt x="16862" y="534000"/>
                    </a:cubicBezTo>
                    <a:cubicBezTo>
                      <a:pt x="3526" y="469230"/>
                      <a:pt x="-14253" y="330800"/>
                      <a:pt x="58772" y="195546"/>
                    </a:cubicBezTo>
                    <a:cubicBezTo>
                      <a:pt x="131797" y="60291"/>
                      <a:pt x="235301" y="19016"/>
                      <a:pt x="256257" y="8221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4">
                <a:extLst>
                  <a:ext uri="{FF2B5EF4-FFF2-40B4-BE49-F238E27FC236}">
                    <a16:creationId xmlns:a16="http://schemas.microsoft.com/office/drawing/2014/main" xmlns="" id="{D213B995-22FF-4066-928B-6DBAF52B65E8}"/>
                  </a:ext>
                </a:extLst>
              </p:cNvPr>
              <p:cNvSpPr/>
              <p:nvPr/>
            </p:nvSpPr>
            <p:spPr>
              <a:xfrm>
                <a:off x="10295499" y="4153217"/>
                <a:ext cx="209550" cy="812800"/>
              </a:xfrm>
              <a:custGeom>
                <a:avLst/>
                <a:gdLst>
                  <a:gd name="connsiteX0" fmla="*/ 188351 w 209550"/>
                  <a:gd name="connsiteY0" fmla="*/ 813753 h 812800"/>
                  <a:gd name="connsiteX1" fmla="*/ 155331 w 209550"/>
                  <a:gd name="connsiteY1" fmla="*/ 484188 h 812800"/>
                  <a:gd name="connsiteX2" fmla="*/ 126121 w 209550"/>
                  <a:gd name="connsiteY2" fmla="*/ 453073 h 812800"/>
                  <a:gd name="connsiteX3" fmla="*/ 16266 w 209550"/>
                  <a:gd name="connsiteY3" fmla="*/ 240983 h 812800"/>
                  <a:gd name="connsiteX4" fmla="*/ 79131 w 209550"/>
                  <a:gd name="connsiteY4" fmla="*/ 10478 h 812800"/>
                  <a:gd name="connsiteX5" fmla="*/ 68971 w 209550"/>
                  <a:gd name="connsiteY5" fmla="*/ 4763 h 812800"/>
                  <a:gd name="connsiteX6" fmla="*/ 4836 w 209550"/>
                  <a:gd name="connsiteY6" fmla="*/ 240983 h 812800"/>
                  <a:gd name="connsiteX7" fmla="*/ 117866 w 209550"/>
                  <a:gd name="connsiteY7" fmla="*/ 460692 h 812800"/>
                  <a:gd name="connsiteX8" fmla="*/ 147076 w 209550"/>
                  <a:gd name="connsiteY8" fmla="*/ 491808 h 812800"/>
                  <a:gd name="connsiteX9" fmla="*/ 177556 w 209550"/>
                  <a:gd name="connsiteY9" fmla="*/ 809942 h 812800"/>
                  <a:gd name="connsiteX10" fmla="*/ 188351 w 209550"/>
                  <a:gd name="connsiteY10" fmla="*/ 813753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9550" h="812800">
                    <a:moveTo>
                      <a:pt x="188351" y="813753"/>
                    </a:moveTo>
                    <a:cubicBezTo>
                      <a:pt x="190891" y="804228"/>
                      <a:pt x="249311" y="585153"/>
                      <a:pt x="155331" y="484188"/>
                    </a:cubicBezTo>
                    <a:cubicBezTo>
                      <a:pt x="145171" y="473392"/>
                      <a:pt x="135646" y="462598"/>
                      <a:pt x="126121" y="453073"/>
                    </a:cubicBezTo>
                    <a:cubicBezTo>
                      <a:pt x="51826" y="374967"/>
                      <a:pt x="18171" y="339408"/>
                      <a:pt x="16266" y="240983"/>
                    </a:cubicBezTo>
                    <a:cubicBezTo>
                      <a:pt x="14361" y="130492"/>
                      <a:pt x="78496" y="11748"/>
                      <a:pt x="79131" y="10478"/>
                    </a:cubicBezTo>
                    <a:lnTo>
                      <a:pt x="68971" y="4763"/>
                    </a:lnTo>
                    <a:cubicBezTo>
                      <a:pt x="66431" y="9842"/>
                      <a:pt x="2296" y="127317"/>
                      <a:pt x="4836" y="240983"/>
                    </a:cubicBezTo>
                    <a:cubicBezTo>
                      <a:pt x="6741" y="343853"/>
                      <a:pt x="44206" y="383223"/>
                      <a:pt x="117866" y="460692"/>
                    </a:cubicBezTo>
                    <a:cubicBezTo>
                      <a:pt x="126756" y="470217"/>
                      <a:pt x="136916" y="480378"/>
                      <a:pt x="147076" y="491808"/>
                    </a:cubicBezTo>
                    <a:cubicBezTo>
                      <a:pt x="236611" y="587692"/>
                      <a:pt x="178191" y="808038"/>
                      <a:pt x="177556" y="809942"/>
                    </a:cubicBezTo>
                    <a:lnTo>
                      <a:pt x="188351" y="813753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5">
                <a:extLst>
                  <a:ext uri="{FF2B5EF4-FFF2-40B4-BE49-F238E27FC236}">
                    <a16:creationId xmlns:a16="http://schemas.microsoft.com/office/drawing/2014/main" xmlns="" id="{48119FC3-AEFB-481B-9050-672F53951AF5}"/>
                  </a:ext>
                </a:extLst>
              </p:cNvPr>
              <p:cNvSpPr/>
              <p:nvPr/>
            </p:nvSpPr>
            <p:spPr>
              <a:xfrm>
                <a:off x="10475653" y="4595852"/>
                <a:ext cx="336550" cy="355600"/>
              </a:xfrm>
              <a:custGeom>
                <a:avLst/>
                <a:gdLst>
                  <a:gd name="connsiteX0" fmla="*/ 168216 w 336550"/>
                  <a:gd name="connsiteY0" fmla="*/ 18693 h 355600"/>
                  <a:gd name="connsiteX1" fmla="*/ 316172 w 336550"/>
                  <a:gd name="connsiteY1" fmla="*/ 17423 h 355600"/>
                  <a:gd name="connsiteX2" fmla="*/ 293947 w 336550"/>
                  <a:gd name="connsiteY2" fmla="*/ 150139 h 355600"/>
                  <a:gd name="connsiteX3" fmla="*/ 154247 w 336550"/>
                  <a:gd name="connsiteY3" fmla="*/ 210464 h 355600"/>
                  <a:gd name="connsiteX4" fmla="*/ 42487 w 336550"/>
                  <a:gd name="connsiteY4" fmla="*/ 352703 h 355600"/>
                  <a:gd name="connsiteX5" fmla="*/ 5022 w 336550"/>
                  <a:gd name="connsiteY5" fmla="*/ 352703 h 355600"/>
                  <a:gd name="connsiteX6" fmla="*/ 168216 w 336550"/>
                  <a:gd name="connsiteY6" fmla="*/ 18693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550" h="355600">
                    <a:moveTo>
                      <a:pt x="168216" y="18693"/>
                    </a:moveTo>
                    <a:cubicBezTo>
                      <a:pt x="168216" y="18693"/>
                      <a:pt x="295216" y="-11786"/>
                      <a:pt x="316172" y="17423"/>
                    </a:cubicBezTo>
                    <a:cubicBezTo>
                      <a:pt x="337127" y="46633"/>
                      <a:pt x="353637" y="103783"/>
                      <a:pt x="293947" y="150139"/>
                    </a:cubicBezTo>
                    <a:cubicBezTo>
                      <a:pt x="233622" y="196493"/>
                      <a:pt x="185362" y="189508"/>
                      <a:pt x="154247" y="210464"/>
                    </a:cubicBezTo>
                    <a:cubicBezTo>
                      <a:pt x="123132" y="231418"/>
                      <a:pt x="45027" y="310793"/>
                      <a:pt x="42487" y="352703"/>
                    </a:cubicBezTo>
                    <a:lnTo>
                      <a:pt x="5022" y="352703"/>
                    </a:lnTo>
                    <a:cubicBezTo>
                      <a:pt x="5022" y="352068"/>
                      <a:pt x="-8948" y="80289"/>
                      <a:pt x="168216" y="18693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6">
                <a:extLst>
                  <a:ext uri="{FF2B5EF4-FFF2-40B4-BE49-F238E27FC236}">
                    <a16:creationId xmlns:a16="http://schemas.microsoft.com/office/drawing/2014/main" xmlns="" id="{1BD93F44-AAF6-49E8-9593-8E5F3682B70D}"/>
                  </a:ext>
                </a:extLst>
              </p:cNvPr>
              <p:cNvSpPr/>
              <p:nvPr/>
            </p:nvSpPr>
            <p:spPr>
              <a:xfrm>
                <a:off x="10258107" y="4943158"/>
                <a:ext cx="374650" cy="387350"/>
              </a:xfrm>
              <a:custGeom>
                <a:avLst/>
                <a:gdLst>
                  <a:gd name="connsiteX0" fmla="*/ 370523 w 374650"/>
                  <a:gd name="connsiteY0" fmla="*/ 4763 h 387350"/>
                  <a:gd name="connsiteX1" fmla="*/ 4763 w 374650"/>
                  <a:gd name="connsiteY1" fmla="*/ 4763 h 387350"/>
                  <a:gd name="connsiteX2" fmla="*/ 44133 w 374650"/>
                  <a:gd name="connsiteY2" fmla="*/ 383222 h 387350"/>
                  <a:gd name="connsiteX3" fmla="*/ 331788 w 374650"/>
                  <a:gd name="connsiteY3" fmla="*/ 380047 h 38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650" h="387350">
                    <a:moveTo>
                      <a:pt x="370523" y="4763"/>
                    </a:moveTo>
                    <a:lnTo>
                      <a:pt x="4763" y="4763"/>
                    </a:lnTo>
                    <a:lnTo>
                      <a:pt x="44133" y="383222"/>
                    </a:lnTo>
                    <a:lnTo>
                      <a:pt x="331788" y="380047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7">
                <a:extLst>
                  <a:ext uri="{FF2B5EF4-FFF2-40B4-BE49-F238E27FC236}">
                    <a16:creationId xmlns:a16="http://schemas.microsoft.com/office/drawing/2014/main" xmlns="" id="{57417564-A529-4B65-8FB8-F16D37A5C719}"/>
                  </a:ext>
                </a:extLst>
              </p:cNvPr>
              <p:cNvSpPr/>
              <p:nvPr/>
            </p:nvSpPr>
            <p:spPr>
              <a:xfrm>
                <a:off x="10485777" y="4675188"/>
                <a:ext cx="241300" cy="273050"/>
              </a:xfrm>
              <a:custGeom>
                <a:avLst/>
                <a:gdLst>
                  <a:gd name="connsiteX0" fmla="*/ 5057 w 241300"/>
                  <a:gd name="connsiteY0" fmla="*/ 272733 h 273050"/>
                  <a:gd name="connsiteX1" fmla="*/ 17123 w 241300"/>
                  <a:gd name="connsiteY1" fmla="*/ 272733 h 273050"/>
                  <a:gd name="connsiteX2" fmla="*/ 69828 w 241300"/>
                  <a:gd name="connsiteY2" fmla="*/ 132397 h 273050"/>
                  <a:gd name="connsiteX3" fmla="*/ 238103 w 241300"/>
                  <a:gd name="connsiteY3" fmla="*/ 16192 h 273050"/>
                  <a:gd name="connsiteX4" fmla="*/ 236198 w 241300"/>
                  <a:gd name="connsiteY4" fmla="*/ 4763 h 273050"/>
                  <a:gd name="connsiteX5" fmla="*/ 59667 w 241300"/>
                  <a:gd name="connsiteY5" fmla="*/ 126047 h 273050"/>
                  <a:gd name="connsiteX6" fmla="*/ 5057 w 241300"/>
                  <a:gd name="connsiteY6" fmla="*/ 272733 h 27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00" h="273050">
                    <a:moveTo>
                      <a:pt x="5057" y="272733"/>
                    </a:moveTo>
                    <a:lnTo>
                      <a:pt x="17123" y="272733"/>
                    </a:lnTo>
                    <a:cubicBezTo>
                      <a:pt x="17123" y="272097"/>
                      <a:pt x="10138" y="230822"/>
                      <a:pt x="69828" y="132397"/>
                    </a:cubicBezTo>
                    <a:cubicBezTo>
                      <a:pt x="129517" y="33972"/>
                      <a:pt x="237467" y="16828"/>
                      <a:pt x="238103" y="16192"/>
                    </a:cubicBezTo>
                    <a:lnTo>
                      <a:pt x="236198" y="4763"/>
                    </a:lnTo>
                    <a:cubicBezTo>
                      <a:pt x="231753" y="5397"/>
                      <a:pt x="122532" y="23178"/>
                      <a:pt x="59667" y="126047"/>
                    </a:cubicBezTo>
                    <a:cubicBezTo>
                      <a:pt x="-2562" y="229553"/>
                      <a:pt x="5057" y="270828"/>
                      <a:pt x="5057" y="272733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68">
                <a:extLst>
                  <a:ext uri="{FF2B5EF4-FFF2-40B4-BE49-F238E27FC236}">
                    <a16:creationId xmlns:a16="http://schemas.microsoft.com/office/drawing/2014/main" xmlns="" id="{961244A4-C2DC-4773-8C84-20B3D4D8BADB}"/>
                  </a:ext>
                </a:extLst>
              </p:cNvPr>
              <p:cNvSpPr/>
              <p:nvPr/>
            </p:nvSpPr>
            <p:spPr>
              <a:xfrm>
                <a:off x="8688885" y="4609401"/>
                <a:ext cx="488950" cy="457200"/>
              </a:xfrm>
              <a:custGeom>
                <a:avLst/>
                <a:gdLst>
                  <a:gd name="connsiteX0" fmla="*/ 383995 w 488950"/>
                  <a:gd name="connsiteY0" fmla="*/ 430594 h 457200"/>
                  <a:gd name="connsiteX1" fmla="*/ 294459 w 488950"/>
                  <a:gd name="connsiteY1" fmla="*/ 269304 h 457200"/>
                  <a:gd name="connsiteX2" fmla="*/ 57605 w 488950"/>
                  <a:gd name="connsiteY2" fmla="*/ 119444 h 457200"/>
                  <a:gd name="connsiteX3" fmla="*/ 46174 w 488950"/>
                  <a:gd name="connsiteY3" fmla="*/ 29909 h 457200"/>
                  <a:gd name="connsiteX4" fmla="*/ 267790 w 488950"/>
                  <a:gd name="connsiteY4" fmla="*/ 32449 h 457200"/>
                  <a:gd name="connsiteX5" fmla="*/ 486865 w 488950"/>
                  <a:gd name="connsiteY5" fmla="*/ 354394 h 457200"/>
                  <a:gd name="connsiteX6" fmla="*/ 457655 w 488950"/>
                  <a:gd name="connsiteY6" fmla="*/ 452819 h 457200"/>
                  <a:gd name="connsiteX7" fmla="*/ 383995 w 488950"/>
                  <a:gd name="connsiteY7" fmla="*/ 430594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950" h="457200">
                    <a:moveTo>
                      <a:pt x="383995" y="430594"/>
                    </a:moveTo>
                    <a:cubicBezTo>
                      <a:pt x="383995" y="430594"/>
                      <a:pt x="345895" y="307404"/>
                      <a:pt x="294459" y="269304"/>
                    </a:cubicBezTo>
                    <a:cubicBezTo>
                      <a:pt x="243024" y="231204"/>
                      <a:pt x="140155" y="128334"/>
                      <a:pt x="57605" y="119444"/>
                    </a:cubicBezTo>
                    <a:cubicBezTo>
                      <a:pt x="-24945" y="110554"/>
                      <a:pt x="3630" y="45784"/>
                      <a:pt x="46174" y="29909"/>
                    </a:cubicBezTo>
                    <a:cubicBezTo>
                      <a:pt x="88720" y="14034"/>
                      <a:pt x="213815" y="-18986"/>
                      <a:pt x="267790" y="32449"/>
                    </a:cubicBezTo>
                    <a:cubicBezTo>
                      <a:pt x="321765" y="83884"/>
                      <a:pt x="486865" y="348044"/>
                      <a:pt x="486865" y="354394"/>
                    </a:cubicBezTo>
                    <a:cubicBezTo>
                      <a:pt x="486865" y="361379"/>
                      <a:pt x="457655" y="452819"/>
                      <a:pt x="457655" y="452819"/>
                    </a:cubicBezTo>
                    <a:lnTo>
                      <a:pt x="383995" y="430594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69">
                <a:extLst>
                  <a:ext uri="{FF2B5EF4-FFF2-40B4-BE49-F238E27FC236}">
                    <a16:creationId xmlns:a16="http://schemas.microsoft.com/office/drawing/2014/main" xmlns="" id="{302AA54A-E97F-42A9-94E6-D3CCE185F579}"/>
                  </a:ext>
                </a:extLst>
              </p:cNvPr>
              <p:cNvSpPr/>
              <p:nvPr/>
            </p:nvSpPr>
            <p:spPr>
              <a:xfrm>
                <a:off x="8804593" y="4659313"/>
                <a:ext cx="336550" cy="381000"/>
              </a:xfrm>
              <a:custGeom>
                <a:avLst/>
                <a:gdLst>
                  <a:gd name="connsiteX0" fmla="*/ 323532 w 336550"/>
                  <a:gd name="connsiteY0" fmla="*/ 377508 h 381000"/>
                  <a:gd name="connsiteX1" fmla="*/ 333692 w 336550"/>
                  <a:gd name="connsiteY1" fmla="*/ 375603 h 381000"/>
                  <a:gd name="connsiteX2" fmla="*/ 6032 w 336550"/>
                  <a:gd name="connsiteY2" fmla="*/ 4763 h 381000"/>
                  <a:gd name="connsiteX3" fmla="*/ 4763 w 336550"/>
                  <a:gd name="connsiteY3" fmla="*/ 14922 h 381000"/>
                  <a:gd name="connsiteX4" fmla="*/ 323532 w 336550"/>
                  <a:gd name="connsiteY4" fmla="*/ 377508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550" h="381000">
                    <a:moveTo>
                      <a:pt x="323532" y="377508"/>
                    </a:moveTo>
                    <a:lnTo>
                      <a:pt x="333692" y="375603"/>
                    </a:lnTo>
                    <a:cubicBezTo>
                      <a:pt x="333057" y="372428"/>
                      <a:pt x="273367" y="40322"/>
                      <a:pt x="6032" y="4763"/>
                    </a:cubicBezTo>
                    <a:lnTo>
                      <a:pt x="4763" y="14922"/>
                    </a:lnTo>
                    <a:cubicBezTo>
                      <a:pt x="264477" y="49213"/>
                      <a:pt x="322897" y="374333"/>
                      <a:pt x="323532" y="377508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0">
                <a:extLst>
                  <a:ext uri="{FF2B5EF4-FFF2-40B4-BE49-F238E27FC236}">
                    <a16:creationId xmlns:a16="http://schemas.microsoft.com/office/drawing/2014/main" xmlns="" id="{CD90874F-CDC0-4F23-B0EB-2C66CA3E688F}"/>
                  </a:ext>
                </a:extLst>
              </p:cNvPr>
              <p:cNvSpPr/>
              <p:nvPr/>
            </p:nvSpPr>
            <p:spPr>
              <a:xfrm>
                <a:off x="8916749" y="4207444"/>
                <a:ext cx="355600" cy="831850"/>
              </a:xfrm>
              <a:custGeom>
                <a:avLst/>
                <a:gdLst>
                  <a:gd name="connsiteX0" fmla="*/ 220901 w 355600"/>
                  <a:gd name="connsiteY0" fmla="*/ 7686 h 831850"/>
                  <a:gd name="connsiteX1" fmla="*/ 250111 w 355600"/>
                  <a:gd name="connsiteY1" fmla="*/ 63566 h 831850"/>
                  <a:gd name="connsiteX2" fmla="*/ 220901 w 355600"/>
                  <a:gd name="connsiteY2" fmla="*/ 309311 h 831850"/>
                  <a:gd name="connsiteX3" fmla="*/ 330756 w 355600"/>
                  <a:gd name="connsiteY3" fmla="*/ 494731 h 831850"/>
                  <a:gd name="connsiteX4" fmla="*/ 352981 w 355600"/>
                  <a:gd name="connsiteY4" fmla="*/ 597601 h 831850"/>
                  <a:gd name="connsiteX5" fmla="*/ 283766 w 355600"/>
                  <a:gd name="connsiteY5" fmla="*/ 826836 h 831850"/>
                  <a:gd name="connsiteX6" fmla="*/ 216456 w 355600"/>
                  <a:gd name="connsiteY6" fmla="*/ 828106 h 831850"/>
                  <a:gd name="connsiteX7" fmla="*/ 189786 w 355600"/>
                  <a:gd name="connsiteY7" fmla="*/ 709361 h 831850"/>
                  <a:gd name="connsiteX8" fmla="*/ 15161 w 355600"/>
                  <a:gd name="connsiteY8" fmla="*/ 459171 h 831850"/>
                  <a:gd name="connsiteX9" fmla="*/ 50720 w 355600"/>
                  <a:gd name="connsiteY9" fmla="*/ 168341 h 831850"/>
                  <a:gd name="connsiteX10" fmla="*/ 220901 w 355600"/>
                  <a:gd name="connsiteY10" fmla="*/ 7686 h 831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5600" h="831850">
                    <a:moveTo>
                      <a:pt x="220901" y="7686"/>
                    </a:moveTo>
                    <a:cubicBezTo>
                      <a:pt x="220901" y="7686"/>
                      <a:pt x="267891" y="-14539"/>
                      <a:pt x="250111" y="63566"/>
                    </a:cubicBezTo>
                    <a:cubicBezTo>
                      <a:pt x="232331" y="141671"/>
                      <a:pt x="191691" y="210886"/>
                      <a:pt x="220901" y="309311"/>
                    </a:cubicBezTo>
                    <a:cubicBezTo>
                      <a:pt x="250111" y="407736"/>
                      <a:pt x="288845" y="439486"/>
                      <a:pt x="330756" y="494731"/>
                    </a:cubicBezTo>
                    <a:cubicBezTo>
                      <a:pt x="360601" y="534101"/>
                      <a:pt x="359966" y="539181"/>
                      <a:pt x="352981" y="597601"/>
                    </a:cubicBezTo>
                    <a:cubicBezTo>
                      <a:pt x="345995" y="656021"/>
                      <a:pt x="283766" y="826836"/>
                      <a:pt x="283766" y="826836"/>
                    </a:cubicBezTo>
                    <a:lnTo>
                      <a:pt x="216456" y="828106"/>
                    </a:lnTo>
                    <a:cubicBezTo>
                      <a:pt x="216456" y="828106"/>
                      <a:pt x="227886" y="738571"/>
                      <a:pt x="189786" y="709361"/>
                    </a:cubicBezTo>
                    <a:cubicBezTo>
                      <a:pt x="151686" y="680151"/>
                      <a:pt x="26591" y="515051"/>
                      <a:pt x="15161" y="459171"/>
                    </a:cubicBezTo>
                    <a:cubicBezTo>
                      <a:pt x="3731" y="403291"/>
                      <a:pt x="-11509" y="284546"/>
                      <a:pt x="50720" y="168341"/>
                    </a:cubicBezTo>
                    <a:cubicBezTo>
                      <a:pt x="112951" y="52136"/>
                      <a:pt x="203120" y="16576"/>
                      <a:pt x="220901" y="7686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1">
                <a:extLst>
                  <a:ext uri="{FF2B5EF4-FFF2-40B4-BE49-F238E27FC236}">
                    <a16:creationId xmlns:a16="http://schemas.microsoft.com/office/drawing/2014/main" xmlns="" id="{3F7C4DD2-7414-40DC-A8AB-2092D4F08AC2}"/>
                  </a:ext>
                </a:extLst>
              </p:cNvPr>
              <p:cNvSpPr/>
              <p:nvPr/>
            </p:nvSpPr>
            <p:spPr>
              <a:xfrm>
                <a:off x="9010284" y="4349433"/>
                <a:ext cx="184150" cy="704850"/>
              </a:xfrm>
              <a:custGeom>
                <a:avLst/>
                <a:gdLst>
                  <a:gd name="connsiteX0" fmla="*/ 162926 w 184150"/>
                  <a:gd name="connsiteY0" fmla="*/ 700088 h 704850"/>
                  <a:gd name="connsiteX1" fmla="*/ 134351 w 184150"/>
                  <a:gd name="connsiteY1" fmla="*/ 416877 h 704850"/>
                  <a:gd name="connsiteX2" fmla="*/ 109586 w 184150"/>
                  <a:gd name="connsiteY2" fmla="*/ 390208 h 704850"/>
                  <a:gd name="connsiteX3" fmla="*/ 14972 w 184150"/>
                  <a:gd name="connsiteY3" fmla="*/ 207963 h 704850"/>
                  <a:gd name="connsiteX4" fmla="*/ 68947 w 184150"/>
                  <a:gd name="connsiteY4" fmla="*/ 9842 h 704850"/>
                  <a:gd name="connsiteX5" fmla="*/ 60057 w 184150"/>
                  <a:gd name="connsiteY5" fmla="*/ 4763 h 704850"/>
                  <a:gd name="connsiteX6" fmla="*/ 4811 w 184150"/>
                  <a:gd name="connsiteY6" fmla="*/ 207963 h 704850"/>
                  <a:gd name="connsiteX7" fmla="*/ 101966 w 184150"/>
                  <a:gd name="connsiteY7" fmla="*/ 397192 h 704850"/>
                  <a:gd name="connsiteX8" fmla="*/ 126732 w 184150"/>
                  <a:gd name="connsiteY8" fmla="*/ 423863 h 704850"/>
                  <a:gd name="connsiteX9" fmla="*/ 152766 w 184150"/>
                  <a:gd name="connsiteY9" fmla="*/ 697547 h 704850"/>
                  <a:gd name="connsiteX10" fmla="*/ 162926 w 184150"/>
                  <a:gd name="connsiteY10" fmla="*/ 700088 h 70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150" h="704850">
                    <a:moveTo>
                      <a:pt x="162926" y="700088"/>
                    </a:moveTo>
                    <a:cubicBezTo>
                      <a:pt x="164832" y="691833"/>
                      <a:pt x="214997" y="503872"/>
                      <a:pt x="134351" y="416877"/>
                    </a:cubicBezTo>
                    <a:cubicBezTo>
                      <a:pt x="125461" y="407352"/>
                      <a:pt x="117207" y="398463"/>
                      <a:pt x="109586" y="390208"/>
                    </a:cubicBezTo>
                    <a:cubicBezTo>
                      <a:pt x="46086" y="322897"/>
                      <a:pt x="16876" y="292417"/>
                      <a:pt x="14972" y="207963"/>
                    </a:cubicBezTo>
                    <a:cubicBezTo>
                      <a:pt x="13066" y="113347"/>
                      <a:pt x="68311" y="11113"/>
                      <a:pt x="68947" y="9842"/>
                    </a:cubicBezTo>
                    <a:lnTo>
                      <a:pt x="60057" y="4763"/>
                    </a:lnTo>
                    <a:cubicBezTo>
                      <a:pt x="57516" y="9208"/>
                      <a:pt x="2907" y="110172"/>
                      <a:pt x="4811" y="207963"/>
                    </a:cubicBezTo>
                    <a:cubicBezTo>
                      <a:pt x="6716" y="296227"/>
                      <a:pt x="38466" y="329883"/>
                      <a:pt x="101966" y="397192"/>
                    </a:cubicBezTo>
                    <a:cubicBezTo>
                      <a:pt x="109586" y="405447"/>
                      <a:pt x="117841" y="414338"/>
                      <a:pt x="126732" y="423863"/>
                    </a:cubicBezTo>
                    <a:cubicBezTo>
                      <a:pt x="203566" y="506413"/>
                      <a:pt x="153401" y="695642"/>
                      <a:pt x="152766" y="697547"/>
                    </a:cubicBezTo>
                    <a:lnTo>
                      <a:pt x="162926" y="700088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2">
                <a:extLst>
                  <a:ext uri="{FF2B5EF4-FFF2-40B4-BE49-F238E27FC236}">
                    <a16:creationId xmlns:a16="http://schemas.microsoft.com/office/drawing/2014/main" xmlns="" id="{190C1687-D8F0-4214-9F35-CC05DD0B7A64}"/>
                  </a:ext>
                </a:extLst>
              </p:cNvPr>
              <p:cNvSpPr/>
              <p:nvPr/>
            </p:nvSpPr>
            <p:spPr>
              <a:xfrm>
                <a:off x="9165257" y="4729624"/>
                <a:ext cx="292100" cy="304800"/>
              </a:xfrm>
              <a:custGeom>
                <a:avLst/>
                <a:gdLst>
                  <a:gd name="connsiteX0" fmla="*/ 145749 w 292100"/>
                  <a:gd name="connsiteY0" fmla="*/ 17001 h 304800"/>
                  <a:gd name="connsiteX1" fmla="*/ 272749 w 292100"/>
                  <a:gd name="connsiteY1" fmla="*/ 15731 h 304800"/>
                  <a:gd name="connsiteX2" fmla="*/ 253699 w 292100"/>
                  <a:gd name="connsiteY2" fmla="*/ 129396 h 304800"/>
                  <a:gd name="connsiteX3" fmla="*/ 133684 w 292100"/>
                  <a:gd name="connsiteY3" fmla="*/ 180831 h 304800"/>
                  <a:gd name="connsiteX4" fmla="*/ 37163 w 292100"/>
                  <a:gd name="connsiteY4" fmla="*/ 303386 h 304800"/>
                  <a:gd name="connsiteX5" fmla="*/ 4778 w 292100"/>
                  <a:gd name="connsiteY5" fmla="*/ 303386 h 304800"/>
                  <a:gd name="connsiteX6" fmla="*/ 145749 w 292100"/>
                  <a:gd name="connsiteY6" fmla="*/ 17001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100" h="304800">
                    <a:moveTo>
                      <a:pt x="145749" y="17001"/>
                    </a:moveTo>
                    <a:cubicBezTo>
                      <a:pt x="145749" y="17001"/>
                      <a:pt x="254968" y="-9669"/>
                      <a:pt x="272749" y="15731"/>
                    </a:cubicBezTo>
                    <a:cubicBezTo>
                      <a:pt x="290528" y="41131"/>
                      <a:pt x="305134" y="90026"/>
                      <a:pt x="253699" y="129396"/>
                    </a:cubicBezTo>
                    <a:cubicBezTo>
                      <a:pt x="202263" y="168767"/>
                      <a:pt x="160353" y="163051"/>
                      <a:pt x="133684" y="180831"/>
                    </a:cubicBezTo>
                    <a:cubicBezTo>
                      <a:pt x="107013" y="198611"/>
                      <a:pt x="39703" y="267192"/>
                      <a:pt x="37163" y="303386"/>
                    </a:cubicBezTo>
                    <a:lnTo>
                      <a:pt x="4778" y="303386"/>
                    </a:lnTo>
                    <a:cubicBezTo>
                      <a:pt x="5413" y="304021"/>
                      <a:pt x="-6651" y="69706"/>
                      <a:pt x="145749" y="17001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3">
                <a:extLst>
                  <a:ext uri="{FF2B5EF4-FFF2-40B4-BE49-F238E27FC236}">
                    <a16:creationId xmlns:a16="http://schemas.microsoft.com/office/drawing/2014/main" xmlns="" id="{3F01A758-2BBE-4C26-A1AF-27772FD38E92}"/>
                  </a:ext>
                </a:extLst>
              </p:cNvPr>
              <p:cNvSpPr/>
              <p:nvPr/>
            </p:nvSpPr>
            <p:spPr>
              <a:xfrm>
                <a:off x="8978582" y="5028883"/>
                <a:ext cx="323850" cy="330200"/>
              </a:xfrm>
              <a:custGeom>
                <a:avLst/>
                <a:gdLst>
                  <a:gd name="connsiteX0" fmla="*/ 319088 w 323850"/>
                  <a:gd name="connsiteY0" fmla="*/ 4763 h 330200"/>
                  <a:gd name="connsiteX1" fmla="*/ 4763 w 323850"/>
                  <a:gd name="connsiteY1" fmla="*/ 4763 h 330200"/>
                  <a:gd name="connsiteX2" fmla="*/ 38418 w 323850"/>
                  <a:gd name="connsiteY2" fmla="*/ 329247 h 330200"/>
                  <a:gd name="connsiteX3" fmla="*/ 285433 w 323850"/>
                  <a:gd name="connsiteY3" fmla="*/ 327342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330200">
                    <a:moveTo>
                      <a:pt x="319088" y="4763"/>
                    </a:moveTo>
                    <a:lnTo>
                      <a:pt x="4763" y="4763"/>
                    </a:lnTo>
                    <a:lnTo>
                      <a:pt x="38418" y="329247"/>
                    </a:lnTo>
                    <a:lnTo>
                      <a:pt x="285433" y="327342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4">
                <a:extLst>
                  <a:ext uri="{FF2B5EF4-FFF2-40B4-BE49-F238E27FC236}">
                    <a16:creationId xmlns:a16="http://schemas.microsoft.com/office/drawing/2014/main" xmlns="" id="{E0E97D36-1B2C-4F87-8E06-CAA1B874A60B}"/>
                  </a:ext>
                </a:extLst>
              </p:cNvPr>
              <p:cNvSpPr/>
              <p:nvPr/>
            </p:nvSpPr>
            <p:spPr>
              <a:xfrm>
                <a:off x="9174252" y="4798378"/>
                <a:ext cx="209550" cy="234950"/>
              </a:xfrm>
              <a:custGeom>
                <a:avLst/>
                <a:gdLst>
                  <a:gd name="connsiteX0" fmla="*/ 5308 w 209550"/>
                  <a:gd name="connsiteY0" fmla="*/ 235267 h 234950"/>
                  <a:gd name="connsiteX1" fmla="*/ 15468 w 209550"/>
                  <a:gd name="connsiteY1" fmla="*/ 235267 h 234950"/>
                  <a:gd name="connsiteX2" fmla="*/ 60554 w 209550"/>
                  <a:gd name="connsiteY2" fmla="*/ 114617 h 234950"/>
                  <a:gd name="connsiteX3" fmla="*/ 205333 w 209550"/>
                  <a:gd name="connsiteY3" fmla="*/ 14922 h 234950"/>
                  <a:gd name="connsiteX4" fmla="*/ 204064 w 209550"/>
                  <a:gd name="connsiteY4" fmla="*/ 4763 h 234950"/>
                  <a:gd name="connsiteX5" fmla="*/ 52298 w 209550"/>
                  <a:gd name="connsiteY5" fmla="*/ 108902 h 234950"/>
                  <a:gd name="connsiteX6" fmla="*/ 5308 w 209550"/>
                  <a:gd name="connsiteY6" fmla="*/ 235267 h 23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50" h="234950">
                    <a:moveTo>
                      <a:pt x="5308" y="235267"/>
                    </a:moveTo>
                    <a:lnTo>
                      <a:pt x="15468" y="235267"/>
                    </a:lnTo>
                    <a:cubicBezTo>
                      <a:pt x="15468" y="235267"/>
                      <a:pt x="9754" y="199072"/>
                      <a:pt x="60554" y="114617"/>
                    </a:cubicBezTo>
                    <a:cubicBezTo>
                      <a:pt x="111989" y="30163"/>
                      <a:pt x="204064" y="14922"/>
                      <a:pt x="205333" y="14922"/>
                    </a:cubicBezTo>
                    <a:lnTo>
                      <a:pt x="204064" y="4763"/>
                    </a:lnTo>
                    <a:cubicBezTo>
                      <a:pt x="200254" y="5397"/>
                      <a:pt x="106273" y="20638"/>
                      <a:pt x="52298" y="108902"/>
                    </a:cubicBezTo>
                    <a:cubicBezTo>
                      <a:pt x="-1677" y="197802"/>
                      <a:pt x="4673" y="233363"/>
                      <a:pt x="5308" y="235267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1651850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395808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3661815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6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6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8350" cy="6864350"/>
            <a:chOff x="-3175" y="-3175"/>
            <a:chExt cx="12198350" cy="6864350"/>
          </a:xfrm>
        </p:grpSpPr>
        <p:sp>
          <p:nvSpPr>
            <p:cNvPr id="9" name="任意多边形: 形状 3">
              <a:extLst>
                <a:ext uri="{FF2B5EF4-FFF2-40B4-BE49-F238E27FC236}">
                  <a16:creationId xmlns:a16="http://schemas.microsoft.com/office/drawing/2014/main" xmlns="" id="{C5DE5FFF-FA06-4623-8811-90F28D1D1504}"/>
                </a:ext>
              </a:extLst>
            </p:cNvPr>
            <p:cNvSpPr/>
            <p:nvPr userDrawn="1"/>
          </p:nvSpPr>
          <p:spPr>
            <a:xfrm>
              <a:off x="-3175" y="-3175"/>
              <a:ext cx="12198350" cy="6864350"/>
            </a:xfrm>
            <a:custGeom>
              <a:avLst/>
              <a:gdLst>
                <a:gd name="connsiteX0" fmla="*/ 3175 w 12198350"/>
                <a:gd name="connsiteY0" fmla="*/ 3175 h 6864350"/>
                <a:gd name="connsiteX1" fmla="*/ 12195175 w 12198350"/>
                <a:gd name="connsiteY1" fmla="*/ 3175 h 6864350"/>
                <a:gd name="connsiteX2" fmla="*/ 12195175 w 12198350"/>
                <a:gd name="connsiteY2" fmla="*/ 6861175 h 6864350"/>
                <a:gd name="connsiteX3" fmla="*/ 3175 w 12198350"/>
                <a:gd name="connsiteY3" fmla="*/ 6861175 h 686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8350" h="6864350">
                  <a:moveTo>
                    <a:pt x="3175" y="3175"/>
                  </a:moveTo>
                  <a:lnTo>
                    <a:pt x="12195175" y="3175"/>
                  </a:lnTo>
                  <a:lnTo>
                    <a:pt x="12195175" y="6861175"/>
                  </a:lnTo>
                  <a:lnTo>
                    <a:pt x="3175" y="686117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4">
              <a:extLst>
                <a:ext uri="{FF2B5EF4-FFF2-40B4-BE49-F238E27FC236}">
                  <a16:creationId xmlns:a16="http://schemas.microsoft.com/office/drawing/2014/main" xmlns="" id="{1728F949-C45D-40FE-983C-B261387EDE74}"/>
                </a:ext>
              </a:extLst>
            </p:cNvPr>
            <p:cNvSpPr/>
            <p:nvPr userDrawn="1"/>
          </p:nvSpPr>
          <p:spPr>
            <a:xfrm>
              <a:off x="5273293" y="-3175"/>
              <a:ext cx="6921500" cy="6864350"/>
            </a:xfrm>
            <a:custGeom>
              <a:avLst/>
              <a:gdLst>
                <a:gd name="connsiteX0" fmla="*/ 5248657 w 6921500"/>
                <a:gd name="connsiteY0" fmla="*/ 1030605 h 6864350"/>
                <a:gd name="connsiteX1" fmla="*/ 72137 w 6921500"/>
                <a:gd name="connsiteY1" fmla="*/ 6324600 h 6864350"/>
                <a:gd name="connsiteX2" fmla="*/ 3557 w 6921500"/>
                <a:gd name="connsiteY2" fmla="*/ 6861175 h 6864350"/>
                <a:gd name="connsiteX3" fmla="*/ 6918707 w 6921500"/>
                <a:gd name="connsiteY3" fmla="*/ 6861175 h 6864350"/>
                <a:gd name="connsiteX4" fmla="*/ 6918707 w 6921500"/>
                <a:gd name="connsiteY4" fmla="*/ 3175 h 6864350"/>
                <a:gd name="connsiteX5" fmla="*/ 5663313 w 6921500"/>
                <a:gd name="connsiteY5" fmla="*/ 3175 h 6864350"/>
                <a:gd name="connsiteX6" fmla="*/ 5248657 w 6921500"/>
                <a:gd name="connsiteY6" fmla="*/ 1030605 h 686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21500" h="6864350">
                  <a:moveTo>
                    <a:pt x="5248657" y="1030605"/>
                  </a:moveTo>
                  <a:cubicBezTo>
                    <a:pt x="4744467" y="1462405"/>
                    <a:pt x="72137" y="6324600"/>
                    <a:pt x="72137" y="6324600"/>
                  </a:cubicBezTo>
                  <a:cubicBezTo>
                    <a:pt x="72137" y="6324600"/>
                    <a:pt x="-2793" y="6593206"/>
                    <a:pt x="3557" y="6861175"/>
                  </a:cubicBezTo>
                  <a:lnTo>
                    <a:pt x="6918707" y="6861175"/>
                  </a:lnTo>
                  <a:lnTo>
                    <a:pt x="6918707" y="3175"/>
                  </a:lnTo>
                  <a:lnTo>
                    <a:pt x="5663313" y="3175"/>
                  </a:lnTo>
                  <a:cubicBezTo>
                    <a:pt x="5655692" y="276225"/>
                    <a:pt x="5587747" y="740410"/>
                    <a:pt x="5248657" y="1030605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5">
              <a:extLst>
                <a:ext uri="{FF2B5EF4-FFF2-40B4-BE49-F238E27FC236}">
                  <a16:creationId xmlns:a16="http://schemas.microsoft.com/office/drawing/2014/main" xmlns="" id="{51FD7A94-BA4D-4D6E-AD09-9317D352CA40}"/>
                </a:ext>
              </a:extLst>
            </p:cNvPr>
            <p:cNvSpPr/>
            <p:nvPr userDrawn="1"/>
          </p:nvSpPr>
          <p:spPr>
            <a:xfrm>
              <a:off x="-3175" y="-3175"/>
              <a:ext cx="4114800" cy="3454400"/>
            </a:xfrm>
            <a:custGeom>
              <a:avLst/>
              <a:gdLst>
                <a:gd name="connsiteX0" fmla="*/ 3175 w 4114800"/>
                <a:gd name="connsiteY0" fmla="*/ 3449320 h 3454400"/>
                <a:gd name="connsiteX1" fmla="*/ 661670 w 4114800"/>
                <a:gd name="connsiteY1" fmla="*/ 2989580 h 3454400"/>
                <a:gd name="connsiteX2" fmla="*/ 2552065 w 4114800"/>
                <a:gd name="connsiteY2" fmla="*/ 1466850 h 3454400"/>
                <a:gd name="connsiteX3" fmla="*/ 4074795 w 4114800"/>
                <a:gd name="connsiteY3" fmla="*/ 626745 h 3454400"/>
                <a:gd name="connsiteX4" fmla="*/ 3412490 w 4114800"/>
                <a:gd name="connsiteY4" fmla="*/ 3175 h 3454400"/>
                <a:gd name="connsiteX5" fmla="*/ 3175 w 4114800"/>
                <a:gd name="connsiteY5" fmla="*/ 3175 h 3454400"/>
                <a:gd name="connsiteX6" fmla="*/ 3175 w 4114800"/>
                <a:gd name="connsiteY6" fmla="*/ 3449320 h 34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4800" h="3454400">
                  <a:moveTo>
                    <a:pt x="3175" y="3449320"/>
                  </a:moveTo>
                  <a:cubicBezTo>
                    <a:pt x="214630" y="3479165"/>
                    <a:pt x="483235" y="3389630"/>
                    <a:pt x="661670" y="2989580"/>
                  </a:cubicBezTo>
                  <a:cubicBezTo>
                    <a:pt x="1082040" y="2044065"/>
                    <a:pt x="1869440" y="1203960"/>
                    <a:pt x="2552065" y="1466850"/>
                  </a:cubicBezTo>
                  <a:cubicBezTo>
                    <a:pt x="3234690" y="1729740"/>
                    <a:pt x="4337685" y="1414145"/>
                    <a:pt x="4074795" y="626745"/>
                  </a:cubicBezTo>
                  <a:cubicBezTo>
                    <a:pt x="3990340" y="370205"/>
                    <a:pt x="3728085" y="164465"/>
                    <a:pt x="3412490" y="3175"/>
                  </a:cubicBezTo>
                  <a:lnTo>
                    <a:pt x="3175" y="3175"/>
                  </a:lnTo>
                  <a:lnTo>
                    <a:pt x="3175" y="3449320"/>
                  </a:lnTo>
                  <a:close/>
                </a:path>
              </a:pathLst>
            </a:custGeom>
            <a:solidFill>
              <a:schemeClr val="accent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6">
              <a:extLst>
                <a:ext uri="{FF2B5EF4-FFF2-40B4-BE49-F238E27FC236}">
                  <a16:creationId xmlns:a16="http://schemas.microsoft.com/office/drawing/2014/main" xmlns="" id="{DE351469-9BC5-445B-B47E-CA4642447331}"/>
                </a:ext>
              </a:extLst>
            </p:cNvPr>
            <p:cNvSpPr/>
            <p:nvPr userDrawn="1"/>
          </p:nvSpPr>
          <p:spPr>
            <a:xfrm>
              <a:off x="-3175" y="-3175"/>
              <a:ext cx="3454400" cy="2876550"/>
            </a:xfrm>
            <a:custGeom>
              <a:avLst/>
              <a:gdLst>
                <a:gd name="connsiteX0" fmla="*/ 3175 w 3454400"/>
                <a:gd name="connsiteY0" fmla="*/ 2875280 h 2876550"/>
                <a:gd name="connsiteX1" fmla="*/ 511175 w 3454400"/>
                <a:gd name="connsiteY1" fmla="*/ 2478405 h 2876550"/>
                <a:gd name="connsiteX2" fmla="*/ 2123440 w 3454400"/>
                <a:gd name="connsiteY2" fmla="*/ 1179830 h 2876550"/>
                <a:gd name="connsiteX3" fmla="*/ 3422015 w 3454400"/>
                <a:gd name="connsiteY3" fmla="*/ 463550 h 2876550"/>
                <a:gd name="connsiteX4" fmla="*/ 2985135 w 3454400"/>
                <a:gd name="connsiteY4" fmla="*/ 3175 h 2876550"/>
                <a:gd name="connsiteX5" fmla="*/ 3175 w 3454400"/>
                <a:gd name="connsiteY5" fmla="*/ 3175 h 2876550"/>
                <a:gd name="connsiteX6" fmla="*/ 3175 w 3454400"/>
                <a:gd name="connsiteY6" fmla="*/ 2875280 h 28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4400" h="2876550">
                  <a:moveTo>
                    <a:pt x="3175" y="2875280"/>
                  </a:moveTo>
                  <a:cubicBezTo>
                    <a:pt x="167005" y="2876550"/>
                    <a:pt x="375285" y="2783205"/>
                    <a:pt x="511175" y="2478405"/>
                  </a:cubicBezTo>
                  <a:cubicBezTo>
                    <a:pt x="869315" y="1672590"/>
                    <a:pt x="1541145" y="955675"/>
                    <a:pt x="2123440" y="1179830"/>
                  </a:cubicBezTo>
                  <a:cubicBezTo>
                    <a:pt x="2705735" y="1403985"/>
                    <a:pt x="3646170" y="1134745"/>
                    <a:pt x="3422015" y="463550"/>
                  </a:cubicBezTo>
                  <a:cubicBezTo>
                    <a:pt x="3361055" y="281305"/>
                    <a:pt x="3194685" y="128905"/>
                    <a:pt x="2985135" y="3175"/>
                  </a:cubicBezTo>
                  <a:lnTo>
                    <a:pt x="3175" y="3175"/>
                  </a:lnTo>
                  <a:lnTo>
                    <a:pt x="3175" y="287528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xmlns="" id="{09DD35DA-8D76-4398-9EAA-538CDB4A8949}"/>
                </a:ext>
              </a:extLst>
            </p:cNvPr>
            <p:cNvSpPr/>
            <p:nvPr userDrawn="1"/>
          </p:nvSpPr>
          <p:spPr>
            <a:xfrm>
              <a:off x="717550" y="533400"/>
              <a:ext cx="10756900" cy="5791200"/>
            </a:xfrm>
            <a:custGeom>
              <a:avLst/>
              <a:gdLst>
                <a:gd name="connsiteX0" fmla="*/ 3175 w 10756900"/>
                <a:gd name="connsiteY0" fmla="*/ 3175 h 5791200"/>
                <a:gd name="connsiteX1" fmla="*/ 10753725 w 10756900"/>
                <a:gd name="connsiteY1" fmla="*/ 3175 h 5791200"/>
                <a:gd name="connsiteX2" fmla="*/ 10753725 w 10756900"/>
                <a:gd name="connsiteY2" fmla="*/ 5788025 h 5791200"/>
                <a:gd name="connsiteX3" fmla="*/ 3175 w 10756900"/>
                <a:gd name="connsiteY3" fmla="*/ 5788025 h 579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6900" h="5791200">
                  <a:moveTo>
                    <a:pt x="3175" y="3175"/>
                  </a:moveTo>
                  <a:lnTo>
                    <a:pt x="10753725" y="3175"/>
                  </a:lnTo>
                  <a:lnTo>
                    <a:pt x="10753725" y="5788025"/>
                  </a:lnTo>
                  <a:lnTo>
                    <a:pt x="3175" y="5788025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8">
              <a:extLst>
                <a:ext uri="{FF2B5EF4-FFF2-40B4-BE49-F238E27FC236}">
                  <a16:creationId xmlns:a16="http://schemas.microsoft.com/office/drawing/2014/main" xmlns="" id="{61902CF2-1146-43FE-B159-385A2DBA674D}"/>
                </a:ext>
              </a:extLst>
            </p:cNvPr>
            <p:cNvSpPr/>
            <p:nvPr userDrawn="1"/>
          </p:nvSpPr>
          <p:spPr>
            <a:xfrm>
              <a:off x="5342890" y="533400"/>
              <a:ext cx="6127750" cy="5791200"/>
            </a:xfrm>
            <a:custGeom>
              <a:avLst/>
              <a:gdLst>
                <a:gd name="connsiteX0" fmla="*/ 4099560 w 6127750"/>
                <a:gd name="connsiteY0" fmla="*/ 1252220 h 5791200"/>
                <a:gd name="connsiteX1" fmla="*/ 910590 w 6127750"/>
                <a:gd name="connsiteY1" fmla="*/ 3206750 h 5791200"/>
                <a:gd name="connsiteX2" fmla="*/ 3175 w 6127750"/>
                <a:gd name="connsiteY2" fmla="*/ 5788025 h 5791200"/>
                <a:gd name="connsiteX3" fmla="*/ 6129020 w 6127750"/>
                <a:gd name="connsiteY3" fmla="*/ 5788025 h 5791200"/>
                <a:gd name="connsiteX4" fmla="*/ 6129020 w 6127750"/>
                <a:gd name="connsiteY4" fmla="*/ 3175 h 5791200"/>
                <a:gd name="connsiteX5" fmla="*/ 5479415 w 6127750"/>
                <a:gd name="connsiteY5" fmla="*/ 3175 h 5791200"/>
                <a:gd name="connsiteX6" fmla="*/ 4099560 w 6127750"/>
                <a:gd name="connsiteY6" fmla="*/ 1252220 h 579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27750" h="5791200">
                  <a:moveTo>
                    <a:pt x="4099560" y="1252220"/>
                  </a:moveTo>
                  <a:cubicBezTo>
                    <a:pt x="2849880" y="1737995"/>
                    <a:pt x="1766570" y="1956435"/>
                    <a:pt x="910590" y="3206750"/>
                  </a:cubicBezTo>
                  <a:cubicBezTo>
                    <a:pt x="322580" y="4065270"/>
                    <a:pt x="204470" y="4937760"/>
                    <a:pt x="3175" y="5788025"/>
                  </a:cubicBezTo>
                  <a:lnTo>
                    <a:pt x="6129020" y="5788025"/>
                  </a:lnTo>
                  <a:lnTo>
                    <a:pt x="6129020" y="3175"/>
                  </a:lnTo>
                  <a:lnTo>
                    <a:pt x="5479415" y="3175"/>
                  </a:lnTo>
                  <a:cubicBezTo>
                    <a:pt x="5320665" y="346710"/>
                    <a:pt x="4940300" y="925195"/>
                    <a:pt x="4099560" y="1252220"/>
                  </a:cubicBezTo>
                  <a:close/>
                </a:path>
              </a:pathLst>
            </a:custGeom>
            <a:solidFill>
              <a:schemeClr val="accent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9">
              <a:extLst>
                <a:ext uri="{FF2B5EF4-FFF2-40B4-BE49-F238E27FC236}">
                  <a16:creationId xmlns:a16="http://schemas.microsoft.com/office/drawing/2014/main" xmlns="" id="{397820D4-8801-444D-BA96-AA27015726DC}"/>
                </a:ext>
              </a:extLst>
            </p:cNvPr>
            <p:cNvSpPr/>
            <p:nvPr userDrawn="1"/>
          </p:nvSpPr>
          <p:spPr>
            <a:xfrm>
              <a:off x="6099697" y="533400"/>
              <a:ext cx="5372100" cy="5149850"/>
            </a:xfrm>
            <a:custGeom>
              <a:avLst/>
              <a:gdLst>
                <a:gd name="connsiteX0" fmla="*/ 3342753 w 5372100"/>
                <a:gd name="connsiteY0" fmla="*/ 1252220 h 5149850"/>
                <a:gd name="connsiteX1" fmla="*/ 153783 w 5372100"/>
                <a:gd name="connsiteY1" fmla="*/ 3206750 h 5149850"/>
                <a:gd name="connsiteX2" fmla="*/ 14083 w 5372100"/>
                <a:gd name="connsiteY2" fmla="*/ 3430905 h 5149850"/>
                <a:gd name="connsiteX3" fmla="*/ 163943 w 5372100"/>
                <a:gd name="connsiteY3" fmla="*/ 3926205 h 5149850"/>
                <a:gd name="connsiteX4" fmla="*/ 2429623 w 5372100"/>
                <a:gd name="connsiteY4" fmla="*/ 4577080 h 5149850"/>
                <a:gd name="connsiteX5" fmla="*/ 4851513 w 5372100"/>
                <a:gd name="connsiteY5" fmla="*/ 5071745 h 5149850"/>
                <a:gd name="connsiteX6" fmla="*/ 5372213 w 5372100"/>
                <a:gd name="connsiteY6" fmla="*/ 4823460 h 5149850"/>
                <a:gd name="connsiteX7" fmla="*/ 5372213 w 5372100"/>
                <a:gd name="connsiteY7" fmla="*/ 3175 h 5149850"/>
                <a:gd name="connsiteX8" fmla="*/ 4722609 w 5372100"/>
                <a:gd name="connsiteY8" fmla="*/ 3175 h 5149850"/>
                <a:gd name="connsiteX9" fmla="*/ 3342753 w 5372100"/>
                <a:gd name="connsiteY9" fmla="*/ 1252220 h 51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2100" h="5149850">
                  <a:moveTo>
                    <a:pt x="3342753" y="1252220"/>
                  </a:moveTo>
                  <a:cubicBezTo>
                    <a:pt x="2093073" y="1737995"/>
                    <a:pt x="1009763" y="1956435"/>
                    <a:pt x="153783" y="3206750"/>
                  </a:cubicBezTo>
                  <a:cubicBezTo>
                    <a:pt x="103618" y="3279775"/>
                    <a:pt x="57263" y="3354070"/>
                    <a:pt x="14083" y="3430905"/>
                  </a:cubicBezTo>
                  <a:cubicBezTo>
                    <a:pt x="-17032" y="3691890"/>
                    <a:pt x="14083" y="3888740"/>
                    <a:pt x="163943" y="3926205"/>
                  </a:cubicBezTo>
                  <a:cubicBezTo>
                    <a:pt x="684643" y="4056380"/>
                    <a:pt x="2013063" y="3952240"/>
                    <a:pt x="2429623" y="4577080"/>
                  </a:cubicBezTo>
                  <a:cubicBezTo>
                    <a:pt x="2846184" y="5201920"/>
                    <a:pt x="4122534" y="5227955"/>
                    <a:pt x="4851513" y="5071745"/>
                  </a:cubicBezTo>
                  <a:cubicBezTo>
                    <a:pt x="5082019" y="5022215"/>
                    <a:pt x="5250294" y="4928870"/>
                    <a:pt x="5372213" y="4823460"/>
                  </a:cubicBezTo>
                  <a:lnTo>
                    <a:pt x="5372213" y="3175"/>
                  </a:lnTo>
                  <a:lnTo>
                    <a:pt x="4722609" y="3175"/>
                  </a:lnTo>
                  <a:cubicBezTo>
                    <a:pt x="4563859" y="346710"/>
                    <a:pt x="4183494" y="925195"/>
                    <a:pt x="3342753" y="125222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0">
              <a:extLst>
                <a:ext uri="{FF2B5EF4-FFF2-40B4-BE49-F238E27FC236}">
                  <a16:creationId xmlns:a16="http://schemas.microsoft.com/office/drawing/2014/main" xmlns="" id="{43DCD4BF-7FFD-407C-83DC-E53B48ED3F01}"/>
                </a:ext>
              </a:extLst>
            </p:cNvPr>
            <p:cNvSpPr/>
            <p:nvPr userDrawn="1"/>
          </p:nvSpPr>
          <p:spPr>
            <a:xfrm>
              <a:off x="7398600" y="533400"/>
              <a:ext cx="4070350" cy="4419600"/>
            </a:xfrm>
            <a:custGeom>
              <a:avLst/>
              <a:gdLst>
                <a:gd name="connsiteX0" fmla="*/ 2043850 w 4070350"/>
                <a:gd name="connsiteY0" fmla="*/ 1252220 h 4419600"/>
                <a:gd name="connsiteX1" fmla="*/ 89319 w 4070350"/>
                <a:gd name="connsiteY1" fmla="*/ 2058035 h 4419600"/>
                <a:gd name="connsiteX2" fmla="*/ 192825 w 4070350"/>
                <a:gd name="connsiteY2" fmla="*/ 3040380 h 4419600"/>
                <a:gd name="connsiteX3" fmla="*/ 1729525 w 4070350"/>
                <a:gd name="connsiteY3" fmla="*/ 3691255 h 4419600"/>
                <a:gd name="connsiteX4" fmla="*/ 3969170 w 4070350"/>
                <a:gd name="connsiteY4" fmla="*/ 4290060 h 4419600"/>
                <a:gd name="connsiteX5" fmla="*/ 4073310 w 4070350"/>
                <a:gd name="connsiteY5" fmla="*/ 4255770 h 4419600"/>
                <a:gd name="connsiteX6" fmla="*/ 4073310 w 4070350"/>
                <a:gd name="connsiteY6" fmla="*/ 3175 h 4419600"/>
                <a:gd name="connsiteX7" fmla="*/ 3423705 w 4070350"/>
                <a:gd name="connsiteY7" fmla="*/ 3175 h 4419600"/>
                <a:gd name="connsiteX8" fmla="*/ 2043850 w 4070350"/>
                <a:gd name="connsiteY8" fmla="*/ 1252220 h 441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0350" h="4419600">
                  <a:moveTo>
                    <a:pt x="2043850" y="1252220"/>
                  </a:moveTo>
                  <a:cubicBezTo>
                    <a:pt x="1335190" y="1527810"/>
                    <a:pt x="679869" y="1717675"/>
                    <a:pt x="89319" y="2058035"/>
                  </a:cubicBezTo>
                  <a:cubicBezTo>
                    <a:pt x="-12281" y="2481580"/>
                    <a:pt x="-71970" y="2981325"/>
                    <a:pt x="192825" y="3040380"/>
                  </a:cubicBezTo>
                  <a:cubicBezTo>
                    <a:pt x="661455" y="3144520"/>
                    <a:pt x="1547280" y="2701925"/>
                    <a:pt x="1729525" y="3691255"/>
                  </a:cubicBezTo>
                  <a:cubicBezTo>
                    <a:pt x="1911769" y="4680585"/>
                    <a:pt x="3396400" y="4420235"/>
                    <a:pt x="3969170" y="4290060"/>
                  </a:cubicBezTo>
                  <a:cubicBezTo>
                    <a:pt x="4005365" y="4281805"/>
                    <a:pt x="4039655" y="4270375"/>
                    <a:pt x="4073310" y="4255770"/>
                  </a:cubicBezTo>
                  <a:lnTo>
                    <a:pt x="4073310" y="3175"/>
                  </a:lnTo>
                  <a:lnTo>
                    <a:pt x="3423705" y="3175"/>
                  </a:lnTo>
                  <a:cubicBezTo>
                    <a:pt x="3264955" y="346710"/>
                    <a:pt x="2884590" y="925195"/>
                    <a:pt x="2043850" y="1252220"/>
                  </a:cubicBez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4">
              <a:extLst>
                <a:ext uri="{FF2B5EF4-FFF2-40B4-BE49-F238E27FC236}">
                  <a16:creationId xmlns:a16="http://schemas.microsoft.com/office/drawing/2014/main" xmlns="" id="{3A1033A5-B51B-49C2-9BD0-D149AF7825F5}"/>
                </a:ext>
              </a:extLst>
            </p:cNvPr>
            <p:cNvSpPr/>
            <p:nvPr userDrawn="1"/>
          </p:nvSpPr>
          <p:spPr>
            <a:xfrm>
              <a:off x="9045439" y="533400"/>
              <a:ext cx="2425700" cy="3302000"/>
            </a:xfrm>
            <a:custGeom>
              <a:avLst/>
              <a:gdLst>
                <a:gd name="connsiteX0" fmla="*/ 397011 w 2425700"/>
                <a:gd name="connsiteY0" fmla="*/ 1252220 h 3302000"/>
                <a:gd name="connsiteX1" fmla="*/ 122055 w 2425700"/>
                <a:gd name="connsiteY1" fmla="*/ 1356360 h 3302000"/>
                <a:gd name="connsiteX2" fmla="*/ 278266 w 2425700"/>
                <a:gd name="connsiteY2" fmla="*/ 2138680 h 3302000"/>
                <a:gd name="connsiteX3" fmla="*/ 1524136 w 2425700"/>
                <a:gd name="connsiteY3" fmla="*/ 2745740 h 3302000"/>
                <a:gd name="connsiteX4" fmla="*/ 2426471 w 2425700"/>
                <a:gd name="connsiteY4" fmla="*/ 3299460 h 3302000"/>
                <a:gd name="connsiteX5" fmla="*/ 2426471 w 2425700"/>
                <a:gd name="connsiteY5" fmla="*/ 3175 h 3302000"/>
                <a:gd name="connsiteX6" fmla="*/ 1776866 w 2425700"/>
                <a:gd name="connsiteY6" fmla="*/ 3175 h 3302000"/>
                <a:gd name="connsiteX7" fmla="*/ 397011 w 2425700"/>
                <a:gd name="connsiteY7" fmla="*/ 1252220 h 330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5700" h="3302000">
                  <a:moveTo>
                    <a:pt x="397011" y="1252220"/>
                  </a:moveTo>
                  <a:cubicBezTo>
                    <a:pt x="304301" y="1288415"/>
                    <a:pt x="212861" y="1322705"/>
                    <a:pt x="122055" y="1356360"/>
                  </a:cubicBezTo>
                  <a:cubicBezTo>
                    <a:pt x="-20184" y="1780540"/>
                    <a:pt x="-102099" y="2247265"/>
                    <a:pt x="278266" y="2138680"/>
                  </a:cubicBezTo>
                  <a:cubicBezTo>
                    <a:pt x="948826" y="1946910"/>
                    <a:pt x="1524136" y="2266315"/>
                    <a:pt x="1524136" y="2745740"/>
                  </a:cubicBezTo>
                  <a:cubicBezTo>
                    <a:pt x="1524136" y="3083560"/>
                    <a:pt x="2063251" y="3293745"/>
                    <a:pt x="2426471" y="3299460"/>
                  </a:cubicBezTo>
                  <a:lnTo>
                    <a:pt x="2426471" y="3175"/>
                  </a:lnTo>
                  <a:lnTo>
                    <a:pt x="1776866" y="3175"/>
                  </a:lnTo>
                  <a:cubicBezTo>
                    <a:pt x="1618116" y="346710"/>
                    <a:pt x="1237751" y="925195"/>
                    <a:pt x="397011" y="125222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EB7E0C2-D401-419A-ABFF-6CA33C7865BE}"/>
                </a:ext>
              </a:extLst>
            </p:cNvPr>
            <p:cNvGrpSpPr/>
            <p:nvPr userDrawn="1"/>
          </p:nvGrpSpPr>
          <p:grpSpPr>
            <a:xfrm>
              <a:off x="5484771" y="1043642"/>
              <a:ext cx="5752507" cy="5004416"/>
              <a:chOff x="5484771" y="1043642"/>
              <a:chExt cx="5752507" cy="5004416"/>
            </a:xfrm>
          </p:grpSpPr>
          <p:sp>
            <p:nvSpPr>
              <p:cNvPr id="21" name="任意多边形: 形状 15">
                <a:extLst>
                  <a:ext uri="{FF2B5EF4-FFF2-40B4-BE49-F238E27FC236}">
                    <a16:creationId xmlns:a16="http://schemas.microsoft.com/office/drawing/2014/main" xmlns="" id="{B58F484C-C02C-430D-BF3B-9D7B9D590289}"/>
                  </a:ext>
                </a:extLst>
              </p:cNvPr>
              <p:cNvSpPr/>
              <p:nvPr/>
            </p:nvSpPr>
            <p:spPr>
              <a:xfrm>
                <a:off x="5995988" y="5634038"/>
                <a:ext cx="933450" cy="69850"/>
              </a:xfrm>
              <a:custGeom>
                <a:avLst/>
                <a:gdLst>
                  <a:gd name="connsiteX0" fmla="*/ 934403 w 933450"/>
                  <a:gd name="connsiteY0" fmla="*/ 37147 h 69850"/>
                  <a:gd name="connsiteX1" fmla="*/ 469583 w 933450"/>
                  <a:gd name="connsiteY1" fmla="*/ 69532 h 69850"/>
                  <a:gd name="connsiteX2" fmla="*/ 4763 w 933450"/>
                  <a:gd name="connsiteY2" fmla="*/ 37147 h 69850"/>
                  <a:gd name="connsiteX3" fmla="*/ 469583 w 933450"/>
                  <a:gd name="connsiteY3" fmla="*/ 4763 h 69850"/>
                  <a:gd name="connsiteX4" fmla="*/ 934403 w 933450"/>
                  <a:gd name="connsiteY4" fmla="*/ 37147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450" h="69850">
                    <a:moveTo>
                      <a:pt x="934403" y="37147"/>
                    </a:moveTo>
                    <a:cubicBezTo>
                      <a:pt x="934403" y="55033"/>
                      <a:pt x="726296" y="69532"/>
                      <a:pt x="469583" y="69532"/>
                    </a:cubicBezTo>
                    <a:cubicBezTo>
                      <a:pt x="212870" y="69532"/>
                      <a:pt x="4763" y="55033"/>
                      <a:pt x="4763" y="37147"/>
                    </a:cubicBezTo>
                    <a:cubicBezTo>
                      <a:pt x="4763" y="19262"/>
                      <a:pt x="212870" y="4763"/>
                      <a:pt x="469583" y="4763"/>
                    </a:cubicBezTo>
                    <a:cubicBezTo>
                      <a:pt x="726295" y="4763"/>
                      <a:pt x="934403" y="19262"/>
                      <a:pt x="934403" y="37147"/>
                    </a:cubicBezTo>
                    <a:close/>
                  </a:path>
                </a:pathLst>
              </a:custGeom>
              <a:solidFill>
                <a:srgbClr val="71CA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16">
                <a:extLst>
                  <a:ext uri="{FF2B5EF4-FFF2-40B4-BE49-F238E27FC236}">
                    <a16:creationId xmlns:a16="http://schemas.microsoft.com/office/drawing/2014/main" xmlns="" id="{D57B4C10-7F22-49A1-B315-E6FAF345F4E9}"/>
                  </a:ext>
                </a:extLst>
              </p:cNvPr>
              <p:cNvSpPr/>
              <p:nvPr/>
            </p:nvSpPr>
            <p:spPr>
              <a:xfrm>
                <a:off x="5510848" y="5824538"/>
                <a:ext cx="863600" cy="69850"/>
              </a:xfrm>
              <a:custGeom>
                <a:avLst/>
                <a:gdLst>
                  <a:gd name="connsiteX0" fmla="*/ 860743 w 863600"/>
                  <a:gd name="connsiteY0" fmla="*/ 37147 h 69850"/>
                  <a:gd name="connsiteX1" fmla="*/ 432753 w 863600"/>
                  <a:gd name="connsiteY1" fmla="*/ 69532 h 69850"/>
                  <a:gd name="connsiteX2" fmla="*/ 4762 w 863600"/>
                  <a:gd name="connsiteY2" fmla="*/ 37147 h 69850"/>
                  <a:gd name="connsiteX3" fmla="*/ 432753 w 863600"/>
                  <a:gd name="connsiteY3" fmla="*/ 4763 h 69850"/>
                  <a:gd name="connsiteX4" fmla="*/ 860743 w 863600"/>
                  <a:gd name="connsiteY4" fmla="*/ 37147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600" h="69850">
                    <a:moveTo>
                      <a:pt x="860743" y="37147"/>
                    </a:moveTo>
                    <a:cubicBezTo>
                      <a:pt x="860743" y="55033"/>
                      <a:pt x="669125" y="69532"/>
                      <a:pt x="432753" y="69532"/>
                    </a:cubicBezTo>
                    <a:cubicBezTo>
                      <a:pt x="196380" y="69532"/>
                      <a:pt x="4762" y="55033"/>
                      <a:pt x="4762" y="37147"/>
                    </a:cubicBezTo>
                    <a:cubicBezTo>
                      <a:pt x="4762" y="19262"/>
                      <a:pt x="196380" y="4763"/>
                      <a:pt x="432753" y="4763"/>
                    </a:cubicBezTo>
                    <a:cubicBezTo>
                      <a:pt x="669125" y="4763"/>
                      <a:pt x="860743" y="19262"/>
                      <a:pt x="860743" y="37147"/>
                    </a:cubicBezTo>
                    <a:close/>
                  </a:path>
                </a:pathLst>
              </a:custGeom>
              <a:solidFill>
                <a:srgbClr val="71CA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17">
                <a:extLst>
                  <a:ext uri="{FF2B5EF4-FFF2-40B4-BE49-F238E27FC236}">
                    <a16:creationId xmlns:a16="http://schemas.microsoft.com/office/drawing/2014/main" xmlns="" id="{EDF61AB0-CC4F-42A7-8389-03E613CD1C1E}"/>
                  </a:ext>
                </a:extLst>
              </p:cNvPr>
              <p:cNvSpPr/>
              <p:nvPr/>
            </p:nvSpPr>
            <p:spPr>
              <a:xfrm>
                <a:off x="7429818" y="5903913"/>
                <a:ext cx="1962150" cy="38100"/>
              </a:xfrm>
              <a:custGeom>
                <a:avLst/>
                <a:gdLst>
                  <a:gd name="connsiteX0" fmla="*/ 1960563 w 1962150"/>
                  <a:gd name="connsiteY0" fmla="*/ 20638 h 38100"/>
                  <a:gd name="connsiteX1" fmla="*/ 982663 w 1962150"/>
                  <a:gd name="connsiteY1" fmla="*/ 36513 h 38100"/>
                  <a:gd name="connsiteX2" fmla="*/ 4763 w 1962150"/>
                  <a:gd name="connsiteY2" fmla="*/ 20638 h 38100"/>
                  <a:gd name="connsiteX3" fmla="*/ 982663 w 1962150"/>
                  <a:gd name="connsiteY3" fmla="*/ 4763 h 38100"/>
                  <a:gd name="connsiteX4" fmla="*/ 1960563 w 1962150"/>
                  <a:gd name="connsiteY4" fmla="*/ 2063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2150" h="38100">
                    <a:moveTo>
                      <a:pt x="1960563" y="20638"/>
                    </a:moveTo>
                    <a:cubicBezTo>
                      <a:pt x="1960563" y="29405"/>
                      <a:pt x="1522742" y="36513"/>
                      <a:pt x="982663" y="36513"/>
                    </a:cubicBezTo>
                    <a:cubicBezTo>
                      <a:pt x="442583" y="36513"/>
                      <a:pt x="4763" y="29405"/>
                      <a:pt x="4763" y="20638"/>
                    </a:cubicBezTo>
                    <a:cubicBezTo>
                      <a:pt x="4763" y="11870"/>
                      <a:pt x="442583" y="4763"/>
                      <a:pt x="982663" y="4763"/>
                    </a:cubicBezTo>
                    <a:cubicBezTo>
                      <a:pt x="1522742" y="4763"/>
                      <a:pt x="1960563" y="11870"/>
                      <a:pt x="1960563" y="20638"/>
                    </a:cubicBezTo>
                    <a:close/>
                  </a:path>
                </a:pathLst>
              </a:custGeom>
              <a:solidFill>
                <a:srgbClr val="71CA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18">
                <a:extLst>
                  <a:ext uri="{FF2B5EF4-FFF2-40B4-BE49-F238E27FC236}">
                    <a16:creationId xmlns:a16="http://schemas.microsoft.com/office/drawing/2014/main" xmlns="" id="{3B807CCB-395E-4123-974B-BE36D9ED5E7C}"/>
                  </a:ext>
                </a:extLst>
              </p:cNvPr>
              <p:cNvSpPr/>
              <p:nvPr/>
            </p:nvSpPr>
            <p:spPr>
              <a:xfrm>
                <a:off x="7623493" y="5628958"/>
                <a:ext cx="1003300" cy="38100"/>
              </a:xfrm>
              <a:custGeom>
                <a:avLst/>
                <a:gdLst>
                  <a:gd name="connsiteX0" fmla="*/ 999173 w 1003300"/>
                  <a:gd name="connsiteY0" fmla="*/ 20638 h 38100"/>
                  <a:gd name="connsiteX1" fmla="*/ 501967 w 1003300"/>
                  <a:gd name="connsiteY1" fmla="*/ 36513 h 38100"/>
                  <a:gd name="connsiteX2" fmla="*/ 4762 w 1003300"/>
                  <a:gd name="connsiteY2" fmla="*/ 20638 h 38100"/>
                  <a:gd name="connsiteX3" fmla="*/ 501967 w 1003300"/>
                  <a:gd name="connsiteY3" fmla="*/ 4763 h 38100"/>
                  <a:gd name="connsiteX4" fmla="*/ 999173 w 1003300"/>
                  <a:gd name="connsiteY4" fmla="*/ 2063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3300" h="38100">
                    <a:moveTo>
                      <a:pt x="999173" y="20638"/>
                    </a:moveTo>
                    <a:cubicBezTo>
                      <a:pt x="999173" y="29405"/>
                      <a:pt x="776566" y="36513"/>
                      <a:pt x="501967" y="36513"/>
                    </a:cubicBezTo>
                    <a:cubicBezTo>
                      <a:pt x="227369" y="36513"/>
                      <a:pt x="4762" y="29405"/>
                      <a:pt x="4762" y="20638"/>
                    </a:cubicBezTo>
                    <a:cubicBezTo>
                      <a:pt x="4762" y="11870"/>
                      <a:pt x="227369" y="4763"/>
                      <a:pt x="501967" y="4763"/>
                    </a:cubicBezTo>
                    <a:cubicBezTo>
                      <a:pt x="776566" y="4763"/>
                      <a:pt x="999173" y="11870"/>
                      <a:pt x="999173" y="20638"/>
                    </a:cubicBezTo>
                    <a:close/>
                  </a:path>
                </a:pathLst>
              </a:custGeom>
              <a:solidFill>
                <a:srgbClr val="71CA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19">
                <a:extLst>
                  <a:ext uri="{FF2B5EF4-FFF2-40B4-BE49-F238E27FC236}">
                    <a16:creationId xmlns:a16="http://schemas.microsoft.com/office/drawing/2014/main" xmlns="" id="{1ABFF0C0-89D1-46FB-9C2D-AC0AE6DFC367}"/>
                  </a:ext>
                </a:extLst>
              </p:cNvPr>
              <p:cNvSpPr/>
              <p:nvPr/>
            </p:nvSpPr>
            <p:spPr>
              <a:xfrm>
                <a:off x="8974138" y="5572443"/>
                <a:ext cx="1187450" cy="38100"/>
              </a:xfrm>
              <a:custGeom>
                <a:avLst/>
                <a:gdLst>
                  <a:gd name="connsiteX0" fmla="*/ 1183322 w 1187450"/>
                  <a:gd name="connsiteY0" fmla="*/ 20637 h 38100"/>
                  <a:gd name="connsiteX1" fmla="*/ 594042 w 1187450"/>
                  <a:gd name="connsiteY1" fmla="*/ 36512 h 38100"/>
                  <a:gd name="connsiteX2" fmla="*/ 4762 w 1187450"/>
                  <a:gd name="connsiteY2" fmla="*/ 20637 h 38100"/>
                  <a:gd name="connsiteX3" fmla="*/ 594042 w 1187450"/>
                  <a:gd name="connsiteY3" fmla="*/ 4762 h 38100"/>
                  <a:gd name="connsiteX4" fmla="*/ 1183322 w 1187450"/>
                  <a:gd name="connsiteY4" fmla="*/ 2063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450" h="38100">
                    <a:moveTo>
                      <a:pt x="1183322" y="20637"/>
                    </a:moveTo>
                    <a:cubicBezTo>
                      <a:pt x="1183322" y="29405"/>
                      <a:pt x="919493" y="36512"/>
                      <a:pt x="594042" y="36512"/>
                    </a:cubicBezTo>
                    <a:cubicBezTo>
                      <a:pt x="268591" y="36512"/>
                      <a:pt x="4762" y="29405"/>
                      <a:pt x="4762" y="20637"/>
                    </a:cubicBezTo>
                    <a:cubicBezTo>
                      <a:pt x="4762" y="11870"/>
                      <a:pt x="268591" y="4762"/>
                      <a:pt x="594042" y="4762"/>
                    </a:cubicBezTo>
                    <a:cubicBezTo>
                      <a:pt x="919493" y="4762"/>
                      <a:pt x="1183322" y="11870"/>
                      <a:pt x="1183322" y="20637"/>
                    </a:cubicBezTo>
                    <a:close/>
                  </a:path>
                </a:pathLst>
              </a:custGeom>
              <a:solidFill>
                <a:srgbClr val="71CA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0">
                <a:extLst>
                  <a:ext uri="{FF2B5EF4-FFF2-40B4-BE49-F238E27FC236}">
                    <a16:creationId xmlns:a16="http://schemas.microsoft.com/office/drawing/2014/main" xmlns="" id="{4371FA57-7DC1-4448-93EB-5EEC9B9D39A7}"/>
                  </a:ext>
                </a:extLst>
              </p:cNvPr>
              <p:cNvSpPr/>
              <p:nvPr/>
            </p:nvSpPr>
            <p:spPr>
              <a:xfrm>
                <a:off x="8812213" y="5639118"/>
                <a:ext cx="1187450" cy="38100"/>
              </a:xfrm>
              <a:custGeom>
                <a:avLst/>
                <a:gdLst>
                  <a:gd name="connsiteX0" fmla="*/ 1183322 w 1187450"/>
                  <a:gd name="connsiteY0" fmla="*/ 20637 h 38100"/>
                  <a:gd name="connsiteX1" fmla="*/ 594042 w 1187450"/>
                  <a:gd name="connsiteY1" fmla="*/ 36512 h 38100"/>
                  <a:gd name="connsiteX2" fmla="*/ 4762 w 1187450"/>
                  <a:gd name="connsiteY2" fmla="*/ 20637 h 38100"/>
                  <a:gd name="connsiteX3" fmla="*/ 594042 w 1187450"/>
                  <a:gd name="connsiteY3" fmla="*/ 4762 h 38100"/>
                  <a:gd name="connsiteX4" fmla="*/ 1183322 w 1187450"/>
                  <a:gd name="connsiteY4" fmla="*/ 2063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450" h="38100">
                    <a:moveTo>
                      <a:pt x="1183322" y="20637"/>
                    </a:moveTo>
                    <a:cubicBezTo>
                      <a:pt x="1183322" y="29405"/>
                      <a:pt x="919493" y="36512"/>
                      <a:pt x="594042" y="36512"/>
                    </a:cubicBezTo>
                    <a:cubicBezTo>
                      <a:pt x="268591" y="36512"/>
                      <a:pt x="4762" y="29405"/>
                      <a:pt x="4762" y="20637"/>
                    </a:cubicBezTo>
                    <a:cubicBezTo>
                      <a:pt x="4762" y="11870"/>
                      <a:pt x="268591" y="4762"/>
                      <a:pt x="594042" y="4762"/>
                    </a:cubicBezTo>
                    <a:cubicBezTo>
                      <a:pt x="919493" y="4762"/>
                      <a:pt x="1183322" y="11870"/>
                      <a:pt x="1183322" y="20637"/>
                    </a:cubicBezTo>
                    <a:close/>
                  </a:path>
                </a:pathLst>
              </a:custGeom>
              <a:solidFill>
                <a:srgbClr val="71CA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1">
                <a:extLst>
                  <a:ext uri="{FF2B5EF4-FFF2-40B4-BE49-F238E27FC236}">
                    <a16:creationId xmlns:a16="http://schemas.microsoft.com/office/drawing/2014/main" xmlns="" id="{041E7E50-CAB9-4A55-936E-98A162323B2E}"/>
                  </a:ext>
                </a:extLst>
              </p:cNvPr>
              <p:cNvSpPr/>
              <p:nvPr/>
            </p:nvSpPr>
            <p:spPr>
              <a:xfrm>
                <a:off x="8468043" y="5692458"/>
                <a:ext cx="933450" cy="38100"/>
              </a:xfrm>
              <a:custGeom>
                <a:avLst/>
                <a:gdLst>
                  <a:gd name="connsiteX0" fmla="*/ 933133 w 933450"/>
                  <a:gd name="connsiteY0" fmla="*/ 20638 h 38100"/>
                  <a:gd name="connsiteX1" fmla="*/ 468948 w 933450"/>
                  <a:gd name="connsiteY1" fmla="*/ 36513 h 38100"/>
                  <a:gd name="connsiteX2" fmla="*/ 4763 w 933450"/>
                  <a:gd name="connsiteY2" fmla="*/ 20638 h 38100"/>
                  <a:gd name="connsiteX3" fmla="*/ 468948 w 933450"/>
                  <a:gd name="connsiteY3" fmla="*/ 4763 h 38100"/>
                  <a:gd name="connsiteX4" fmla="*/ 933133 w 933450"/>
                  <a:gd name="connsiteY4" fmla="*/ 2063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450" h="38100">
                    <a:moveTo>
                      <a:pt x="933133" y="20638"/>
                    </a:moveTo>
                    <a:cubicBezTo>
                      <a:pt x="933133" y="29405"/>
                      <a:pt x="725310" y="36513"/>
                      <a:pt x="468948" y="36513"/>
                    </a:cubicBezTo>
                    <a:cubicBezTo>
                      <a:pt x="212585" y="36513"/>
                      <a:pt x="4763" y="29405"/>
                      <a:pt x="4763" y="20638"/>
                    </a:cubicBezTo>
                    <a:cubicBezTo>
                      <a:pt x="4763" y="11870"/>
                      <a:pt x="212586" y="4763"/>
                      <a:pt x="468948" y="4763"/>
                    </a:cubicBezTo>
                    <a:cubicBezTo>
                      <a:pt x="725310" y="4763"/>
                      <a:pt x="933133" y="11870"/>
                      <a:pt x="933133" y="20638"/>
                    </a:cubicBezTo>
                    <a:close/>
                  </a:path>
                </a:pathLst>
              </a:custGeom>
              <a:solidFill>
                <a:srgbClr val="71CA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2">
                <a:extLst>
                  <a:ext uri="{FF2B5EF4-FFF2-40B4-BE49-F238E27FC236}">
                    <a16:creationId xmlns:a16="http://schemas.microsoft.com/office/drawing/2014/main" xmlns="" id="{7FE2D3D8-86BF-4234-9CE2-BA7A275DBFCA}"/>
                  </a:ext>
                </a:extLst>
              </p:cNvPr>
              <p:cNvSpPr/>
              <p:nvPr/>
            </p:nvSpPr>
            <p:spPr>
              <a:xfrm>
                <a:off x="9817418" y="5984558"/>
                <a:ext cx="889000" cy="63500"/>
              </a:xfrm>
              <a:custGeom>
                <a:avLst/>
                <a:gdLst>
                  <a:gd name="connsiteX0" fmla="*/ 889952 w 889000"/>
                  <a:gd name="connsiteY0" fmla="*/ 34608 h 63500"/>
                  <a:gd name="connsiteX1" fmla="*/ 447358 w 889000"/>
                  <a:gd name="connsiteY1" fmla="*/ 64453 h 63500"/>
                  <a:gd name="connsiteX2" fmla="*/ 4763 w 889000"/>
                  <a:gd name="connsiteY2" fmla="*/ 34608 h 63500"/>
                  <a:gd name="connsiteX3" fmla="*/ 447358 w 889000"/>
                  <a:gd name="connsiteY3" fmla="*/ 4763 h 63500"/>
                  <a:gd name="connsiteX4" fmla="*/ 889952 w 889000"/>
                  <a:gd name="connsiteY4" fmla="*/ 34608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0" h="63500">
                    <a:moveTo>
                      <a:pt x="889952" y="34608"/>
                    </a:moveTo>
                    <a:cubicBezTo>
                      <a:pt x="889952" y="51091"/>
                      <a:pt x="691795" y="64453"/>
                      <a:pt x="447358" y="64453"/>
                    </a:cubicBezTo>
                    <a:cubicBezTo>
                      <a:pt x="202919" y="64453"/>
                      <a:pt x="4763" y="51091"/>
                      <a:pt x="4763" y="34608"/>
                    </a:cubicBezTo>
                    <a:cubicBezTo>
                      <a:pt x="4763" y="18125"/>
                      <a:pt x="202920" y="4763"/>
                      <a:pt x="447358" y="4763"/>
                    </a:cubicBezTo>
                    <a:cubicBezTo>
                      <a:pt x="691796" y="4763"/>
                      <a:pt x="889952" y="18125"/>
                      <a:pt x="889952" y="34608"/>
                    </a:cubicBezTo>
                    <a:close/>
                  </a:path>
                </a:pathLst>
              </a:custGeom>
              <a:solidFill>
                <a:srgbClr val="71CA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3">
                <a:extLst>
                  <a:ext uri="{FF2B5EF4-FFF2-40B4-BE49-F238E27FC236}">
                    <a16:creationId xmlns:a16="http://schemas.microsoft.com/office/drawing/2014/main" xmlns="" id="{8EEF4A89-495C-45F4-9122-3DD5C5D6A9CE}"/>
                  </a:ext>
                </a:extLst>
              </p:cNvPr>
              <p:cNvSpPr/>
              <p:nvPr/>
            </p:nvSpPr>
            <p:spPr>
              <a:xfrm>
                <a:off x="7492682" y="5773738"/>
                <a:ext cx="342900" cy="146050"/>
              </a:xfrm>
              <a:custGeom>
                <a:avLst/>
                <a:gdLst>
                  <a:gd name="connsiteX0" fmla="*/ 278448 w 342900"/>
                  <a:gd name="connsiteY0" fmla="*/ 4763 h 146050"/>
                  <a:gd name="connsiteX1" fmla="*/ 324803 w 342900"/>
                  <a:gd name="connsiteY1" fmla="*/ 72708 h 146050"/>
                  <a:gd name="connsiteX2" fmla="*/ 324803 w 342900"/>
                  <a:gd name="connsiteY2" fmla="*/ 143192 h 146050"/>
                  <a:gd name="connsiteX3" fmla="*/ 246698 w 342900"/>
                  <a:gd name="connsiteY3" fmla="*/ 143192 h 146050"/>
                  <a:gd name="connsiteX4" fmla="*/ 240983 w 342900"/>
                  <a:gd name="connsiteY4" fmla="*/ 124142 h 146050"/>
                  <a:gd name="connsiteX5" fmla="*/ 218123 w 342900"/>
                  <a:gd name="connsiteY5" fmla="*/ 128588 h 146050"/>
                  <a:gd name="connsiteX6" fmla="*/ 214948 w 342900"/>
                  <a:gd name="connsiteY6" fmla="*/ 138747 h 146050"/>
                  <a:gd name="connsiteX7" fmla="*/ 4763 w 342900"/>
                  <a:gd name="connsiteY7" fmla="*/ 141922 h 146050"/>
                  <a:gd name="connsiteX8" fmla="*/ 186373 w 342900"/>
                  <a:gd name="connsiteY8" fmla="*/ 38417 h 146050"/>
                  <a:gd name="connsiteX9" fmla="*/ 278448 w 342900"/>
                  <a:gd name="connsiteY9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146050">
                    <a:moveTo>
                      <a:pt x="278448" y="4763"/>
                    </a:moveTo>
                    <a:cubicBezTo>
                      <a:pt x="278448" y="4763"/>
                      <a:pt x="314643" y="30797"/>
                      <a:pt x="324803" y="72708"/>
                    </a:cubicBezTo>
                    <a:cubicBezTo>
                      <a:pt x="334963" y="114617"/>
                      <a:pt x="350838" y="141922"/>
                      <a:pt x="324803" y="143192"/>
                    </a:cubicBezTo>
                    <a:cubicBezTo>
                      <a:pt x="298768" y="144463"/>
                      <a:pt x="246698" y="143192"/>
                      <a:pt x="246698" y="143192"/>
                    </a:cubicBezTo>
                    <a:lnTo>
                      <a:pt x="240983" y="124142"/>
                    </a:lnTo>
                    <a:lnTo>
                      <a:pt x="218123" y="128588"/>
                    </a:lnTo>
                    <a:lnTo>
                      <a:pt x="214948" y="138747"/>
                    </a:lnTo>
                    <a:lnTo>
                      <a:pt x="4763" y="141922"/>
                    </a:lnTo>
                    <a:cubicBezTo>
                      <a:pt x="4763" y="141922"/>
                      <a:pt x="129858" y="35242"/>
                      <a:pt x="186373" y="38417"/>
                    </a:cubicBezTo>
                    <a:cubicBezTo>
                      <a:pt x="242253" y="40958"/>
                      <a:pt x="278448" y="4763"/>
                      <a:pt x="278448" y="4763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4">
                <a:extLst>
                  <a:ext uri="{FF2B5EF4-FFF2-40B4-BE49-F238E27FC236}">
                    <a16:creationId xmlns:a16="http://schemas.microsoft.com/office/drawing/2014/main" xmlns="" id="{9B2D9365-89A5-4075-9E96-7CD2C98BC21E}"/>
                  </a:ext>
                </a:extLst>
              </p:cNvPr>
              <p:cNvSpPr/>
              <p:nvPr/>
            </p:nvSpPr>
            <p:spPr>
              <a:xfrm>
                <a:off x="7653972" y="4003379"/>
                <a:ext cx="342900" cy="1111250"/>
              </a:xfrm>
              <a:custGeom>
                <a:avLst/>
                <a:gdLst>
                  <a:gd name="connsiteX0" fmla="*/ 4763 w 342900"/>
                  <a:gd name="connsiteY0" fmla="*/ 5376 h 1111250"/>
                  <a:gd name="connsiteX1" fmla="*/ 23813 w 342900"/>
                  <a:gd name="connsiteY1" fmla="*/ 1107101 h 1111250"/>
                  <a:gd name="connsiteX2" fmla="*/ 242888 w 342900"/>
                  <a:gd name="connsiteY2" fmla="*/ 1107101 h 1111250"/>
                  <a:gd name="connsiteX3" fmla="*/ 280353 w 342900"/>
                  <a:gd name="connsiteY3" fmla="*/ 418126 h 1111250"/>
                  <a:gd name="connsiteX4" fmla="*/ 340043 w 342900"/>
                  <a:gd name="connsiteY4" fmla="*/ 82846 h 1111250"/>
                  <a:gd name="connsiteX5" fmla="*/ 4763 w 342900"/>
                  <a:gd name="connsiteY5" fmla="*/ 5376 h 11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1111250">
                    <a:moveTo>
                      <a:pt x="4763" y="5376"/>
                    </a:moveTo>
                    <a:lnTo>
                      <a:pt x="23813" y="1107101"/>
                    </a:lnTo>
                    <a:lnTo>
                      <a:pt x="242888" y="1107101"/>
                    </a:lnTo>
                    <a:cubicBezTo>
                      <a:pt x="242888" y="1107101"/>
                      <a:pt x="338138" y="766106"/>
                      <a:pt x="280353" y="418126"/>
                    </a:cubicBezTo>
                    <a:cubicBezTo>
                      <a:pt x="280353" y="418126"/>
                      <a:pt x="340043" y="173016"/>
                      <a:pt x="340043" y="82846"/>
                    </a:cubicBezTo>
                    <a:cubicBezTo>
                      <a:pt x="340043" y="-7324"/>
                      <a:pt x="4763" y="5376"/>
                      <a:pt x="4763" y="5376"/>
                    </a:cubicBez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25">
                <a:extLst>
                  <a:ext uri="{FF2B5EF4-FFF2-40B4-BE49-F238E27FC236}">
                    <a16:creationId xmlns:a16="http://schemas.microsoft.com/office/drawing/2014/main" xmlns="" id="{3485FAD2-60E7-4B46-A52C-5D6739907737}"/>
                  </a:ext>
                </a:extLst>
              </p:cNvPr>
              <p:cNvSpPr/>
              <p:nvPr/>
            </p:nvSpPr>
            <p:spPr>
              <a:xfrm>
                <a:off x="8143557" y="4066222"/>
                <a:ext cx="323850" cy="1060450"/>
              </a:xfrm>
              <a:custGeom>
                <a:avLst/>
                <a:gdLst>
                  <a:gd name="connsiteX0" fmla="*/ 4763 w 323850"/>
                  <a:gd name="connsiteY0" fmla="*/ 45403 h 1060450"/>
                  <a:gd name="connsiteX1" fmla="*/ 16193 w 323850"/>
                  <a:gd name="connsiteY1" fmla="*/ 1060133 h 1060450"/>
                  <a:gd name="connsiteX2" fmla="*/ 223838 w 323850"/>
                  <a:gd name="connsiteY2" fmla="*/ 1060133 h 1060450"/>
                  <a:gd name="connsiteX3" fmla="*/ 321628 w 323850"/>
                  <a:gd name="connsiteY3" fmla="*/ 4763 h 1060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1060450">
                    <a:moveTo>
                      <a:pt x="4763" y="45403"/>
                    </a:moveTo>
                    <a:lnTo>
                      <a:pt x="16193" y="1060133"/>
                    </a:lnTo>
                    <a:lnTo>
                      <a:pt x="223838" y="1060133"/>
                    </a:lnTo>
                    <a:lnTo>
                      <a:pt x="321628" y="4763"/>
                    </a:ln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26">
                <a:extLst>
                  <a:ext uri="{FF2B5EF4-FFF2-40B4-BE49-F238E27FC236}">
                    <a16:creationId xmlns:a16="http://schemas.microsoft.com/office/drawing/2014/main" xmlns="" id="{803B535A-638D-4AB8-B454-EA4604047D7E}"/>
                  </a:ext>
                </a:extLst>
              </p:cNvPr>
              <p:cNvSpPr/>
              <p:nvPr/>
            </p:nvSpPr>
            <p:spPr>
              <a:xfrm>
                <a:off x="8374697" y="2123638"/>
                <a:ext cx="292100" cy="1054100"/>
              </a:xfrm>
              <a:custGeom>
                <a:avLst/>
                <a:gdLst>
                  <a:gd name="connsiteX0" fmla="*/ 4763 w 292100"/>
                  <a:gd name="connsiteY0" fmla="*/ 86797 h 1054100"/>
                  <a:gd name="connsiteX1" fmla="*/ 109538 w 292100"/>
                  <a:gd name="connsiteY1" fmla="*/ 416362 h 1054100"/>
                  <a:gd name="connsiteX2" fmla="*/ 189547 w 292100"/>
                  <a:gd name="connsiteY2" fmla="*/ 921187 h 1054100"/>
                  <a:gd name="connsiteX3" fmla="*/ 287972 w 292100"/>
                  <a:gd name="connsiteY3" fmla="*/ 1053902 h 1054100"/>
                  <a:gd name="connsiteX4" fmla="*/ 284797 w 292100"/>
                  <a:gd name="connsiteY4" fmla="*/ 604322 h 1054100"/>
                  <a:gd name="connsiteX5" fmla="*/ 180022 w 292100"/>
                  <a:gd name="connsiteY5" fmla="*/ 28377 h 1054100"/>
                  <a:gd name="connsiteX6" fmla="*/ 4763 w 292100"/>
                  <a:gd name="connsiteY6" fmla="*/ 86797 h 105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100" h="1054100">
                    <a:moveTo>
                      <a:pt x="4763" y="86797"/>
                    </a:moveTo>
                    <a:cubicBezTo>
                      <a:pt x="4763" y="86797"/>
                      <a:pt x="96838" y="348417"/>
                      <a:pt x="109538" y="416362"/>
                    </a:cubicBezTo>
                    <a:cubicBezTo>
                      <a:pt x="122238" y="484307"/>
                      <a:pt x="199072" y="785932"/>
                      <a:pt x="189547" y="921187"/>
                    </a:cubicBezTo>
                    <a:cubicBezTo>
                      <a:pt x="180022" y="1056442"/>
                      <a:pt x="287972" y="1053902"/>
                      <a:pt x="287972" y="1053902"/>
                    </a:cubicBezTo>
                    <a:cubicBezTo>
                      <a:pt x="287972" y="1053902"/>
                      <a:pt x="294322" y="712272"/>
                      <a:pt x="284797" y="604322"/>
                    </a:cubicBezTo>
                    <a:cubicBezTo>
                      <a:pt x="275272" y="496372"/>
                      <a:pt x="216853" y="105212"/>
                      <a:pt x="180022" y="28377"/>
                    </a:cubicBezTo>
                    <a:cubicBezTo>
                      <a:pt x="143193" y="-48458"/>
                      <a:pt x="4763" y="86797"/>
                      <a:pt x="4763" y="86797"/>
                    </a:cubicBez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27">
                <a:extLst>
                  <a:ext uri="{FF2B5EF4-FFF2-40B4-BE49-F238E27FC236}">
                    <a16:creationId xmlns:a16="http://schemas.microsoft.com/office/drawing/2014/main" xmlns="" id="{CF7E2725-08BA-43A4-9756-AD4196DF3AD4}"/>
                  </a:ext>
                </a:extLst>
              </p:cNvPr>
              <p:cNvSpPr/>
              <p:nvPr/>
            </p:nvSpPr>
            <p:spPr>
              <a:xfrm>
                <a:off x="8345488" y="2110423"/>
                <a:ext cx="254000" cy="114300"/>
              </a:xfrm>
              <a:custGeom>
                <a:avLst/>
                <a:gdLst>
                  <a:gd name="connsiteX0" fmla="*/ 4763 w 254000"/>
                  <a:gd name="connsiteY0" fmla="*/ 45402 h 114300"/>
                  <a:gd name="connsiteX1" fmla="*/ 14288 w 254000"/>
                  <a:gd name="connsiteY1" fmla="*/ 101282 h 114300"/>
                  <a:gd name="connsiteX2" fmla="*/ 192722 w 254000"/>
                  <a:gd name="connsiteY2" fmla="*/ 93663 h 114300"/>
                  <a:gd name="connsiteX3" fmla="*/ 252413 w 254000"/>
                  <a:gd name="connsiteY3" fmla="*/ 53023 h 114300"/>
                  <a:gd name="connsiteX4" fmla="*/ 246697 w 254000"/>
                  <a:gd name="connsiteY4" fmla="*/ 4763 h 114300"/>
                  <a:gd name="connsiteX5" fmla="*/ 4763 w 254000"/>
                  <a:gd name="connsiteY5" fmla="*/ 45402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000" h="114300">
                    <a:moveTo>
                      <a:pt x="4763" y="45402"/>
                    </a:moveTo>
                    <a:lnTo>
                      <a:pt x="14288" y="101282"/>
                    </a:lnTo>
                    <a:cubicBezTo>
                      <a:pt x="14288" y="101282"/>
                      <a:pt x="113982" y="131763"/>
                      <a:pt x="192722" y="93663"/>
                    </a:cubicBezTo>
                    <a:cubicBezTo>
                      <a:pt x="271463" y="54927"/>
                      <a:pt x="252413" y="53023"/>
                      <a:pt x="252413" y="53023"/>
                    </a:cubicBezTo>
                    <a:lnTo>
                      <a:pt x="246697" y="4763"/>
                    </a:lnTo>
                    <a:lnTo>
                      <a:pt x="4763" y="45402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28">
                <a:extLst>
                  <a:ext uri="{FF2B5EF4-FFF2-40B4-BE49-F238E27FC236}">
                    <a16:creationId xmlns:a16="http://schemas.microsoft.com/office/drawing/2014/main" xmlns="" id="{61C1EEE0-3494-42D0-A897-D9699369BC4A}"/>
                  </a:ext>
                </a:extLst>
              </p:cNvPr>
              <p:cNvSpPr/>
              <p:nvPr/>
            </p:nvSpPr>
            <p:spPr>
              <a:xfrm>
                <a:off x="7768179" y="2116138"/>
                <a:ext cx="184150" cy="647700"/>
              </a:xfrm>
              <a:custGeom>
                <a:avLst/>
                <a:gdLst>
                  <a:gd name="connsiteX0" fmla="*/ 11206 w 184150"/>
                  <a:gd name="connsiteY0" fmla="*/ 4763 h 647700"/>
                  <a:gd name="connsiteX1" fmla="*/ 8031 w 184150"/>
                  <a:gd name="connsiteY1" fmla="*/ 447992 h 647700"/>
                  <a:gd name="connsiteX2" fmla="*/ 17556 w 184150"/>
                  <a:gd name="connsiteY2" fmla="*/ 648017 h 647700"/>
                  <a:gd name="connsiteX3" fmla="*/ 137571 w 184150"/>
                  <a:gd name="connsiteY3" fmla="*/ 444817 h 647700"/>
                  <a:gd name="connsiteX4" fmla="*/ 183926 w 184150"/>
                  <a:gd name="connsiteY4" fmla="*/ 47942 h 647700"/>
                  <a:gd name="connsiteX5" fmla="*/ 11206 w 184150"/>
                  <a:gd name="connsiteY5" fmla="*/ 476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150" h="647700">
                    <a:moveTo>
                      <a:pt x="11206" y="4763"/>
                    </a:moveTo>
                    <a:cubicBezTo>
                      <a:pt x="11206" y="4763"/>
                      <a:pt x="-860" y="374333"/>
                      <a:pt x="8031" y="447992"/>
                    </a:cubicBezTo>
                    <a:cubicBezTo>
                      <a:pt x="17556" y="521652"/>
                      <a:pt x="17556" y="648017"/>
                      <a:pt x="17556" y="648017"/>
                    </a:cubicBezTo>
                    <a:lnTo>
                      <a:pt x="137571" y="444817"/>
                    </a:lnTo>
                    <a:lnTo>
                      <a:pt x="183926" y="47942"/>
                    </a:lnTo>
                    <a:lnTo>
                      <a:pt x="11206" y="4763"/>
                    </a:ln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29">
                <a:extLst>
                  <a:ext uri="{FF2B5EF4-FFF2-40B4-BE49-F238E27FC236}">
                    <a16:creationId xmlns:a16="http://schemas.microsoft.com/office/drawing/2014/main" xmlns="" id="{FC93BA95-7DE6-42B9-9D02-311DB4E675B9}"/>
                  </a:ext>
                </a:extLst>
              </p:cNvPr>
              <p:cNvSpPr/>
              <p:nvPr/>
            </p:nvSpPr>
            <p:spPr>
              <a:xfrm>
                <a:off x="7725093" y="2076767"/>
                <a:ext cx="171450" cy="88900"/>
              </a:xfrm>
              <a:custGeom>
                <a:avLst/>
                <a:gdLst>
                  <a:gd name="connsiteX0" fmla="*/ 10477 w 171450"/>
                  <a:gd name="connsiteY0" fmla="*/ 46673 h 88900"/>
                  <a:gd name="connsiteX1" fmla="*/ 139382 w 171450"/>
                  <a:gd name="connsiteY1" fmla="*/ 83503 h 88900"/>
                  <a:gd name="connsiteX2" fmla="*/ 137477 w 171450"/>
                  <a:gd name="connsiteY2" fmla="*/ 25718 h 88900"/>
                  <a:gd name="connsiteX3" fmla="*/ 4763 w 171450"/>
                  <a:gd name="connsiteY3" fmla="*/ 4763 h 88900"/>
                  <a:gd name="connsiteX4" fmla="*/ 10477 w 171450"/>
                  <a:gd name="connsiteY4" fmla="*/ 4667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88900">
                    <a:moveTo>
                      <a:pt x="10477" y="46673"/>
                    </a:moveTo>
                    <a:cubicBezTo>
                      <a:pt x="10477" y="46673"/>
                      <a:pt x="73977" y="108268"/>
                      <a:pt x="139382" y="83503"/>
                    </a:cubicBezTo>
                    <a:cubicBezTo>
                      <a:pt x="204788" y="58738"/>
                      <a:pt x="137477" y="25718"/>
                      <a:pt x="137477" y="25718"/>
                    </a:cubicBezTo>
                    <a:lnTo>
                      <a:pt x="4763" y="4763"/>
                    </a:lnTo>
                    <a:lnTo>
                      <a:pt x="10477" y="46673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0">
                <a:extLst>
                  <a:ext uri="{FF2B5EF4-FFF2-40B4-BE49-F238E27FC236}">
                    <a16:creationId xmlns:a16="http://schemas.microsoft.com/office/drawing/2014/main" xmlns="" id="{CC7621BD-92B3-422D-AD79-1BF2CC6B1F5B}"/>
                  </a:ext>
                </a:extLst>
              </p:cNvPr>
              <p:cNvSpPr/>
              <p:nvPr/>
            </p:nvSpPr>
            <p:spPr>
              <a:xfrm>
                <a:off x="7725093" y="1684971"/>
                <a:ext cx="304800" cy="450850"/>
              </a:xfrm>
              <a:custGeom>
                <a:avLst/>
                <a:gdLst>
                  <a:gd name="connsiteX0" fmla="*/ 4763 w 304800"/>
                  <a:gd name="connsiteY0" fmla="*/ 395924 h 450850"/>
                  <a:gd name="connsiteX1" fmla="*/ 94932 w 304800"/>
                  <a:gd name="connsiteY1" fmla="*/ 447994 h 450850"/>
                  <a:gd name="connsiteX2" fmla="*/ 148907 w 304800"/>
                  <a:gd name="connsiteY2" fmla="*/ 436564 h 450850"/>
                  <a:gd name="connsiteX3" fmla="*/ 305752 w 304800"/>
                  <a:gd name="connsiteY3" fmla="*/ 4764 h 450850"/>
                  <a:gd name="connsiteX4" fmla="*/ 4763 w 304800"/>
                  <a:gd name="connsiteY4" fmla="*/ 395924 h 45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450850">
                    <a:moveTo>
                      <a:pt x="4763" y="395924"/>
                    </a:moveTo>
                    <a:cubicBezTo>
                      <a:pt x="4763" y="395924"/>
                      <a:pt x="68263" y="447994"/>
                      <a:pt x="94932" y="447994"/>
                    </a:cubicBezTo>
                    <a:cubicBezTo>
                      <a:pt x="121602" y="447994"/>
                      <a:pt x="148907" y="436564"/>
                      <a:pt x="148907" y="436564"/>
                    </a:cubicBezTo>
                    <a:lnTo>
                      <a:pt x="305752" y="4764"/>
                    </a:lnTo>
                    <a:cubicBezTo>
                      <a:pt x="305752" y="4129"/>
                      <a:pt x="62547" y="227014"/>
                      <a:pt x="4763" y="395924"/>
                    </a:cubicBezTo>
                    <a:close/>
                  </a:path>
                </a:pathLst>
              </a:custGeom>
              <a:solidFill>
                <a:srgbClr val="F4EE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9791">
                <a:extLst>
                  <a:ext uri="{FF2B5EF4-FFF2-40B4-BE49-F238E27FC236}">
                    <a16:creationId xmlns:a16="http://schemas.microsoft.com/office/drawing/2014/main" xmlns="" id="{E90E7BD3-488A-46A0-9DE6-E1182AE51B08}"/>
                  </a:ext>
                </a:extLst>
              </p:cNvPr>
              <p:cNvSpPr/>
              <p:nvPr/>
            </p:nvSpPr>
            <p:spPr>
              <a:xfrm>
                <a:off x="7979093" y="1601152"/>
                <a:ext cx="285750" cy="215900"/>
              </a:xfrm>
              <a:custGeom>
                <a:avLst/>
                <a:gdLst>
                  <a:gd name="connsiteX0" fmla="*/ 230188 w 285750"/>
                  <a:gd name="connsiteY0" fmla="*/ 4763 h 215900"/>
                  <a:gd name="connsiteX1" fmla="*/ 277177 w 285750"/>
                  <a:gd name="connsiteY1" fmla="*/ 113983 h 215900"/>
                  <a:gd name="connsiteX2" fmla="*/ 242888 w 285750"/>
                  <a:gd name="connsiteY2" fmla="*/ 165418 h 215900"/>
                  <a:gd name="connsiteX3" fmla="*/ 73342 w 285750"/>
                  <a:gd name="connsiteY3" fmla="*/ 199708 h 215900"/>
                  <a:gd name="connsiteX4" fmla="*/ 4763 w 285750"/>
                  <a:gd name="connsiteY4" fmla="*/ 150813 h 215900"/>
                  <a:gd name="connsiteX5" fmla="*/ 52388 w 285750"/>
                  <a:gd name="connsiteY5" fmla="*/ 87948 h 215900"/>
                  <a:gd name="connsiteX6" fmla="*/ 230188 w 285750"/>
                  <a:gd name="connsiteY6" fmla="*/ 4763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215900">
                    <a:moveTo>
                      <a:pt x="230188" y="4763"/>
                    </a:moveTo>
                    <a:cubicBezTo>
                      <a:pt x="230188" y="4763"/>
                      <a:pt x="265747" y="104458"/>
                      <a:pt x="277177" y="113983"/>
                    </a:cubicBezTo>
                    <a:cubicBezTo>
                      <a:pt x="287972" y="123508"/>
                      <a:pt x="290513" y="128588"/>
                      <a:pt x="242888" y="165418"/>
                    </a:cubicBezTo>
                    <a:cubicBezTo>
                      <a:pt x="195263" y="202248"/>
                      <a:pt x="134938" y="227013"/>
                      <a:pt x="73342" y="199708"/>
                    </a:cubicBezTo>
                    <a:cubicBezTo>
                      <a:pt x="11747" y="172402"/>
                      <a:pt x="4763" y="150813"/>
                      <a:pt x="4763" y="150813"/>
                    </a:cubicBezTo>
                    <a:cubicBezTo>
                      <a:pt x="4763" y="150813"/>
                      <a:pt x="44132" y="103188"/>
                      <a:pt x="52388" y="87948"/>
                    </a:cubicBezTo>
                    <a:cubicBezTo>
                      <a:pt x="60642" y="73343"/>
                      <a:pt x="230188" y="4763"/>
                      <a:pt x="230188" y="4763"/>
                    </a:cubicBez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9792">
                <a:extLst>
                  <a:ext uri="{FF2B5EF4-FFF2-40B4-BE49-F238E27FC236}">
                    <a16:creationId xmlns:a16="http://schemas.microsoft.com/office/drawing/2014/main" xmlns="" id="{A1AD038F-F439-49E8-99AB-E6B43A65D1B5}"/>
                  </a:ext>
                </a:extLst>
              </p:cNvPr>
              <p:cNvSpPr/>
              <p:nvPr/>
            </p:nvSpPr>
            <p:spPr>
              <a:xfrm>
                <a:off x="8022272" y="1568768"/>
                <a:ext cx="190500" cy="127000"/>
              </a:xfrm>
              <a:custGeom>
                <a:avLst/>
                <a:gdLst>
                  <a:gd name="connsiteX0" fmla="*/ 179388 w 190500"/>
                  <a:gd name="connsiteY0" fmla="*/ 4763 h 127000"/>
                  <a:gd name="connsiteX1" fmla="*/ 187008 w 190500"/>
                  <a:gd name="connsiteY1" fmla="*/ 36513 h 127000"/>
                  <a:gd name="connsiteX2" fmla="*/ 8572 w 190500"/>
                  <a:gd name="connsiteY2" fmla="*/ 120332 h 127000"/>
                  <a:gd name="connsiteX3" fmla="*/ 4763 w 190500"/>
                  <a:gd name="connsiteY3" fmla="*/ 60007 h 127000"/>
                  <a:gd name="connsiteX4" fmla="*/ 179388 w 190500"/>
                  <a:gd name="connsiteY4" fmla="*/ 4763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27000">
                    <a:moveTo>
                      <a:pt x="179388" y="4763"/>
                    </a:moveTo>
                    <a:lnTo>
                      <a:pt x="187008" y="36513"/>
                    </a:lnTo>
                    <a:cubicBezTo>
                      <a:pt x="187008" y="36513"/>
                      <a:pt x="59372" y="141287"/>
                      <a:pt x="8572" y="120332"/>
                    </a:cubicBezTo>
                    <a:lnTo>
                      <a:pt x="4763" y="60007"/>
                    </a:lnTo>
                    <a:lnTo>
                      <a:pt x="179388" y="4763"/>
                    </a:ln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9793">
                <a:extLst>
                  <a:ext uri="{FF2B5EF4-FFF2-40B4-BE49-F238E27FC236}">
                    <a16:creationId xmlns:a16="http://schemas.microsoft.com/office/drawing/2014/main" xmlns="" id="{564E20B1-5AB2-4D6A-90D6-FB45383E52DE}"/>
                  </a:ext>
                </a:extLst>
              </p:cNvPr>
              <p:cNvSpPr/>
              <p:nvPr/>
            </p:nvSpPr>
            <p:spPr>
              <a:xfrm>
                <a:off x="7905432" y="1122363"/>
                <a:ext cx="419100" cy="520700"/>
              </a:xfrm>
              <a:custGeom>
                <a:avLst/>
                <a:gdLst>
                  <a:gd name="connsiteX0" fmla="*/ 4763 w 419100"/>
                  <a:gd name="connsiteY0" fmla="*/ 203518 h 520700"/>
                  <a:gd name="connsiteX1" fmla="*/ 20638 w 419100"/>
                  <a:gd name="connsiteY1" fmla="*/ 268923 h 520700"/>
                  <a:gd name="connsiteX2" fmla="*/ 33973 w 419100"/>
                  <a:gd name="connsiteY2" fmla="*/ 316548 h 520700"/>
                  <a:gd name="connsiteX3" fmla="*/ 63183 w 419100"/>
                  <a:gd name="connsiteY3" fmla="*/ 418148 h 520700"/>
                  <a:gd name="connsiteX4" fmla="*/ 135573 w 419100"/>
                  <a:gd name="connsiteY4" fmla="*/ 517842 h 520700"/>
                  <a:gd name="connsiteX5" fmla="*/ 298133 w 419100"/>
                  <a:gd name="connsiteY5" fmla="*/ 463868 h 520700"/>
                  <a:gd name="connsiteX6" fmla="*/ 381953 w 419100"/>
                  <a:gd name="connsiteY6" fmla="*/ 434657 h 520700"/>
                  <a:gd name="connsiteX7" fmla="*/ 415608 w 419100"/>
                  <a:gd name="connsiteY7" fmla="*/ 206057 h 520700"/>
                  <a:gd name="connsiteX8" fmla="*/ 327343 w 419100"/>
                  <a:gd name="connsiteY8" fmla="*/ 36513 h 520700"/>
                  <a:gd name="connsiteX9" fmla="*/ 250508 w 419100"/>
                  <a:gd name="connsiteY9" fmla="*/ 4763 h 520700"/>
                  <a:gd name="connsiteX10" fmla="*/ 4763 w 419100"/>
                  <a:gd name="connsiteY10" fmla="*/ 203518 h 52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9100" h="520700">
                    <a:moveTo>
                      <a:pt x="4763" y="203518"/>
                    </a:moveTo>
                    <a:lnTo>
                      <a:pt x="20638" y="268923"/>
                    </a:lnTo>
                    <a:cubicBezTo>
                      <a:pt x="20638" y="268923"/>
                      <a:pt x="29528" y="271463"/>
                      <a:pt x="33973" y="316548"/>
                    </a:cubicBezTo>
                    <a:cubicBezTo>
                      <a:pt x="38418" y="361632"/>
                      <a:pt x="33973" y="352743"/>
                      <a:pt x="63183" y="418148"/>
                    </a:cubicBezTo>
                    <a:cubicBezTo>
                      <a:pt x="92393" y="483552"/>
                      <a:pt x="110808" y="513398"/>
                      <a:pt x="135573" y="517842"/>
                    </a:cubicBezTo>
                    <a:cubicBezTo>
                      <a:pt x="160338" y="522288"/>
                      <a:pt x="214948" y="533717"/>
                      <a:pt x="298133" y="463868"/>
                    </a:cubicBezTo>
                    <a:cubicBezTo>
                      <a:pt x="381953" y="394018"/>
                      <a:pt x="381953" y="434657"/>
                      <a:pt x="381953" y="434657"/>
                    </a:cubicBezTo>
                    <a:lnTo>
                      <a:pt x="415608" y="206057"/>
                    </a:lnTo>
                    <a:lnTo>
                      <a:pt x="327343" y="36513"/>
                    </a:lnTo>
                    <a:lnTo>
                      <a:pt x="250508" y="4763"/>
                    </a:lnTo>
                    <a:lnTo>
                      <a:pt x="4763" y="203518"/>
                    </a:ln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9794">
                <a:extLst>
                  <a:ext uri="{FF2B5EF4-FFF2-40B4-BE49-F238E27FC236}">
                    <a16:creationId xmlns:a16="http://schemas.microsoft.com/office/drawing/2014/main" xmlns="" id="{10BF7794-54D2-4329-AD18-A75D3256E33D}"/>
                  </a:ext>
                </a:extLst>
              </p:cNvPr>
              <p:cNvSpPr/>
              <p:nvPr/>
            </p:nvSpPr>
            <p:spPr>
              <a:xfrm>
                <a:off x="7872734" y="1043642"/>
                <a:ext cx="571500" cy="577850"/>
              </a:xfrm>
              <a:custGeom>
                <a:avLst/>
                <a:gdLst>
                  <a:gd name="connsiteX0" fmla="*/ 304161 w 571500"/>
                  <a:gd name="connsiteY0" fmla="*/ 112693 h 577850"/>
                  <a:gd name="connsiteX1" fmla="*/ 179701 w 571500"/>
                  <a:gd name="connsiteY1" fmla="*/ 237153 h 577850"/>
                  <a:gd name="connsiteX2" fmla="*/ 53336 w 571500"/>
                  <a:gd name="connsiteY2" fmla="*/ 348278 h 577850"/>
                  <a:gd name="connsiteX3" fmla="*/ 5711 w 571500"/>
                  <a:gd name="connsiteY3" fmla="*/ 239693 h 577850"/>
                  <a:gd name="connsiteX4" fmla="*/ 184147 w 571500"/>
                  <a:gd name="connsiteY4" fmla="*/ 22523 h 577850"/>
                  <a:gd name="connsiteX5" fmla="*/ 389886 w 571500"/>
                  <a:gd name="connsiteY5" fmla="*/ 42843 h 577850"/>
                  <a:gd name="connsiteX6" fmla="*/ 501011 w 571500"/>
                  <a:gd name="connsiteY6" fmla="*/ 253028 h 577850"/>
                  <a:gd name="connsiteX7" fmla="*/ 498472 w 571500"/>
                  <a:gd name="connsiteY7" fmla="*/ 501948 h 577850"/>
                  <a:gd name="connsiteX8" fmla="*/ 570861 w 571500"/>
                  <a:gd name="connsiteY8" fmla="*/ 501948 h 577850"/>
                  <a:gd name="connsiteX9" fmla="*/ 494026 w 571500"/>
                  <a:gd name="connsiteY9" fmla="*/ 574338 h 577850"/>
                  <a:gd name="connsiteX10" fmla="*/ 372107 w 571500"/>
                  <a:gd name="connsiteY10" fmla="*/ 501948 h 577850"/>
                  <a:gd name="connsiteX11" fmla="*/ 408301 w 571500"/>
                  <a:gd name="connsiteY11" fmla="*/ 384473 h 577850"/>
                  <a:gd name="connsiteX12" fmla="*/ 327022 w 571500"/>
                  <a:gd name="connsiteY12" fmla="*/ 266998 h 577850"/>
                  <a:gd name="connsiteX13" fmla="*/ 304161 w 571500"/>
                  <a:gd name="connsiteY13" fmla="*/ 112693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1500" h="577850">
                    <a:moveTo>
                      <a:pt x="304161" y="112693"/>
                    </a:moveTo>
                    <a:cubicBezTo>
                      <a:pt x="304161" y="112693"/>
                      <a:pt x="256536" y="202863"/>
                      <a:pt x="179701" y="237153"/>
                    </a:cubicBezTo>
                    <a:cubicBezTo>
                      <a:pt x="102866" y="270808"/>
                      <a:pt x="27936" y="286683"/>
                      <a:pt x="53336" y="348278"/>
                    </a:cubicBezTo>
                    <a:cubicBezTo>
                      <a:pt x="53336" y="348278"/>
                      <a:pt x="-3178" y="361613"/>
                      <a:pt x="5711" y="239693"/>
                    </a:cubicBezTo>
                    <a:cubicBezTo>
                      <a:pt x="14601" y="117773"/>
                      <a:pt x="123186" y="35858"/>
                      <a:pt x="184147" y="22523"/>
                    </a:cubicBezTo>
                    <a:cubicBezTo>
                      <a:pt x="245107" y="9188"/>
                      <a:pt x="333372" y="-18117"/>
                      <a:pt x="389886" y="42843"/>
                    </a:cubicBezTo>
                    <a:cubicBezTo>
                      <a:pt x="446401" y="103803"/>
                      <a:pt x="505457" y="135553"/>
                      <a:pt x="501011" y="253028"/>
                    </a:cubicBezTo>
                    <a:cubicBezTo>
                      <a:pt x="496566" y="370503"/>
                      <a:pt x="460372" y="497503"/>
                      <a:pt x="498472" y="501948"/>
                    </a:cubicBezTo>
                    <a:cubicBezTo>
                      <a:pt x="537207" y="506393"/>
                      <a:pt x="570861" y="501948"/>
                      <a:pt x="570861" y="501948"/>
                    </a:cubicBezTo>
                    <a:cubicBezTo>
                      <a:pt x="570861" y="501948"/>
                      <a:pt x="559432" y="565448"/>
                      <a:pt x="494026" y="574338"/>
                    </a:cubicBezTo>
                    <a:cubicBezTo>
                      <a:pt x="428622" y="583229"/>
                      <a:pt x="369566" y="583229"/>
                      <a:pt x="372107" y="501948"/>
                    </a:cubicBezTo>
                    <a:cubicBezTo>
                      <a:pt x="374647" y="420668"/>
                      <a:pt x="417191" y="416223"/>
                      <a:pt x="408301" y="384473"/>
                    </a:cubicBezTo>
                    <a:cubicBezTo>
                      <a:pt x="399411" y="352723"/>
                      <a:pt x="331466" y="319068"/>
                      <a:pt x="327022" y="266998"/>
                    </a:cubicBezTo>
                    <a:cubicBezTo>
                      <a:pt x="322576" y="214293"/>
                      <a:pt x="340357" y="117138"/>
                      <a:pt x="304161" y="112693"/>
                    </a:cubicBezTo>
                    <a:close/>
                  </a:path>
                </a:pathLst>
              </a:custGeom>
              <a:solidFill>
                <a:srgbClr val="003E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9795">
                <a:extLst>
                  <a:ext uri="{FF2B5EF4-FFF2-40B4-BE49-F238E27FC236}">
                    <a16:creationId xmlns:a16="http://schemas.microsoft.com/office/drawing/2014/main" xmlns="" id="{F469B8C6-5616-4B8D-9203-25AC92DB626B}"/>
                  </a:ext>
                </a:extLst>
              </p:cNvPr>
              <p:cNvSpPr/>
              <p:nvPr/>
            </p:nvSpPr>
            <p:spPr>
              <a:xfrm>
                <a:off x="7830432" y="1710043"/>
                <a:ext cx="787400" cy="711200"/>
              </a:xfrm>
              <a:custGeom>
                <a:avLst/>
                <a:gdLst>
                  <a:gd name="connsiteX0" fmla="*/ 81668 w 787400"/>
                  <a:gd name="connsiteY0" fmla="*/ 705497 h 711200"/>
                  <a:gd name="connsiteX1" fmla="*/ 496958 w 787400"/>
                  <a:gd name="connsiteY1" fmla="*/ 709307 h 711200"/>
                  <a:gd name="connsiteX2" fmla="*/ 519818 w 787400"/>
                  <a:gd name="connsiteY2" fmla="*/ 445782 h 711200"/>
                  <a:gd name="connsiteX3" fmla="*/ 643008 w 787400"/>
                  <a:gd name="connsiteY3" fmla="*/ 464832 h 711200"/>
                  <a:gd name="connsiteX4" fmla="*/ 787153 w 787400"/>
                  <a:gd name="connsiteY4" fmla="*/ 395617 h 711200"/>
                  <a:gd name="connsiteX5" fmla="*/ 512199 w 787400"/>
                  <a:gd name="connsiteY5" fmla="*/ 86372 h 711200"/>
                  <a:gd name="connsiteX6" fmla="*/ 425203 w 787400"/>
                  <a:gd name="connsiteY6" fmla="*/ 5092 h 711200"/>
                  <a:gd name="connsiteX7" fmla="*/ 152153 w 787400"/>
                  <a:gd name="connsiteY7" fmla="*/ 41922 h 711200"/>
                  <a:gd name="connsiteX8" fmla="*/ 4833 w 787400"/>
                  <a:gd name="connsiteY8" fmla="*/ 314972 h 711200"/>
                  <a:gd name="connsiteX9" fmla="*/ 47378 w 787400"/>
                  <a:gd name="connsiteY9" fmla="*/ 493407 h 711200"/>
                  <a:gd name="connsiteX10" fmla="*/ 81668 w 787400"/>
                  <a:gd name="connsiteY10" fmla="*/ 705497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7400" h="711200">
                    <a:moveTo>
                      <a:pt x="81668" y="705497"/>
                    </a:moveTo>
                    <a:lnTo>
                      <a:pt x="496958" y="709307"/>
                    </a:lnTo>
                    <a:lnTo>
                      <a:pt x="519818" y="445782"/>
                    </a:lnTo>
                    <a:cubicBezTo>
                      <a:pt x="519818" y="445782"/>
                      <a:pt x="573793" y="468642"/>
                      <a:pt x="643008" y="464832"/>
                    </a:cubicBezTo>
                    <a:cubicBezTo>
                      <a:pt x="712224" y="461022"/>
                      <a:pt x="790963" y="424192"/>
                      <a:pt x="787153" y="395617"/>
                    </a:cubicBezTo>
                    <a:cubicBezTo>
                      <a:pt x="783343" y="367042"/>
                      <a:pt x="695078" y="139712"/>
                      <a:pt x="512199" y="86372"/>
                    </a:cubicBezTo>
                    <a:cubicBezTo>
                      <a:pt x="512199" y="86372"/>
                      <a:pt x="476638" y="-1258"/>
                      <a:pt x="425203" y="5092"/>
                    </a:cubicBezTo>
                    <a:cubicBezTo>
                      <a:pt x="373768" y="11442"/>
                      <a:pt x="152153" y="41922"/>
                      <a:pt x="152153" y="41922"/>
                    </a:cubicBezTo>
                    <a:cubicBezTo>
                      <a:pt x="152153" y="41922"/>
                      <a:pt x="1023" y="243852"/>
                      <a:pt x="4833" y="314972"/>
                    </a:cubicBezTo>
                    <a:cubicBezTo>
                      <a:pt x="8643" y="386092"/>
                      <a:pt x="-882" y="403237"/>
                      <a:pt x="47378" y="493407"/>
                    </a:cubicBezTo>
                    <a:cubicBezTo>
                      <a:pt x="95638" y="584212"/>
                      <a:pt x="81668" y="705497"/>
                      <a:pt x="81668" y="7054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9796">
                <a:extLst>
                  <a:ext uri="{FF2B5EF4-FFF2-40B4-BE49-F238E27FC236}">
                    <a16:creationId xmlns:a16="http://schemas.microsoft.com/office/drawing/2014/main" xmlns="" id="{90D8AF89-7903-4B7D-BEC0-497499130752}"/>
                  </a:ext>
                </a:extLst>
              </p:cNvPr>
              <p:cNvSpPr/>
              <p:nvPr/>
            </p:nvSpPr>
            <p:spPr>
              <a:xfrm>
                <a:off x="7257233" y="2335213"/>
                <a:ext cx="1822450" cy="1854200"/>
              </a:xfrm>
              <a:custGeom>
                <a:avLst/>
                <a:gdLst>
                  <a:gd name="connsiteX0" fmla="*/ 633277 w 1822450"/>
                  <a:gd name="connsiteY0" fmla="*/ 4763 h 1854200"/>
                  <a:gd name="connsiteX1" fmla="*/ 465636 w 1822450"/>
                  <a:gd name="connsiteY1" fmla="*/ 513398 h 1854200"/>
                  <a:gd name="connsiteX2" fmla="*/ 66222 w 1822450"/>
                  <a:gd name="connsiteY2" fmla="*/ 1357313 h 1854200"/>
                  <a:gd name="connsiteX3" fmla="*/ 92257 w 1822450"/>
                  <a:gd name="connsiteY3" fmla="*/ 1717992 h 1854200"/>
                  <a:gd name="connsiteX4" fmla="*/ 440236 w 1822450"/>
                  <a:gd name="connsiteY4" fmla="*/ 1744028 h 1854200"/>
                  <a:gd name="connsiteX5" fmla="*/ 852352 w 1822450"/>
                  <a:gd name="connsiteY5" fmla="*/ 1834197 h 1854200"/>
                  <a:gd name="connsiteX6" fmla="*/ 1618797 w 1822450"/>
                  <a:gd name="connsiteY6" fmla="*/ 1782763 h 1854200"/>
                  <a:gd name="connsiteX7" fmla="*/ 1747702 w 1822450"/>
                  <a:gd name="connsiteY7" fmla="*/ 1331913 h 1854200"/>
                  <a:gd name="connsiteX8" fmla="*/ 1258117 w 1822450"/>
                  <a:gd name="connsiteY8" fmla="*/ 487998 h 1854200"/>
                  <a:gd name="connsiteX9" fmla="*/ 1070157 w 1822450"/>
                  <a:gd name="connsiteY9" fmla="*/ 84138 h 1854200"/>
                  <a:gd name="connsiteX10" fmla="*/ 633277 w 1822450"/>
                  <a:gd name="connsiteY10" fmla="*/ 4763 h 185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22450" h="1854200">
                    <a:moveTo>
                      <a:pt x="633277" y="4763"/>
                    </a:moveTo>
                    <a:cubicBezTo>
                      <a:pt x="633277" y="4763"/>
                      <a:pt x="498022" y="449263"/>
                      <a:pt x="465636" y="513398"/>
                    </a:cubicBezTo>
                    <a:cubicBezTo>
                      <a:pt x="433252" y="577533"/>
                      <a:pt x="104957" y="1254442"/>
                      <a:pt x="66222" y="1357313"/>
                    </a:cubicBezTo>
                    <a:cubicBezTo>
                      <a:pt x="27486" y="1460183"/>
                      <a:pt x="-62683" y="1621472"/>
                      <a:pt x="92257" y="1717992"/>
                    </a:cubicBezTo>
                    <a:cubicBezTo>
                      <a:pt x="246561" y="1814513"/>
                      <a:pt x="291647" y="1744028"/>
                      <a:pt x="440236" y="1744028"/>
                    </a:cubicBezTo>
                    <a:cubicBezTo>
                      <a:pt x="588192" y="1744028"/>
                      <a:pt x="678361" y="1801813"/>
                      <a:pt x="852352" y="1834197"/>
                    </a:cubicBezTo>
                    <a:cubicBezTo>
                      <a:pt x="1026342" y="1866583"/>
                      <a:pt x="1515927" y="1853247"/>
                      <a:pt x="1618797" y="1782763"/>
                    </a:cubicBezTo>
                    <a:cubicBezTo>
                      <a:pt x="1721667" y="1711642"/>
                      <a:pt x="1934392" y="1576388"/>
                      <a:pt x="1747702" y="1331913"/>
                    </a:cubicBezTo>
                    <a:cubicBezTo>
                      <a:pt x="1561011" y="1087438"/>
                      <a:pt x="1309552" y="571817"/>
                      <a:pt x="1258117" y="487998"/>
                    </a:cubicBezTo>
                    <a:cubicBezTo>
                      <a:pt x="1206682" y="404177"/>
                      <a:pt x="1113972" y="124777"/>
                      <a:pt x="1070157" y="84138"/>
                    </a:cubicBezTo>
                    <a:cubicBezTo>
                      <a:pt x="1026342" y="43498"/>
                      <a:pt x="633277" y="4763"/>
                      <a:pt x="633277" y="4763"/>
                    </a:cubicBez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9797">
                <a:extLst>
                  <a:ext uri="{FF2B5EF4-FFF2-40B4-BE49-F238E27FC236}">
                    <a16:creationId xmlns:a16="http://schemas.microsoft.com/office/drawing/2014/main" xmlns="" id="{ADC75573-BFEF-4CDA-963C-EA6C685ED9C7}"/>
                  </a:ext>
                </a:extLst>
              </p:cNvPr>
              <p:cNvSpPr/>
              <p:nvPr/>
            </p:nvSpPr>
            <p:spPr>
              <a:xfrm>
                <a:off x="7638732" y="5105083"/>
                <a:ext cx="260350" cy="774700"/>
              </a:xfrm>
              <a:custGeom>
                <a:avLst/>
                <a:gdLst>
                  <a:gd name="connsiteX0" fmla="*/ 142558 w 260350"/>
                  <a:gd name="connsiteY0" fmla="*/ 701992 h 774700"/>
                  <a:gd name="connsiteX1" fmla="*/ 93663 w 260350"/>
                  <a:gd name="connsiteY1" fmla="*/ 768667 h 774700"/>
                  <a:gd name="connsiteX2" fmla="*/ 4763 w 260350"/>
                  <a:gd name="connsiteY2" fmla="*/ 741997 h 774700"/>
                  <a:gd name="connsiteX3" fmla="*/ 35878 w 260350"/>
                  <a:gd name="connsiteY3" fmla="*/ 715327 h 774700"/>
                  <a:gd name="connsiteX4" fmla="*/ 39688 w 260350"/>
                  <a:gd name="connsiteY4" fmla="*/ 4763 h 774700"/>
                  <a:gd name="connsiteX5" fmla="*/ 258763 w 260350"/>
                  <a:gd name="connsiteY5" fmla="*/ 4763 h 774700"/>
                  <a:gd name="connsiteX6" fmla="*/ 142558 w 260350"/>
                  <a:gd name="connsiteY6" fmla="*/ 701992 h 77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350" h="774700">
                    <a:moveTo>
                      <a:pt x="142558" y="701992"/>
                    </a:moveTo>
                    <a:cubicBezTo>
                      <a:pt x="142558" y="701992"/>
                      <a:pt x="151448" y="759777"/>
                      <a:pt x="93663" y="768667"/>
                    </a:cubicBezTo>
                    <a:cubicBezTo>
                      <a:pt x="35878" y="777558"/>
                      <a:pt x="4763" y="741997"/>
                      <a:pt x="4763" y="741997"/>
                    </a:cubicBezTo>
                    <a:lnTo>
                      <a:pt x="35878" y="715327"/>
                    </a:lnTo>
                    <a:lnTo>
                      <a:pt x="39688" y="4763"/>
                    </a:lnTo>
                    <a:lnTo>
                      <a:pt x="258763" y="4763"/>
                    </a:lnTo>
                    <a:lnTo>
                      <a:pt x="142558" y="701992"/>
                    </a:ln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9798">
                <a:extLst>
                  <a:ext uri="{FF2B5EF4-FFF2-40B4-BE49-F238E27FC236}">
                    <a16:creationId xmlns:a16="http://schemas.microsoft.com/office/drawing/2014/main" xmlns="" id="{0980C9F2-F9EB-4ED5-85CC-0197E768D2BA}"/>
                  </a:ext>
                </a:extLst>
              </p:cNvPr>
              <p:cNvSpPr/>
              <p:nvPr/>
            </p:nvSpPr>
            <p:spPr>
              <a:xfrm>
                <a:off x="8107997" y="5121592"/>
                <a:ext cx="260350" cy="781050"/>
              </a:xfrm>
              <a:custGeom>
                <a:avLst/>
                <a:gdLst>
                  <a:gd name="connsiteX0" fmla="*/ 170497 w 260350"/>
                  <a:gd name="connsiteY0" fmla="*/ 684213 h 781050"/>
                  <a:gd name="connsiteX1" fmla="*/ 118428 w 260350"/>
                  <a:gd name="connsiteY1" fmla="*/ 780733 h 781050"/>
                  <a:gd name="connsiteX2" fmla="*/ 4763 w 260350"/>
                  <a:gd name="connsiteY2" fmla="*/ 745173 h 781050"/>
                  <a:gd name="connsiteX3" fmla="*/ 16193 w 260350"/>
                  <a:gd name="connsiteY3" fmla="*/ 708978 h 781050"/>
                  <a:gd name="connsiteX4" fmla="*/ 48578 w 260350"/>
                  <a:gd name="connsiteY4" fmla="*/ 691833 h 781050"/>
                  <a:gd name="connsiteX5" fmla="*/ 51753 w 260350"/>
                  <a:gd name="connsiteY5" fmla="*/ 4763 h 781050"/>
                  <a:gd name="connsiteX6" fmla="*/ 259397 w 260350"/>
                  <a:gd name="connsiteY6" fmla="*/ 4763 h 781050"/>
                  <a:gd name="connsiteX7" fmla="*/ 170497 w 260350"/>
                  <a:gd name="connsiteY7" fmla="*/ 684213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0350" h="781050">
                    <a:moveTo>
                      <a:pt x="170497" y="684213"/>
                    </a:moveTo>
                    <a:lnTo>
                      <a:pt x="118428" y="780733"/>
                    </a:lnTo>
                    <a:lnTo>
                      <a:pt x="4763" y="745173"/>
                    </a:lnTo>
                    <a:lnTo>
                      <a:pt x="16193" y="708978"/>
                    </a:lnTo>
                    <a:cubicBezTo>
                      <a:pt x="16193" y="708978"/>
                      <a:pt x="36513" y="714058"/>
                      <a:pt x="48578" y="691833"/>
                    </a:cubicBezTo>
                    <a:cubicBezTo>
                      <a:pt x="61278" y="669608"/>
                      <a:pt x="51753" y="4763"/>
                      <a:pt x="51753" y="4763"/>
                    </a:cubicBezTo>
                    <a:lnTo>
                      <a:pt x="259397" y="4763"/>
                    </a:lnTo>
                    <a:cubicBezTo>
                      <a:pt x="259397" y="4763"/>
                      <a:pt x="192088" y="623888"/>
                      <a:pt x="170497" y="684213"/>
                    </a:cubicBez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9799">
                <a:extLst>
                  <a:ext uri="{FF2B5EF4-FFF2-40B4-BE49-F238E27FC236}">
                    <a16:creationId xmlns:a16="http://schemas.microsoft.com/office/drawing/2014/main" xmlns="" id="{9063D2B9-5B7E-4C50-9DE0-ECC1168D5575}"/>
                  </a:ext>
                </a:extLst>
              </p:cNvPr>
              <p:cNvSpPr/>
              <p:nvPr/>
            </p:nvSpPr>
            <p:spPr>
              <a:xfrm>
                <a:off x="7834058" y="2033588"/>
                <a:ext cx="387350" cy="215900"/>
              </a:xfrm>
              <a:custGeom>
                <a:avLst/>
                <a:gdLst>
                  <a:gd name="connsiteX0" fmla="*/ 8827 w 387350"/>
                  <a:gd name="connsiteY0" fmla="*/ 4763 h 215900"/>
                  <a:gd name="connsiteX1" fmla="*/ 147892 w 387350"/>
                  <a:gd name="connsiteY1" fmla="*/ 108902 h 215900"/>
                  <a:gd name="connsiteX2" fmla="*/ 384111 w 387350"/>
                  <a:gd name="connsiteY2" fmla="*/ 174942 h 215900"/>
                  <a:gd name="connsiteX3" fmla="*/ 133922 w 387350"/>
                  <a:gd name="connsiteY3" fmla="*/ 202883 h 215900"/>
                  <a:gd name="connsiteX4" fmla="*/ 5652 w 387350"/>
                  <a:gd name="connsiteY4" fmla="*/ 67627 h 215900"/>
                  <a:gd name="connsiteX5" fmla="*/ 8827 w 387350"/>
                  <a:gd name="connsiteY5" fmla="*/ 4763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350" h="215900">
                    <a:moveTo>
                      <a:pt x="8827" y="4763"/>
                    </a:moveTo>
                    <a:cubicBezTo>
                      <a:pt x="8827" y="4763"/>
                      <a:pt x="71692" y="94933"/>
                      <a:pt x="147892" y="108902"/>
                    </a:cubicBezTo>
                    <a:cubicBezTo>
                      <a:pt x="224092" y="122873"/>
                      <a:pt x="384111" y="136842"/>
                      <a:pt x="384111" y="174942"/>
                    </a:cubicBezTo>
                    <a:cubicBezTo>
                      <a:pt x="384111" y="213042"/>
                      <a:pt x="175832" y="227013"/>
                      <a:pt x="133922" y="202883"/>
                    </a:cubicBezTo>
                    <a:cubicBezTo>
                      <a:pt x="92011" y="178752"/>
                      <a:pt x="8827" y="101917"/>
                      <a:pt x="5652" y="67627"/>
                    </a:cubicBezTo>
                    <a:cubicBezTo>
                      <a:pt x="2477" y="33338"/>
                      <a:pt x="8827" y="4763"/>
                      <a:pt x="8827" y="4763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9802">
                <a:extLst>
                  <a:ext uri="{FF2B5EF4-FFF2-40B4-BE49-F238E27FC236}">
                    <a16:creationId xmlns:a16="http://schemas.microsoft.com/office/drawing/2014/main" xmlns="" id="{EE52B0A4-719D-43E1-AC5A-CD3B9E419856}"/>
                  </a:ext>
                </a:extLst>
              </p:cNvPr>
              <p:cNvSpPr/>
              <p:nvPr/>
            </p:nvSpPr>
            <p:spPr>
              <a:xfrm>
                <a:off x="7994624" y="5798381"/>
                <a:ext cx="317500" cy="120650"/>
              </a:xfrm>
              <a:custGeom>
                <a:avLst/>
                <a:gdLst>
                  <a:gd name="connsiteX0" fmla="*/ 129566 w 317500"/>
                  <a:gd name="connsiteY0" fmla="*/ 32189 h 120650"/>
                  <a:gd name="connsiteX1" fmla="*/ 7010 w 317500"/>
                  <a:gd name="connsiteY1" fmla="*/ 103944 h 120650"/>
                  <a:gd name="connsiteX2" fmla="*/ 8281 w 317500"/>
                  <a:gd name="connsiteY2" fmla="*/ 116644 h 120650"/>
                  <a:gd name="connsiteX3" fmla="*/ 200051 w 317500"/>
                  <a:gd name="connsiteY3" fmla="*/ 115374 h 120650"/>
                  <a:gd name="connsiteX4" fmla="*/ 201320 w 317500"/>
                  <a:gd name="connsiteY4" fmla="*/ 102674 h 120650"/>
                  <a:gd name="connsiteX5" fmla="*/ 231801 w 317500"/>
                  <a:gd name="connsiteY5" fmla="*/ 103944 h 120650"/>
                  <a:gd name="connsiteX6" fmla="*/ 230531 w 317500"/>
                  <a:gd name="connsiteY6" fmla="*/ 115374 h 120650"/>
                  <a:gd name="connsiteX7" fmla="*/ 315620 w 317500"/>
                  <a:gd name="connsiteY7" fmla="*/ 114104 h 120650"/>
                  <a:gd name="connsiteX8" fmla="*/ 283870 w 317500"/>
                  <a:gd name="connsiteY8" fmla="*/ 7424 h 120650"/>
                  <a:gd name="connsiteX9" fmla="*/ 212116 w 317500"/>
                  <a:gd name="connsiteY9" fmla="*/ 75369 h 120650"/>
                  <a:gd name="connsiteX10" fmla="*/ 129566 w 317500"/>
                  <a:gd name="connsiteY10" fmla="*/ 32189 h 12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500" h="120650">
                    <a:moveTo>
                      <a:pt x="129566" y="32189"/>
                    </a:moveTo>
                    <a:cubicBezTo>
                      <a:pt x="129566" y="27744"/>
                      <a:pt x="12726" y="89974"/>
                      <a:pt x="7010" y="103944"/>
                    </a:cubicBezTo>
                    <a:cubicBezTo>
                      <a:pt x="1295" y="118549"/>
                      <a:pt x="8281" y="116644"/>
                      <a:pt x="8281" y="116644"/>
                    </a:cubicBezTo>
                    <a:lnTo>
                      <a:pt x="200051" y="115374"/>
                    </a:lnTo>
                    <a:lnTo>
                      <a:pt x="201320" y="102674"/>
                    </a:lnTo>
                    <a:lnTo>
                      <a:pt x="231801" y="103944"/>
                    </a:lnTo>
                    <a:lnTo>
                      <a:pt x="230531" y="115374"/>
                    </a:lnTo>
                    <a:lnTo>
                      <a:pt x="315620" y="114104"/>
                    </a:lnTo>
                    <a:cubicBezTo>
                      <a:pt x="315620" y="114104"/>
                      <a:pt x="330226" y="26474"/>
                      <a:pt x="283870" y="7424"/>
                    </a:cubicBezTo>
                    <a:cubicBezTo>
                      <a:pt x="237516" y="-11626"/>
                      <a:pt x="243231" y="77910"/>
                      <a:pt x="212116" y="75369"/>
                    </a:cubicBezTo>
                    <a:cubicBezTo>
                      <a:pt x="179731" y="72194"/>
                      <a:pt x="130835" y="59494"/>
                      <a:pt x="129566" y="32189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9803">
                <a:extLst>
                  <a:ext uri="{FF2B5EF4-FFF2-40B4-BE49-F238E27FC236}">
                    <a16:creationId xmlns:a16="http://schemas.microsoft.com/office/drawing/2014/main" xmlns="" id="{BE8BED7C-A415-4B9B-91B7-8A0E655ECBEE}"/>
                  </a:ext>
                </a:extLst>
              </p:cNvPr>
              <p:cNvSpPr/>
              <p:nvPr/>
            </p:nvSpPr>
            <p:spPr>
              <a:xfrm>
                <a:off x="9223752" y="2576513"/>
                <a:ext cx="412750" cy="317500"/>
              </a:xfrm>
              <a:custGeom>
                <a:avLst/>
                <a:gdLst>
                  <a:gd name="connsiteX0" fmla="*/ 12958 w 412750"/>
                  <a:gd name="connsiteY0" fmla="*/ 144463 h 317500"/>
                  <a:gd name="connsiteX1" fmla="*/ 5338 w 412750"/>
                  <a:gd name="connsiteY1" fmla="*/ 246698 h 317500"/>
                  <a:gd name="connsiteX2" fmla="*/ 162183 w 412750"/>
                  <a:gd name="connsiteY2" fmla="*/ 317817 h 317500"/>
                  <a:gd name="connsiteX3" fmla="*/ 411738 w 412750"/>
                  <a:gd name="connsiteY3" fmla="*/ 209867 h 317500"/>
                  <a:gd name="connsiteX4" fmla="*/ 387608 w 412750"/>
                  <a:gd name="connsiteY4" fmla="*/ 120333 h 317500"/>
                  <a:gd name="connsiteX5" fmla="*/ 307598 w 412750"/>
                  <a:gd name="connsiteY5" fmla="*/ 4763 h 317500"/>
                  <a:gd name="connsiteX6" fmla="*/ 12958 w 412750"/>
                  <a:gd name="connsiteY6" fmla="*/ 144463 h 31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2750" h="317500">
                    <a:moveTo>
                      <a:pt x="12958" y="144463"/>
                    </a:moveTo>
                    <a:cubicBezTo>
                      <a:pt x="12958" y="144463"/>
                      <a:pt x="16768" y="222567"/>
                      <a:pt x="5338" y="246698"/>
                    </a:cubicBezTo>
                    <a:cubicBezTo>
                      <a:pt x="-6092" y="270827"/>
                      <a:pt x="156468" y="317817"/>
                      <a:pt x="162183" y="317817"/>
                    </a:cubicBezTo>
                    <a:cubicBezTo>
                      <a:pt x="167898" y="317817"/>
                      <a:pt x="411738" y="209867"/>
                      <a:pt x="411738" y="209867"/>
                    </a:cubicBezTo>
                    <a:cubicBezTo>
                      <a:pt x="411738" y="209867"/>
                      <a:pt x="402213" y="166688"/>
                      <a:pt x="387608" y="120333"/>
                    </a:cubicBezTo>
                    <a:cubicBezTo>
                      <a:pt x="373003" y="73977"/>
                      <a:pt x="307598" y="4763"/>
                      <a:pt x="307598" y="4763"/>
                    </a:cubicBezTo>
                    <a:lnTo>
                      <a:pt x="12958" y="144463"/>
                    </a:ln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9804">
                <a:extLst>
                  <a:ext uri="{FF2B5EF4-FFF2-40B4-BE49-F238E27FC236}">
                    <a16:creationId xmlns:a16="http://schemas.microsoft.com/office/drawing/2014/main" xmlns="" id="{FB18E4F7-A10C-4CF4-8E44-E625171726E6}"/>
                  </a:ext>
                </a:extLst>
              </p:cNvPr>
              <p:cNvSpPr/>
              <p:nvPr/>
            </p:nvSpPr>
            <p:spPr>
              <a:xfrm>
                <a:off x="9231947" y="2575877"/>
                <a:ext cx="311150" cy="196850"/>
              </a:xfrm>
              <a:custGeom>
                <a:avLst/>
                <a:gdLst>
                  <a:gd name="connsiteX0" fmla="*/ 5397 w 311150"/>
                  <a:gd name="connsiteY0" fmla="*/ 192088 h 196850"/>
                  <a:gd name="connsiteX1" fmla="*/ 246697 w 311150"/>
                  <a:gd name="connsiteY1" fmla="*/ 127952 h 196850"/>
                  <a:gd name="connsiteX2" fmla="*/ 309563 w 311150"/>
                  <a:gd name="connsiteY2" fmla="*/ 18733 h 196850"/>
                  <a:gd name="connsiteX3" fmla="*/ 299403 w 311150"/>
                  <a:gd name="connsiteY3" fmla="*/ 4763 h 196850"/>
                  <a:gd name="connsiteX4" fmla="*/ 4763 w 311150"/>
                  <a:gd name="connsiteY4" fmla="*/ 144463 h 196850"/>
                  <a:gd name="connsiteX5" fmla="*/ 5397 w 311150"/>
                  <a:gd name="connsiteY5" fmla="*/ 192088 h 19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1150" h="196850">
                    <a:moveTo>
                      <a:pt x="5397" y="192088"/>
                    </a:moveTo>
                    <a:cubicBezTo>
                      <a:pt x="59372" y="214313"/>
                      <a:pt x="213043" y="144463"/>
                      <a:pt x="246697" y="127952"/>
                    </a:cubicBezTo>
                    <a:cubicBezTo>
                      <a:pt x="281622" y="111443"/>
                      <a:pt x="309563" y="18733"/>
                      <a:pt x="309563" y="18733"/>
                    </a:cubicBezTo>
                    <a:lnTo>
                      <a:pt x="299403" y="4763"/>
                    </a:lnTo>
                    <a:lnTo>
                      <a:pt x="4763" y="144463"/>
                    </a:lnTo>
                    <a:cubicBezTo>
                      <a:pt x="4763" y="145098"/>
                      <a:pt x="6033" y="167958"/>
                      <a:pt x="5397" y="192088"/>
                    </a:cubicBez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9805">
                <a:extLst>
                  <a:ext uri="{FF2B5EF4-FFF2-40B4-BE49-F238E27FC236}">
                    <a16:creationId xmlns:a16="http://schemas.microsoft.com/office/drawing/2014/main" xmlns="" id="{C4971C8F-0D63-41F6-8438-877EA953B9ED}"/>
                  </a:ext>
                </a:extLst>
              </p:cNvPr>
              <p:cNvSpPr/>
              <p:nvPr/>
            </p:nvSpPr>
            <p:spPr>
              <a:xfrm>
                <a:off x="8555038" y="4683442"/>
                <a:ext cx="393700" cy="965200"/>
              </a:xfrm>
              <a:custGeom>
                <a:avLst/>
                <a:gdLst>
                  <a:gd name="connsiteX0" fmla="*/ 4763 w 393700"/>
                  <a:gd name="connsiteY0" fmla="*/ 966153 h 965200"/>
                  <a:gd name="connsiteX1" fmla="*/ 68263 w 393700"/>
                  <a:gd name="connsiteY1" fmla="*/ 966153 h 965200"/>
                  <a:gd name="connsiteX2" fmla="*/ 394018 w 393700"/>
                  <a:gd name="connsiteY2" fmla="*/ 4763 h 965200"/>
                  <a:gd name="connsiteX3" fmla="*/ 283528 w 393700"/>
                  <a:gd name="connsiteY3" fmla="*/ 4763 h 96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700" h="965200">
                    <a:moveTo>
                      <a:pt x="4763" y="966153"/>
                    </a:moveTo>
                    <a:lnTo>
                      <a:pt x="68263" y="966153"/>
                    </a:lnTo>
                    <a:lnTo>
                      <a:pt x="394018" y="4763"/>
                    </a:lnTo>
                    <a:lnTo>
                      <a:pt x="283528" y="4763"/>
                    </a:lnTo>
                    <a:close/>
                  </a:path>
                </a:pathLst>
              </a:custGeom>
              <a:solidFill>
                <a:srgbClr val="3C66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9806">
                <a:extLst>
                  <a:ext uri="{FF2B5EF4-FFF2-40B4-BE49-F238E27FC236}">
                    <a16:creationId xmlns:a16="http://schemas.microsoft.com/office/drawing/2014/main" xmlns="" id="{2711B3CC-3390-42EF-A0B4-44EFD59992DE}"/>
                  </a:ext>
                </a:extLst>
              </p:cNvPr>
              <p:cNvSpPr/>
              <p:nvPr/>
            </p:nvSpPr>
            <p:spPr>
              <a:xfrm>
                <a:off x="9306878" y="4704397"/>
                <a:ext cx="114300" cy="990600"/>
              </a:xfrm>
              <a:custGeom>
                <a:avLst/>
                <a:gdLst>
                  <a:gd name="connsiteX0" fmla="*/ 14922 w 114300"/>
                  <a:gd name="connsiteY0" fmla="*/ 987743 h 990600"/>
                  <a:gd name="connsiteX1" fmla="*/ 89853 w 114300"/>
                  <a:gd name="connsiteY1" fmla="*/ 987743 h 990600"/>
                  <a:gd name="connsiteX2" fmla="*/ 115253 w 114300"/>
                  <a:gd name="connsiteY2" fmla="*/ 4763 h 990600"/>
                  <a:gd name="connsiteX3" fmla="*/ 4763 w 114300"/>
                  <a:gd name="connsiteY3" fmla="*/ 9843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990600">
                    <a:moveTo>
                      <a:pt x="14922" y="987743"/>
                    </a:moveTo>
                    <a:lnTo>
                      <a:pt x="89853" y="987743"/>
                    </a:lnTo>
                    <a:lnTo>
                      <a:pt x="115253" y="4763"/>
                    </a:lnTo>
                    <a:lnTo>
                      <a:pt x="4763" y="9843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9807">
                <a:extLst>
                  <a:ext uri="{FF2B5EF4-FFF2-40B4-BE49-F238E27FC236}">
                    <a16:creationId xmlns:a16="http://schemas.microsoft.com/office/drawing/2014/main" xmlns="" id="{D922F0BE-3659-4C2D-BA8B-B48B20A6799A}"/>
                  </a:ext>
                </a:extLst>
              </p:cNvPr>
              <p:cNvSpPr/>
              <p:nvPr/>
            </p:nvSpPr>
            <p:spPr>
              <a:xfrm>
                <a:off x="8143508" y="4148138"/>
                <a:ext cx="1212850" cy="1441450"/>
              </a:xfrm>
              <a:custGeom>
                <a:avLst/>
                <a:gdLst>
                  <a:gd name="connsiteX0" fmla="*/ 1213852 w 1212850"/>
                  <a:gd name="connsiteY0" fmla="*/ 1426528 h 1441450"/>
                  <a:gd name="connsiteX1" fmla="*/ 1098917 w 1212850"/>
                  <a:gd name="connsiteY1" fmla="*/ 1441767 h 1441450"/>
                  <a:gd name="connsiteX2" fmla="*/ 27672 w 1212850"/>
                  <a:gd name="connsiteY2" fmla="*/ 360363 h 1441450"/>
                  <a:gd name="connsiteX3" fmla="*/ 142607 w 1212850"/>
                  <a:gd name="connsiteY3" fmla="*/ 44767 h 1441450"/>
                  <a:gd name="connsiteX4" fmla="*/ 738236 w 1212850"/>
                  <a:gd name="connsiteY4" fmla="*/ 4763 h 1441450"/>
                  <a:gd name="connsiteX5" fmla="*/ 1059547 w 1212850"/>
                  <a:gd name="connsiteY5" fmla="*/ 6667 h 1441450"/>
                  <a:gd name="connsiteX6" fmla="*/ 488047 w 1212850"/>
                  <a:gd name="connsiteY6" fmla="*/ 435292 h 1441450"/>
                  <a:gd name="connsiteX7" fmla="*/ 663307 w 1212850"/>
                  <a:gd name="connsiteY7" fmla="*/ 645478 h 1441450"/>
                  <a:gd name="connsiteX8" fmla="*/ 998586 w 1212850"/>
                  <a:gd name="connsiteY8" fmla="*/ 1020763 h 1441450"/>
                  <a:gd name="connsiteX9" fmla="*/ 1213852 w 1212850"/>
                  <a:gd name="connsiteY9" fmla="*/ 1426528 h 144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850" h="1441450">
                    <a:moveTo>
                      <a:pt x="1213852" y="1426528"/>
                    </a:moveTo>
                    <a:lnTo>
                      <a:pt x="1098917" y="1441767"/>
                    </a:lnTo>
                    <a:cubicBezTo>
                      <a:pt x="1098917" y="1441767"/>
                      <a:pt x="97522" y="566103"/>
                      <a:pt x="27672" y="360363"/>
                    </a:cubicBezTo>
                    <a:cubicBezTo>
                      <a:pt x="-42178" y="155258"/>
                      <a:pt x="62597" y="49847"/>
                      <a:pt x="142607" y="44767"/>
                    </a:cubicBezTo>
                    <a:cubicBezTo>
                      <a:pt x="222617" y="39688"/>
                      <a:pt x="738236" y="4763"/>
                      <a:pt x="738236" y="4763"/>
                    </a:cubicBezTo>
                    <a:lnTo>
                      <a:pt x="1059547" y="6667"/>
                    </a:lnTo>
                    <a:lnTo>
                      <a:pt x="488047" y="435292"/>
                    </a:lnTo>
                    <a:lnTo>
                      <a:pt x="663307" y="645478"/>
                    </a:lnTo>
                    <a:cubicBezTo>
                      <a:pt x="663307" y="645478"/>
                      <a:pt x="883652" y="780733"/>
                      <a:pt x="998586" y="1020763"/>
                    </a:cubicBezTo>
                    <a:cubicBezTo>
                      <a:pt x="1113522" y="1260792"/>
                      <a:pt x="1213852" y="1426528"/>
                      <a:pt x="1213852" y="1426528"/>
                    </a:cubicBezTo>
                    <a:close/>
                  </a:path>
                </a:pathLst>
              </a:custGeom>
              <a:solidFill>
                <a:srgbClr val="0037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9808">
                <a:extLst>
                  <a:ext uri="{FF2B5EF4-FFF2-40B4-BE49-F238E27FC236}">
                    <a16:creationId xmlns:a16="http://schemas.microsoft.com/office/drawing/2014/main" xmlns="" id="{8B77F69E-83C1-40F5-99CA-F0A0BA068EAF}"/>
                  </a:ext>
                </a:extLst>
              </p:cNvPr>
              <p:cNvSpPr/>
              <p:nvPr/>
            </p:nvSpPr>
            <p:spPr>
              <a:xfrm>
                <a:off x="8737918" y="2774633"/>
                <a:ext cx="457200" cy="711200"/>
              </a:xfrm>
              <a:custGeom>
                <a:avLst/>
                <a:gdLst>
                  <a:gd name="connsiteX0" fmla="*/ 4763 w 457200"/>
                  <a:gd name="connsiteY0" fmla="*/ 703263 h 711200"/>
                  <a:gd name="connsiteX1" fmla="*/ 121602 w 457200"/>
                  <a:gd name="connsiteY1" fmla="*/ 707072 h 711200"/>
                  <a:gd name="connsiteX2" fmla="*/ 280352 w 457200"/>
                  <a:gd name="connsiteY2" fmla="*/ 385127 h 711200"/>
                  <a:gd name="connsiteX3" fmla="*/ 455613 w 457200"/>
                  <a:gd name="connsiteY3" fmla="*/ 4763 h 711200"/>
                  <a:gd name="connsiteX4" fmla="*/ 317817 w 457200"/>
                  <a:gd name="connsiteY4" fmla="*/ 192722 h 711200"/>
                  <a:gd name="connsiteX5" fmla="*/ 284163 w 457200"/>
                  <a:gd name="connsiteY5" fmla="*/ 113347 h 711200"/>
                  <a:gd name="connsiteX6" fmla="*/ 49847 w 457200"/>
                  <a:gd name="connsiteY6" fmla="*/ 309563 h 711200"/>
                  <a:gd name="connsiteX7" fmla="*/ 4763 w 457200"/>
                  <a:gd name="connsiteY7" fmla="*/ 703263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200" h="711200">
                    <a:moveTo>
                      <a:pt x="4763" y="703263"/>
                    </a:moveTo>
                    <a:lnTo>
                      <a:pt x="121602" y="707072"/>
                    </a:lnTo>
                    <a:lnTo>
                      <a:pt x="280352" y="385127"/>
                    </a:lnTo>
                    <a:lnTo>
                      <a:pt x="455613" y="4763"/>
                    </a:lnTo>
                    <a:lnTo>
                      <a:pt x="317817" y="192722"/>
                    </a:lnTo>
                    <a:lnTo>
                      <a:pt x="284163" y="113347"/>
                    </a:lnTo>
                    <a:cubicBezTo>
                      <a:pt x="284163" y="113347"/>
                      <a:pt x="105092" y="187642"/>
                      <a:pt x="49847" y="309563"/>
                    </a:cubicBezTo>
                    <a:cubicBezTo>
                      <a:pt x="21272" y="374967"/>
                      <a:pt x="11113" y="639127"/>
                      <a:pt x="4763" y="703263"/>
                    </a:cubicBezTo>
                    <a:close/>
                  </a:path>
                </a:pathLst>
              </a:custGeom>
              <a:solidFill>
                <a:srgbClr val="04AD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9809">
                <a:extLst>
                  <a:ext uri="{FF2B5EF4-FFF2-40B4-BE49-F238E27FC236}">
                    <a16:creationId xmlns:a16="http://schemas.microsoft.com/office/drawing/2014/main" xmlns="" id="{53C1E995-7F7D-4716-AEB2-D7692718B460}"/>
                  </a:ext>
                </a:extLst>
              </p:cNvPr>
              <p:cNvSpPr/>
              <p:nvPr/>
            </p:nvSpPr>
            <p:spPr>
              <a:xfrm>
                <a:off x="9093044" y="2016426"/>
                <a:ext cx="577850" cy="444500"/>
              </a:xfrm>
              <a:custGeom>
                <a:avLst/>
                <a:gdLst>
                  <a:gd name="connsiteX0" fmla="*/ 125251 w 577850"/>
                  <a:gd name="connsiteY0" fmla="*/ 74629 h 444500"/>
                  <a:gd name="connsiteX1" fmla="*/ 51591 w 577850"/>
                  <a:gd name="connsiteY1" fmla="*/ 36529 h 444500"/>
                  <a:gd name="connsiteX2" fmla="*/ 17937 w 577850"/>
                  <a:gd name="connsiteY2" fmla="*/ 190199 h 444500"/>
                  <a:gd name="connsiteX3" fmla="*/ 51591 w 577850"/>
                  <a:gd name="connsiteY3" fmla="*/ 317199 h 444500"/>
                  <a:gd name="connsiteX4" fmla="*/ 89691 w 577850"/>
                  <a:gd name="connsiteY4" fmla="*/ 444199 h 444500"/>
                  <a:gd name="connsiteX5" fmla="*/ 258601 w 577850"/>
                  <a:gd name="connsiteY5" fmla="*/ 310849 h 444500"/>
                  <a:gd name="connsiteX6" fmla="*/ 461166 w 577850"/>
                  <a:gd name="connsiteY6" fmla="*/ 362284 h 444500"/>
                  <a:gd name="connsiteX7" fmla="*/ 525937 w 577850"/>
                  <a:gd name="connsiteY7" fmla="*/ 348949 h 444500"/>
                  <a:gd name="connsiteX8" fmla="*/ 555146 w 577850"/>
                  <a:gd name="connsiteY8" fmla="*/ 230839 h 444500"/>
                  <a:gd name="connsiteX9" fmla="*/ 571021 w 577850"/>
                  <a:gd name="connsiteY9" fmla="*/ 148289 h 444500"/>
                  <a:gd name="connsiteX10" fmla="*/ 531016 w 577850"/>
                  <a:gd name="connsiteY10" fmla="*/ 92409 h 444500"/>
                  <a:gd name="connsiteX11" fmla="*/ 510696 w 577850"/>
                  <a:gd name="connsiteY11" fmla="*/ 5414 h 444500"/>
                  <a:gd name="connsiteX12" fmla="*/ 437037 w 577850"/>
                  <a:gd name="connsiteY12" fmla="*/ 52404 h 444500"/>
                  <a:gd name="connsiteX13" fmla="*/ 125251 w 577850"/>
                  <a:gd name="connsiteY13" fmla="*/ 74629 h 44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7850" h="444500">
                    <a:moveTo>
                      <a:pt x="125251" y="74629"/>
                    </a:moveTo>
                    <a:cubicBezTo>
                      <a:pt x="125251" y="74629"/>
                      <a:pt x="87151" y="9859"/>
                      <a:pt x="51591" y="36529"/>
                    </a:cubicBezTo>
                    <a:cubicBezTo>
                      <a:pt x="16031" y="63199"/>
                      <a:pt x="-13179" y="143209"/>
                      <a:pt x="17937" y="190199"/>
                    </a:cubicBezTo>
                    <a:cubicBezTo>
                      <a:pt x="49051" y="237189"/>
                      <a:pt x="47146" y="219409"/>
                      <a:pt x="51591" y="317199"/>
                    </a:cubicBezTo>
                    <a:cubicBezTo>
                      <a:pt x="56037" y="414989"/>
                      <a:pt x="69371" y="446104"/>
                      <a:pt x="89691" y="444199"/>
                    </a:cubicBezTo>
                    <a:cubicBezTo>
                      <a:pt x="110012" y="441659"/>
                      <a:pt x="194466" y="293069"/>
                      <a:pt x="258601" y="310849"/>
                    </a:cubicBezTo>
                    <a:cubicBezTo>
                      <a:pt x="322737" y="328629"/>
                      <a:pt x="445291" y="353394"/>
                      <a:pt x="461166" y="362284"/>
                    </a:cubicBezTo>
                    <a:cubicBezTo>
                      <a:pt x="477041" y="371174"/>
                      <a:pt x="525937" y="348949"/>
                      <a:pt x="525937" y="348949"/>
                    </a:cubicBezTo>
                    <a:cubicBezTo>
                      <a:pt x="525937" y="348949"/>
                      <a:pt x="564037" y="319739"/>
                      <a:pt x="555146" y="230839"/>
                    </a:cubicBezTo>
                    <a:cubicBezTo>
                      <a:pt x="546256" y="141939"/>
                      <a:pt x="555146" y="152734"/>
                      <a:pt x="571021" y="148289"/>
                    </a:cubicBezTo>
                    <a:cubicBezTo>
                      <a:pt x="586896" y="143844"/>
                      <a:pt x="550701" y="90504"/>
                      <a:pt x="531016" y="92409"/>
                    </a:cubicBezTo>
                    <a:cubicBezTo>
                      <a:pt x="510696" y="94949"/>
                      <a:pt x="538001" y="12399"/>
                      <a:pt x="510696" y="5414"/>
                    </a:cubicBezTo>
                    <a:cubicBezTo>
                      <a:pt x="484026" y="-1571"/>
                      <a:pt x="459262" y="49864"/>
                      <a:pt x="437037" y="52404"/>
                    </a:cubicBezTo>
                    <a:cubicBezTo>
                      <a:pt x="414176" y="54309"/>
                      <a:pt x="198276" y="16844"/>
                      <a:pt x="125251" y="74629"/>
                    </a:cubicBezTo>
                    <a:close/>
                  </a:path>
                </a:pathLst>
              </a:custGeom>
              <a:solidFill>
                <a:srgbClr val="9448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9810">
                <a:extLst>
                  <a:ext uri="{FF2B5EF4-FFF2-40B4-BE49-F238E27FC236}">
                    <a16:creationId xmlns:a16="http://schemas.microsoft.com/office/drawing/2014/main" xmlns="" id="{8ADC98A3-C2F0-4BF6-8B2D-49211E8F89F5}"/>
                  </a:ext>
                </a:extLst>
              </p:cNvPr>
              <p:cNvSpPr/>
              <p:nvPr/>
            </p:nvSpPr>
            <p:spPr>
              <a:xfrm>
                <a:off x="8551287" y="3537267"/>
                <a:ext cx="336550" cy="381000"/>
              </a:xfrm>
              <a:custGeom>
                <a:avLst/>
                <a:gdLst>
                  <a:gd name="connsiteX0" fmla="*/ 185043 w 336550"/>
                  <a:gd name="connsiteY0" fmla="*/ 5398 h 381000"/>
                  <a:gd name="connsiteX1" fmla="*/ 10418 w 336550"/>
                  <a:gd name="connsiteY1" fmla="*/ 347028 h 381000"/>
                  <a:gd name="connsiteX2" fmla="*/ 20578 w 336550"/>
                  <a:gd name="connsiteY2" fmla="*/ 377508 h 381000"/>
                  <a:gd name="connsiteX3" fmla="*/ 259973 w 336550"/>
                  <a:gd name="connsiteY3" fmla="*/ 377508 h 381000"/>
                  <a:gd name="connsiteX4" fmla="*/ 334903 w 336550"/>
                  <a:gd name="connsiteY4" fmla="*/ 295592 h 381000"/>
                  <a:gd name="connsiteX5" fmla="*/ 338078 w 336550"/>
                  <a:gd name="connsiteY5" fmla="*/ 4763 h 381000"/>
                  <a:gd name="connsiteX6" fmla="*/ 185043 w 336550"/>
                  <a:gd name="connsiteY6" fmla="*/ 4763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550" h="381000">
                    <a:moveTo>
                      <a:pt x="185043" y="5398"/>
                    </a:moveTo>
                    <a:cubicBezTo>
                      <a:pt x="185043" y="5398"/>
                      <a:pt x="27563" y="323533"/>
                      <a:pt x="10418" y="347028"/>
                    </a:cubicBezTo>
                    <a:cubicBezTo>
                      <a:pt x="-6727" y="370523"/>
                      <a:pt x="20578" y="377508"/>
                      <a:pt x="20578" y="377508"/>
                    </a:cubicBezTo>
                    <a:lnTo>
                      <a:pt x="259973" y="377508"/>
                    </a:lnTo>
                    <a:lnTo>
                      <a:pt x="334903" y="295592"/>
                    </a:lnTo>
                    <a:lnTo>
                      <a:pt x="338078" y="4763"/>
                    </a:lnTo>
                    <a:lnTo>
                      <a:pt x="185043" y="4763"/>
                    </a:lnTo>
                    <a:close/>
                  </a:path>
                </a:pathLst>
              </a:custGeom>
              <a:solidFill>
                <a:srgbClr val="FEC6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9811">
                <a:extLst>
                  <a:ext uri="{FF2B5EF4-FFF2-40B4-BE49-F238E27FC236}">
                    <a16:creationId xmlns:a16="http://schemas.microsoft.com/office/drawing/2014/main" xmlns="" id="{F2A41A24-AD6E-4301-A26C-5C4EEEB1B9E6}"/>
                  </a:ext>
                </a:extLst>
              </p:cNvPr>
              <p:cNvSpPr/>
              <p:nvPr/>
            </p:nvSpPr>
            <p:spPr>
              <a:xfrm>
                <a:off x="8731568" y="3473133"/>
                <a:ext cx="158750" cy="69850"/>
              </a:xfrm>
              <a:custGeom>
                <a:avLst/>
                <a:gdLst>
                  <a:gd name="connsiteX0" fmla="*/ 11113 w 158750"/>
                  <a:gd name="connsiteY0" fmla="*/ 4763 h 69850"/>
                  <a:gd name="connsiteX1" fmla="*/ 4763 w 158750"/>
                  <a:gd name="connsiteY1" fmla="*/ 69533 h 69850"/>
                  <a:gd name="connsiteX2" fmla="*/ 158432 w 158750"/>
                  <a:gd name="connsiteY2" fmla="*/ 69533 h 69850"/>
                  <a:gd name="connsiteX3" fmla="*/ 157163 w 158750"/>
                  <a:gd name="connsiteY3" fmla="*/ 4763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750" h="69850">
                    <a:moveTo>
                      <a:pt x="11113" y="4763"/>
                    </a:moveTo>
                    <a:lnTo>
                      <a:pt x="4763" y="69533"/>
                    </a:lnTo>
                    <a:lnTo>
                      <a:pt x="158432" y="69533"/>
                    </a:lnTo>
                    <a:lnTo>
                      <a:pt x="157163" y="4763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9812">
                <a:extLst>
                  <a:ext uri="{FF2B5EF4-FFF2-40B4-BE49-F238E27FC236}">
                    <a16:creationId xmlns:a16="http://schemas.microsoft.com/office/drawing/2014/main" xmlns="" id="{3E2818BE-1757-493B-A288-D789F79C521F}"/>
                  </a:ext>
                </a:extLst>
              </p:cNvPr>
              <p:cNvSpPr/>
              <p:nvPr/>
            </p:nvSpPr>
            <p:spPr>
              <a:xfrm>
                <a:off x="8854770" y="2748598"/>
                <a:ext cx="1435100" cy="1416050"/>
              </a:xfrm>
              <a:custGeom>
                <a:avLst/>
                <a:gdLst>
                  <a:gd name="connsiteX0" fmla="*/ 27610 w 1435100"/>
                  <a:gd name="connsiteY0" fmla="*/ 1404303 h 1416050"/>
                  <a:gd name="connsiteX1" fmla="*/ 9195 w 1435100"/>
                  <a:gd name="connsiteY1" fmla="*/ 444182 h 1416050"/>
                  <a:gd name="connsiteX2" fmla="*/ 167945 w 1435100"/>
                  <a:gd name="connsiteY2" fmla="*/ 138748 h 1416050"/>
                  <a:gd name="connsiteX3" fmla="*/ 339395 w 1435100"/>
                  <a:gd name="connsiteY3" fmla="*/ 30163 h 1416050"/>
                  <a:gd name="connsiteX4" fmla="*/ 473380 w 1435100"/>
                  <a:gd name="connsiteY4" fmla="*/ 96838 h 1416050"/>
                  <a:gd name="connsiteX5" fmla="*/ 787070 w 1435100"/>
                  <a:gd name="connsiteY5" fmla="*/ 4763 h 1416050"/>
                  <a:gd name="connsiteX6" fmla="*/ 1150925 w 1435100"/>
                  <a:gd name="connsiteY6" fmla="*/ 159702 h 1416050"/>
                  <a:gd name="connsiteX7" fmla="*/ 1380795 w 1435100"/>
                  <a:gd name="connsiteY7" fmla="*/ 373063 h 1416050"/>
                  <a:gd name="connsiteX8" fmla="*/ 1434135 w 1435100"/>
                  <a:gd name="connsiteY8" fmla="*/ 725487 h 1416050"/>
                  <a:gd name="connsiteX9" fmla="*/ 1008685 w 1435100"/>
                  <a:gd name="connsiteY9" fmla="*/ 1138237 h 1416050"/>
                  <a:gd name="connsiteX10" fmla="*/ 1027735 w 1435100"/>
                  <a:gd name="connsiteY10" fmla="*/ 1411923 h 1416050"/>
                  <a:gd name="connsiteX11" fmla="*/ 27610 w 1435100"/>
                  <a:gd name="connsiteY11" fmla="*/ 1404303 h 141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5100" h="1416050">
                    <a:moveTo>
                      <a:pt x="27610" y="1404303"/>
                    </a:moveTo>
                    <a:cubicBezTo>
                      <a:pt x="27610" y="1404303"/>
                      <a:pt x="-7315" y="536257"/>
                      <a:pt x="9195" y="444182"/>
                    </a:cubicBezTo>
                    <a:cubicBezTo>
                      <a:pt x="25705" y="352107"/>
                      <a:pt x="38405" y="176848"/>
                      <a:pt x="167945" y="138748"/>
                    </a:cubicBezTo>
                    <a:cubicBezTo>
                      <a:pt x="297485" y="101282"/>
                      <a:pt x="339395" y="30163"/>
                      <a:pt x="339395" y="30163"/>
                    </a:cubicBezTo>
                    <a:cubicBezTo>
                      <a:pt x="339395" y="30163"/>
                      <a:pt x="381305" y="96838"/>
                      <a:pt x="473380" y="96838"/>
                    </a:cubicBezTo>
                    <a:cubicBezTo>
                      <a:pt x="565455" y="96838"/>
                      <a:pt x="690550" y="67627"/>
                      <a:pt x="787070" y="4763"/>
                    </a:cubicBezTo>
                    <a:cubicBezTo>
                      <a:pt x="787070" y="4763"/>
                      <a:pt x="1096315" y="142557"/>
                      <a:pt x="1150925" y="159702"/>
                    </a:cubicBezTo>
                    <a:cubicBezTo>
                      <a:pt x="1205535" y="176213"/>
                      <a:pt x="1330630" y="239077"/>
                      <a:pt x="1380795" y="373063"/>
                    </a:cubicBezTo>
                    <a:cubicBezTo>
                      <a:pt x="1430960" y="507048"/>
                      <a:pt x="1434135" y="725487"/>
                      <a:pt x="1434135" y="725487"/>
                    </a:cubicBezTo>
                    <a:lnTo>
                      <a:pt x="1008685" y="1138237"/>
                    </a:lnTo>
                    <a:lnTo>
                      <a:pt x="1027735" y="1411923"/>
                    </a:lnTo>
                    <a:lnTo>
                      <a:pt x="27610" y="1404303"/>
                    </a:lnTo>
                    <a:close/>
                  </a:path>
                </a:pathLst>
              </a:custGeom>
              <a:solidFill>
                <a:srgbClr val="1DC3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9813">
                <a:extLst>
                  <a:ext uri="{FF2B5EF4-FFF2-40B4-BE49-F238E27FC236}">
                    <a16:creationId xmlns:a16="http://schemas.microsoft.com/office/drawing/2014/main" xmlns="" id="{8D6B8293-2E15-4A86-8662-A4DD3D643925}"/>
                  </a:ext>
                </a:extLst>
              </p:cNvPr>
              <p:cNvSpPr/>
              <p:nvPr/>
            </p:nvSpPr>
            <p:spPr>
              <a:xfrm>
                <a:off x="9753282" y="4688522"/>
                <a:ext cx="406400" cy="908050"/>
              </a:xfrm>
              <a:custGeom>
                <a:avLst/>
                <a:gdLst>
                  <a:gd name="connsiteX0" fmla="*/ 404178 w 406400"/>
                  <a:gd name="connsiteY0" fmla="*/ 903288 h 908050"/>
                  <a:gd name="connsiteX1" fmla="*/ 309563 w 406400"/>
                  <a:gd name="connsiteY1" fmla="*/ 903288 h 908050"/>
                  <a:gd name="connsiteX2" fmla="*/ 4763 w 406400"/>
                  <a:gd name="connsiteY2" fmla="*/ 4763 h 908050"/>
                  <a:gd name="connsiteX3" fmla="*/ 110173 w 406400"/>
                  <a:gd name="connsiteY3" fmla="*/ 4763 h 90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400" h="908050">
                    <a:moveTo>
                      <a:pt x="404178" y="903288"/>
                    </a:moveTo>
                    <a:lnTo>
                      <a:pt x="309563" y="903288"/>
                    </a:lnTo>
                    <a:lnTo>
                      <a:pt x="4763" y="4763"/>
                    </a:lnTo>
                    <a:lnTo>
                      <a:pt x="110173" y="4763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9814">
                <a:extLst>
                  <a:ext uri="{FF2B5EF4-FFF2-40B4-BE49-F238E27FC236}">
                    <a16:creationId xmlns:a16="http://schemas.microsoft.com/office/drawing/2014/main" xmlns="" id="{C9CEF85D-DB0D-4DC2-9349-4956E3E713DC}"/>
                  </a:ext>
                </a:extLst>
              </p:cNvPr>
              <p:cNvSpPr/>
              <p:nvPr/>
            </p:nvSpPr>
            <p:spPr>
              <a:xfrm>
                <a:off x="8681403" y="3888422"/>
                <a:ext cx="1460500" cy="825500"/>
              </a:xfrm>
              <a:custGeom>
                <a:avLst/>
                <a:gdLst>
                  <a:gd name="connsiteX0" fmla="*/ 4763 w 1460500"/>
                  <a:gd name="connsiteY0" fmla="*/ 773748 h 825500"/>
                  <a:gd name="connsiteX1" fmla="*/ 477838 w 1460500"/>
                  <a:gd name="connsiteY1" fmla="*/ 820738 h 825500"/>
                  <a:gd name="connsiteX2" fmla="*/ 1302703 w 1460500"/>
                  <a:gd name="connsiteY2" fmla="*/ 773748 h 825500"/>
                  <a:gd name="connsiteX3" fmla="*/ 1455103 w 1460500"/>
                  <a:gd name="connsiteY3" fmla="*/ 463868 h 825500"/>
                  <a:gd name="connsiteX4" fmla="*/ 1340167 w 1460500"/>
                  <a:gd name="connsiteY4" fmla="*/ 4763 h 825500"/>
                  <a:gd name="connsiteX5" fmla="*/ 1129347 w 1460500"/>
                  <a:gd name="connsiteY5" fmla="*/ 13653 h 825500"/>
                  <a:gd name="connsiteX6" fmla="*/ 919797 w 1460500"/>
                  <a:gd name="connsiteY6" fmla="*/ 474028 h 825500"/>
                  <a:gd name="connsiteX7" fmla="*/ 762317 w 1460500"/>
                  <a:gd name="connsiteY7" fmla="*/ 642303 h 825500"/>
                  <a:gd name="connsiteX8" fmla="*/ 5397 w 1460500"/>
                  <a:gd name="connsiteY8" fmla="*/ 700088 h 825500"/>
                  <a:gd name="connsiteX9" fmla="*/ 5397 w 1460500"/>
                  <a:gd name="connsiteY9" fmla="*/ 773748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60500" h="825500">
                    <a:moveTo>
                      <a:pt x="4763" y="773748"/>
                    </a:moveTo>
                    <a:cubicBezTo>
                      <a:pt x="4763" y="773748"/>
                      <a:pt x="125413" y="815658"/>
                      <a:pt x="477838" y="820738"/>
                    </a:cubicBezTo>
                    <a:cubicBezTo>
                      <a:pt x="829628" y="825818"/>
                      <a:pt x="1124267" y="836613"/>
                      <a:pt x="1302703" y="773748"/>
                    </a:cubicBezTo>
                    <a:cubicBezTo>
                      <a:pt x="1481138" y="710883"/>
                      <a:pt x="1460182" y="531813"/>
                      <a:pt x="1455103" y="463868"/>
                    </a:cubicBezTo>
                    <a:cubicBezTo>
                      <a:pt x="1450022" y="395288"/>
                      <a:pt x="1340167" y="4763"/>
                      <a:pt x="1340167" y="4763"/>
                    </a:cubicBezTo>
                    <a:lnTo>
                      <a:pt x="1129347" y="13653"/>
                    </a:lnTo>
                    <a:lnTo>
                      <a:pt x="919797" y="474028"/>
                    </a:lnTo>
                    <a:cubicBezTo>
                      <a:pt x="919797" y="474028"/>
                      <a:pt x="778192" y="637223"/>
                      <a:pt x="762317" y="642303"/>
                    </a:cubicBezTo>
                    <a:cubicBezTo>
                      <a:pt x="746442" y="647383"/>
                      <a:pt x="5397" y="700088"/>
                      <a:pt x="5397" y="700088"/>
                    </a:cubicBezTo>
                    <a:lnTo>
                      <a:pt x="5397" y="773748"/>
                    </a:lnTo>
                    <a:close/>
                  </a:path>
                </a:pathLst>
              </a:custGeom>
              <a:solidFill>
                <a:srgbClr val="376D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9815">
                <a:extLst>
                  <a:ext uri="{FF2B5EF4-FFF2-40B4-BE49-F238E27FC236}">
                    <a16:creationId xmlns:a16="http://schemas.microsoft.com/office/drawing/2014/main" xmlns="" id="{756E9ADC-BA04-4152-BAD5-47F547F296E7}"/>
                  </a:ext>
                </a:extLst>
              </p:cNvPr>
              <p:cNvSpPr/>
              <p:nvPr/>
            </p:nvSpPr>
            <p:spPr>
              <a:xfrm>
                <a:off x="8350568" y="3908742"/>
                <a:ext cx="527050" cy="57150"/>
              </a:xfrm>
              <a:custGeom>
                <a:avLst/>
                <a:gdLst>
                  <a:gd name="connsiteX0" fmla="*/ 4763 w 527050"/>
                  <a:gd name="connsiteY0" fmla="*/ 4762 h 57150"/>
                  <a:gd name="connsiteX1" fmla="*/ 526733 w 527050"/>
                  <a:gd name="connsiteY1" fmla="*/ 4762 h 57150"/>
                  <a:gd name="connsiteX2" fmla="*/ 526733 w 527050"/>
                  <a:gd name="connsiteY2" fmla="*/ 54928 h 57150"/>
                  <a:gd name="connsiteX3" fmla="*/ 4763 w 527050"/>
                  <a:gd name="connsiteY3" fmla="*/ 5492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7050" h="57150">
                    <a:moveTo>
                      <a:pt x="4763" y="4762"/>
                    </a:moveTo>
                    <a:lnTo>
                      <a:pt x="526733" y="4762"/>
                    </a:lnTo>
                    <a:lnTo>
                      <a:pt x="526733" y="54928"/>
                    </a:lnTo>
                    <a:lnTo>
                      <a:pt x="4763" y="54928"/>
                    </a:lnTo>
                    <a:close/>
                  </a:path>
                </a:pathLst>
              </a:custGeom>
              <a:solidFill>
                <a:srgbClr val="E8EF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9816">
                <a:extLst>
                  <a:ext uri="{FF2B5EF4-FFF2-40B4-BE49-F238E27FC236}">
                    <a16:creationId xmlns:a16="http://schemas.microsoft.com/office/drawing/2014/main" xmlns="" id="{997CE22D-7FA4-4DD6-BA88-F99670914E64}"/>
                  </a:ext>
                </a:extLst>
              </p:cNvPr>
              <p:cNvSpPr/>
              <p:nvPr/>
            </p:nvSpPr>
            <p:spPr>
              <a:xfrm>
                <a:off x="7727633" y="3908742"/>
                <a:ext cx="628650" cy="57150"/>
              </a:xfrm>
              <a:custGeom>
                <a:avLst/>
                <a:gdLst>
                  <a:gd name="connsiteX0" fmla="*/ 4762 w 628650"/>
                  <a:gd name="connsiteY0" fmla="*/ 4762 h 57150"/>
                  <a:gd name="connsiteX1" fmla="*/ 628968 w 628650"/>
                  <a:gd name="connsiteY1" fmla="*/ 4762 h 57150"/>
                  <a:gd name="connsiteX2" fmla="*/ 628968 w 628650"/>
                  <a:gd name="connsiteY2" fmla="*/ 54928 h 57150"/>
                  <a:gd name="connsiteX3" fmla="*/ 4762 w 628650"/>
                  <a:gd name="connsiteY3" fmla="*/ 5492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57150">
                    <a:moveTo>
                      <a:pt x="4762" y="4762"/>
                    </a:moveTo>
                    <a:lnTo>
                      <a:pt x="628968" y="4762"/>
                    </a:lnTo>
                    <a:lnTo>
                      <a:pt x="628968" y="54928"/>
                    </a:lnTo>
                    <a:lnTo>
                      <a:pt x="4762" y="54928"/>
                    </a:lnTo>
                    <a:close/>
                  </a:path>
                </a:pathLst>
              </a:custGeom>
              <a:solidFill>
                <a:srgbClr val="ABBFD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9817">
                <a:extLst>
                  <a:ext uri="{FF2B5EF4-FFF2-40B4-BE49-F238E27FC236}">
                    <a16:creationId xmlns:a16="http://schemas.microsoft.com/office/drawing/2014/main" xmlns="" id="{D993EB84-2E4F-4E1D-B588-D7897E6191B8}"/>
                  </a:ext>
                </a:extLst>
              </p:cNvPr>
              <p:cNvSpPr/>
              <p:nvPr/>
            </p:nvSpPr>
            <p:spPr>
              <a:xfrm>
                <a:off x="7312978" y="3099516"/>
                <a:ext cx="1130300" cy="812800"/>
              </a:xfrm>
              <a:custGeom>
                <a:avLst/>
                <a:gdLst>
                  <a:gd name="connsiteX0" fmla="*/ 40957 w 1130300"/>
                  <a:gd name="connsiteY0" fmla="*/ 603804 h 812800"/>
                  <a:gd name="connsiteX1" fmla="*/ 4763 w 1130300"/>
                  <a:gd name="connsiteY1" fmla="*/ 31669 h 812800"/>
                  <a:gd name="connsiteX2" fmla="*/ 53022 w 1130300"/>
                  <a:gd name="connsiteY2" fmla="*/ 4999 h 812800"/>
                  <a:gd name="connsiteX3" fmla="*/ 1036003 w 1130300"/>
                  <a:gd name="connsiteY3" fmla="*/ 10714 h 812800"/>
                  <a:gd name="connsiteX4" fmla="*/ 1072197 w 1130300"/>
                  <a:gd name="connsiteY4" fmla="*/ 52624 h 812800"/>
                  <a:gd name="connsiteX5" fmla="*/ 1129347 w 1130300"/>
                  <a:gd name="connsiteY5" fmla="*/ 789859 h 812800"/>
                  <a:gd name="connsiteX6" fmla="*/ 1087438 w 1130300"/>
                  <a:gd name="connsiteY6" fmla="*/ 813989 h 812800"/>
                  <a:gd name="connsiteX7" fmla="*/ 420053 w 1130300"/>
                  <a:gd name="connsiteY7" fmla="*/ 813989 h 812800"/>
                  <a:gd name="connsiteX8" fmla="*/ 425132 w 1130300"/>
                  <a:gd name="connsiteY8" fmla="*/ 739059 h 812800"/>
                  <a:gd name="connsiteX9" fmla="*/ 341313 w 1130300"/>
                  <a:gd name="connsiteY9" fmla="*/ 733344 h 812800"/>
                  <a:gd name="connsiteX10" fmla="*/ 341313 w 1130300"/>
                  <a:gd name="connsiteY10" fmla="*/ 615234 h 812800"/>
                  <a:gd name="connsiteX11" fmla="*/ 40957 w 1130300"/>
                  <a:gd name="connsiteY11" fmla="*/ 603804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0300" h="812800">
                    <a:moveTo>
                      <a:pt x="40957" y="603804"/>
                    </a:moveTo>
                    <a:lnTo>
                      <a:pt x="4763" y="31669"/>
                    </a:lnTo>
                    <a:cubicBezTo>
                      <a:pt x="4763" y="31669"/>
                      <a:pt x="4763" y="1824"/>
                      <a:pt x="53022" y="4999"/>
                    </a:cubicBezTo>
                    <a:cubicBezTo>
                      <a:pt x="101282" y="8174"/>
                      <a:pt x="1036003" y="10714"/>
                      <a:pt x="1036003" y="10714"/>
                    </a:cubicBezTo>
                    <a:cubicBezTo>
                      <a:pt x="1036003" y="10714"/>
                      <a:pt x="1060132" y="7539"/>
                      <a:pt x="1072197" y="52624"/>
                    </a:cubicBezTo>
                    <a:cubicBezTo>
                      <a:pt x="1084263" y="97709"/>
                      <a:pt x="1129347" y="789859"/>
                      <a:pt x="1129347" y="789859"/>
                    </a:cubicBezTo>
                    <a:cubicBezTo>
                      <a:pt x="1129347" y="789859"/>
                      <a:pt x="1131888" y="813354"/>
                      <a:pt x="1087438" y="813989"/>
                    </a:cubicBezTo>
                    <a:cubicBezTo>
                      <a:pt x="1042988" y="813989"/>
                      <a:pt x="420053" y="813989"/>
                      <a:pt x="420053" y="813989"/>
                    </a:cubicBezTo>
                    <a:lnTo>
                      <a:pt x="425132" y="739059"/>
                    </a:lnTo>
                    <a:lnTo>
                      <a:pt x="341313" y="733344"/>
                    </a:lnTo>
                    <a:lnTo>
                      <a:pt x="341313" y="615234"/>
                    </a:lnTo>
                    <a:lnTo>
                      <a:pt x="40957" y="603804"/>
                    </a:lnTo>
                    <a:close/>
                  </a:path>
                </a:pathLst>
              </a:custGeom>
              <a:solidFill>
                <a:srgbClr val="C6D6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9818">
                <a:extLst>
                  <a:ext uri="{FF2B5EF4-FFF2-40B4-BE49-F238E27FC236}">
                    <a16:creationId xmlns:a16="http://schemas.microsoft.com/office/drawing/2014/main" xmlns="" id="{A7ED8AE3-1223-453E-B127-9F9A04CD0A6F}"/>
                  </a:ext>
                </a:extLst>
              </p:cNvPr>
              <p:cNvSpPr/>
              <p:nvPr/>
            </p:nvSpPr>
            <p:spPr>
              <a:xfrm>
                <a:off x="9173846" y="2237810"/>
                <a:ext cx="431800" cy="508000"/>
              </a:xfrm>
              <a:custGeom>
                <a:avLst/>
                <a:gdLst>
                  <a:gd name="connsiteX0" fmla="*/ 21589 w 431800"/>
                  <a:gd name="connsiteY0" fmla="*/ 24695 h 508000"/>
                  <a:gd name="connsiteX1" fmla="*/ 8254 w 431800"/>
                  <a:gd name="connsiteY1" fmla="*/ 153600 h 508000"/>
                  <a:gd name="connsiteX2" fmla="*/ 30479 w 431800"/>
                  <a:gd name="connsiteY2" fmla="*/ 336480 h 508000"/>
                  <a:gd name="connsiteX3" fmla="*/ 45084 w 431800"/>
                  <a:gd name="connsiteY3" fmla="*/ 483800 h 508000"/>
                  <a:gd name="connsiteX4" fmla="*/ 184784 w 431800"/>
                  <a:gd name="connsiteY4" fmla="*/ 489515 h 508000"/>
                  <a:gd name="connsiteX5" fmla="*/ 344804 w 431800"/>
                  <a:gd name="connsiteY5" fmla="*/ 399980 h 508000"/>
                  <a:gd name="connsiteX6" fmla="*/ 412114 w 431800"/>
                  <a:gd name="connsiteY6" fmla="*/ 239960 h 508000"/>
                  <a:gd name="connsiteX7" fmla="*/ 426719 w 431800"/>
                  <a:gd name="connsiteY7" fmla="*/ 124390 h 508000"/>
                  <a:gd name="connsiteX8" fmla="*/ 318769 w 431800"/>
                  <a:gd name="connsiteY8" fmla="*/ 94545 h 508000"/>
                  <a:gd name="connsiteX9" fmla="*/ 300354 w 431800"/>
                  <a:gd name="connsiteY9" fmla="*/ 5010 h 508000"/>
                  <a:gd name="connsiteX10" fmla="*/ 21589 w 431800"/>
                  <a:gd name="connsiteY10" fmla="*/ 24695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1800" h="508000">
                    <a:moveTo>
                      <a:pt x="21589" y="24695"/>
                    </a:moveTo>
                    <a:cubicBezTo>
                      <a:pt x="21589" y="24695"/>
                      <a:pt x="-4446" y="82480"/>
                      <a:pt x="8254" y="153600"/>
                    </a:cubicBezTo>
                    <a:cubicBezTo>
                      <a:pt x="21589" y="224720"/>
                      <a:pt x="30479" y="310445"/>
                      <a:pt x="30479" y="336480"/>
                    </a:cubicBezTo>
                    <a:cubicBezTo>
                      <a:pt x="30479" y="362515"/>
                      <a:pt x="28573" y="467290"/>
                      <a:pt x="45084" y="483800"/>
                    </a:cubicBezTo>
                    <a:cubicBezTo>
                      <a:pt x="61594" y="500310"/>
                      <a:pt x="110489" y="515550"/>
                      <a:pt x="184784" y="489515"/>
                    </a:cubicBezTo>
                    <a:cubicBezTo>
                      <a:pt x="259079" y="463480"/>
                      <a:pt x="324484" y="429825"/>
                      <a:pt x="344804" y="399980"/>
                    </a:cubicBezTo>
                    <a:cubicBezTo>
                      <a:pt x="365123" y="370135"/>
                      <a:pt x="402589" y="272980"/>
                      <a:pt x="412114" y="239960"/>
                    </a:cubicBezTo>
                    <a:cubicBezTo>
                      <a:pt x="421639" y="206305"/>
                      <a:pt x="436244" y="138995"/>
                      <a:pt x="426719" y="124390"/>
                    </a:cubicBezTo>
                    <a:cubicBezTo>
                      <a:pt x="417194" y="109785"/>
                      <a:pt x="357504" y="68510"/>
                      <a:pt x="318769" y="94545"/>
                    </a:cubicBezTo>
                    <a:cubicBezTo>
                      <a:pt x="318769" y="94545"/>
                      <a:pt x="368934" y="-705"/>
                      <a:pt x="300354" y="5010"/>
                    </a:cubicBezTo>
                    <a:cubicBezTo>
                      <a:pt x="232409" y="9455"/>
                      <a:pt x="60959" y="-1340"/>
                      <a:pt x="21589" y="24695"/>
                    </a:cubicBez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9819">
                <a:extLst>
                  <a:ext uri="{FF2B5EF4-FFF2-40B4-BE49-F238E27FC236}">
                    <a16:creationId xmlns:a16="http://schemas.microsoft.com/office/drawing/2014/main" xmlns="" id="{B98648C9-C2D5-4C20-9CF0-EE704716FBCB}"/>
                  </a:ext>
                </a:extLst>
              </p:cNvPr>
              <p:cNvSpPr/>
              <p:nvPr/>
            </p:nvSpPr>
            <p:spPr>
              <a:xfrm>
                <a:off x="9791382" y="3469322"/>
                <a:ext cx="501650" cy="82550"/>
              </a:xfrm>
              <a:custGeom>
                <a:avLst/>
                <a:gdLst>
                  <a:gd name="connsiteX0" fmla="*/ 4763 w 501650"/>
                  <a:gd name="connsiteY0" fmla="*/ 4763 h 82550"/>
                  <a:gd name="connsiteX1" fmla="*/ 7938 w 501650"/>
                  <a:gd name="connsiteY1" fmla="*/ 80328 h 82550"/>
                  <a:gd name="connsiteX2" fmla="*/ 500063 w 501650"/>
                  <a:gd name="connsiteY2" fmla="*/ 73343 h 82550"/>
                  <a:gd name="connsiteX3" fmla="*/ 496888 w 501650"/>
                  <a:gd name="connsiteY3" fmla="*/ 4763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1650" h="82550">
                    <a:moveTo>
                      <a:pt x="4763" y="4763"/>
                    </a:moveTo>
                    <a:lnTo>
                      <a:pt x="7938" y="80328"/>
                    </a:lnTo>
                    <a:lnTo>
                      <a:pt x="500063" y="73343"/>
                    </a:lnTo>
                    <a:lnTo>
                      <a:pt x="496888" y="4763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9820">
                <a:extLst>
                  <a:ext uri="{FF2B5EF4-FFF2-40B4-BE49-F238E27FC236}">
                    <a16:creationId xmlns:a16="http://schemas.microsoft.com/office/drawing/2014/main" xmlns="" id="{FA832CEF-EC7C-450E-943D-1ABFE7BCD746}"/>
                  </a:ext>
                </a:extLst>
              </p:cNvPr>
              <p:cNvSpPr/>
              <p:nvPr/>
            </p:nvSpPr>
            <p:spPr>
              <a:xfrm>
                <a:off x="9652953" y="3518853"/>
                <a:ext cx="292100" cy="641350"/>
              </a:xfrm>
              <a:custGeom>
                <a:avLst/>
                <a:gdLst>
                  <a:gd name="connsiteX0" fmla="*/ 146367 w 292100"/>
                  <a:gd name="connsiteY0" fmla="*/ 30797 h 641350"/>
                  <a:gd name="connsiteX1" fmla="*/ 4763 w 292100"/>
                  <a:gd name="connsiteY1" fmla="*/ 639763 h 641350"/>
                  <a:gd name="connsiteX2" fmla="*/ 228917 w 292100"/>
                  <a:gd name="connsiteY2" fmla="*/ 642302 h 641350"/>
                  <a:gd name="connsiteX3" fmla="*/ 289242 w 292100"/>
                  <a:gd name="connsiteY3" fmla="*/ 147002 h 641350"/>
                  <a:gd name="connsiteX4" fmla="*/ 251778 w 292100"/>
                  <a:gd name="connsiteY4" fmla="*/ 4763 h 64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100" h="641350">
                    <a:moveTo>
                      <a:pt x="146367" y="30797"/>
                    </a:moveTo>
                    <a:lnTo>
                      <a:pt x="4763" y="639763"/>
                    </a:lnTo>
                    <a:lnTo>
                      <a:pt x="228917" y="642302"/>
                    </a:lnTo>
                    <a:lnTo>
                      <a:pt x="289242" y="147002"/>
                    </a:lnTo>
                    <a:lnTo>
                      <a:pt x="251778" y="4763"/>
                    </a:lnTo>
                    <a:close/>
                  </a:path>
                </a:pathLst>
              </a:custGeom>
              <a:solidFill>
                <a:srgbClr val="12B3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9821">
                <a:extLst>
                  <a:ext uri="{FF2B5EF4-FFF2-40B4-BE49-F238E27FC236}">
                    <a16:creationId xmlns:a16="http://schemas.microsoft.com/office/drawing/2014/main" xmlns="" id="{6FB3C1CE-C37A-400F-B10F-A56276996790}"/>
                  </a:ext>
                </a:extLst>
              </p:cNvPr>
              <p:cNvSpPr/>
              <p:nvPr/>
            </p:nvSpPr>
            <p:spPr>
              <a:xfrm>
                <a:off x="8779655" y="3538538"/>
                <a:ext cx="1517650" cy="425450"/>
              </a:xfrm>
              <a:custGeom>
                <a:avLst/>
                <a:gdLst>
                  <a:gd name="connsiteX0" fmla="*/ 1068561 w 1517650"/>
                  <a:gd name="connsiteY0" fmla="*/ 8572 h 425450"/>
                  <a:gd name="connsiteX1" fmla="*/ 1097136 w 1517650"/>
                  <a:gd name="connsiteY1" fmla="*/ 196533 h 425450"/>
                  <a:gd name="connsiteX2" fmla="*/ 226551 w 1517650"/>
                  <a:gd name="connsiteY2" fmla="*/ 265113 h 425450"/>
                  <a:gd name="connsiteX3" fmla="*/ 112886 w 1517650"/>
                  <a:gd name="connsiteY3" fmla="*/ 180022 h 425450"/>
                  <a:gd name="connsiteX4" fmla="*/ 10651 w 1517650"/>
                  <a:gd name="connsiteY4" fmla="*/ 356553 h 425450"/>
                  <a:gd name="connsiteX5" fmla="*/ 135745 w 1517650"/>
                  <a:gd name="connsiteY5" fmla="*/ 282892 h 425450"/>
                  <a:gd name="connsiteX6" fmla="*/ 118601 w 1517650"/>
                  <a:gd name="connsiteY6" fmla="*/ 345758 h 425450"/>
                  <a:gd name="connsiteX7" fmla="*/ 124315 w 1517650"/>
                  <a:gd name="connsiteY7" fmla="*/ 391478 h 425450"/>
                  <a:gd name="connsiteX8" fmla="*/ 1473055 w 1517650"/>
                  <a:gd name="connsiteY8" fmla="*/ 414338 h 425450"/>
                  <a:gd name="connsiteX9" fmla="*/ 1495915 w 1517650"/>
                  <a:gd name="connsiteY9" fmla="*/ 129858 h 425450"/>
                  <a:gd name="connsiteX10" fmla="*/ 1455911 w 1517650"/>
                  <a:gd name="connsiteY10" fmla="*/ 4763 h 425450"/>
                  <a:gd name="connsiteX11" fmla="*/ 1068561 w 1517650"/>
                  <a:gd name="connsiteY11" fmla="*/ 8572 h 42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17650" h="425450">
                    <a:moveTo>
                      <a:pt x="1068561" y="8572"/>
                    </a:moveTo>
                    <a:cubicBezTo>
                      <a:pt x="1068561" y="8572"/>
                      <a:pt x="1131426" y="167958"/>
                      <a:pt x="1097136" y="196533"/>
                    </a:cubicBezTo>
                    <a:cubicBezTo>
                      <a:pt x="1062845" y="225108"/>
                      <a:pt x="249411" y="265113"/>
                      <a:pt x="226551" y="265113"/>
                    </a:cubicBezTo>
                    <a:cubicBezTo>
                      <a:pt x="226551" y="265113"/>
                      <a:pt x="192261" y="168592"/>
                      <a:pt x="112886" y="180022"/>
                    </a:cubicBezTo>
                    <a:cubicBezTo>
                      <a:pt x="33511" y="191453"/>
                      <a:pt x="-12210" y="327978"/>
                      <a:pt x="10651" y="356553"/>
                    </a:cubicBezTo>
                    <a:cubicBezTo>
                      <a:pt x="33511" y="385128"/>
                      <a:pt x="79230" y="260033"/>
                      <a:pt x="135745" y="282892"/>
                    </a:cubicBezTo>
                    <a:cubicBezTo>
                      <a:pt x="192895" y="305753"/>
                      <a:pt x="118601" y="345758"/>
                      <a:pt x="118601" y="345758"/>
                    </a:cubicBezTo>
                    <a:cubicBezTo>
                      <a:pt x="118601" y="345758"/>
                      <a:pt x="78595" y="380047"/>
                      <a:pt x="124315" y="391478"/>
                    </a:cubicBezTo>
                    <a:cubicBezTo>
                      <a:pt x="170036" y="402908"/>
                      <a:pt x="1398761" y="442913"/>
                      <a:pt x="1473055" y="414338"/>
                    </a:cubicBezTo>
                    <a:cubicBezTo>
                      <a:pt x="1546715" y="385763"/>
                      <a:pt x="1495915" y="129858"/>
                      <a:pt x="1495915" y="129858"/>
                    </a:cubicBezTo>
                    <a:lnTo>
                      <a:pt x="1455911" y="4763"/>
                    </a:lnTo>
                    <a:lnTo>
                      <a:pt x="1068561" y="8572"/>
                    </a:lnTo>
                    <a:close/>
                  </a:path>
                </a:pathLst>
              </a:custGeom>
              <a:solidFill>
                <a:srgbClr val="FE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9822">
                <a:extLst>
                  <a:ext uri="{FF2B5EF4-FFF2-40B4-BE49-F238E27FC236}">
                    <a16:creationId xmlns:a16="http://schemas.microsoft.com/office/drawing/2014/main" xmlns="" id="{B1BC31DE-C3C5-4EFE-8B47-218794EF1871}"/>
                  </a:ext>
                </a:extLst>
              </p:cNvPr>
              <p:cNvSpPr/>
              <p:nvPr/>
            </p:nvSpPr>
            <p:spPr>
              <a:xfrm>
                <a:off x="7976553" y="4150042"/>
                <a:ext cx="1911350" cy="1536700"/>
              </a:xfrm>
              <a:custGeom>
                <a:avLst/>
                <a:gdLst>
                  <a:gd name="connsiteX0" fmla="*/ 1905317 w 1911350"/>
                  <a:gd name="connsiteY0" fmla="*/ 11113 h 1536700"/>
                  <a:gd name="connsiteX1" fmla="*/ 1858328 w 1911350"/>
                  <a:gd name="connsiteY1" fmla="*/ 379413 h 1536700"/>
                  <a:gd name="connsiteX2" fmla="*/ 1665288 w 1911350"/>
                  <a:gd name="connsiteY2" fmla="*/ 484823 h 1536700"/>
                  <a:gd name="connsiteX3" fmla="*/ 747078 w 1911350"/>
                  <a:gd name="connsiteY3" fmla="*/ 519748 h 1536700"/>
                  <a:gd name="connsiteX4" fmla="*/ 501967 w 1911350"/>
                  <a:gd name="connsiteY4" fmla="*/ 957263 h 1536700"/>
                  <a:gd name="connsiteX5" fmla="*/ 256222 w 1911350"/>
                  <a:gd name="connsiteY5" fmla="*/ 1333183 h 1536700"/>
                  <a:gd name="connsiteX6" fmla="*/ 127317 w 1911350"/>
                  <a:gd name="connsiteY6" fmla="*/ 1531938 h 1536700"/>
                  <a:gd name="connsiteX7" fmla="*/ 4763 w 1911350"/>
                  <a:gd name="connsiteY7" fmla="*/ 1520508 h 1536700"/>
                  <a:gd name="connsiteX8" fmla="*/ 396557 w 1911350"/>
                  <a:gd name="connsiteY8" fmla="*/ 350203 h 1536700"/>
                  <a:gd name="connsiteX9" fmla="*/ 560388 w 1911350"/>
                  <a:gd name="connsiteY9" fmla="*/ 215583 h 1536700"/>
                  <a:gd name="connsiteX10" fmla="*/ 1227138 w 1911350"/>
                  <a:gd name="connsiteY10" fmla="*/ 4763 h 1536700"/>
                  <a:gd name="connsiteX11" fmla="*/ 1905317 w 1911350"/>
                  <a:gd name="connsiteY11" fmla="*/ 11113 h 153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11350" h="1536700">
                    <a:moveTo>
                      <a:pt x="1905317" y="11113"/>
                    </a:moveTo>
                    <a:cubicBezTo>
                      <a:pt x="1905317" y="11113"/>
                      <a:pt x="1934528" y="262573"/>
                      <a:pt x="1858328" y="379413"/>
                    </a:cubicBezTo>
                    <a:cubicBezTo>
                      <a:pt x="1782128" y="496253"/>
                      <a:pt x="1723707" y="479108"/>
                      <a:pt x="1665288" y="484823"/>
                    </a:cubicBezTo>
                    <a:cubicBezTo>
                      <a:pt x="1606867" y="490538"/>
                      <a:pt x="752792" y="479108"/>
                      <a:pt x="747078" y="519748"/>
                    </a:cubicBezTo>
                    <a:cubicBezTo>
                      <a:pt x="741363" y="560388"/>
                      <a:pt x="595313" y="851853"/>
                      <a:pt x="501967" y="957263"/>
                    </a:cubicBezTo>
                    <a:cubicBezTo>
                      <a:pt x="408622" y="1062673"/>
                      <a:pt x="267653" y="1291908"/>
                      <a:pt x="256222" y="1333183"/>
                    </a:cubicBezTo>
                    <a:cubicBezTo>
                      <a:pt x="244792" y="1373823"/>
                      <a:pt x="127317" y="1531938"/>
                      <a:pt x="127317" y="1531938"/>
                    </a:cubicBezTo>
                    <a:lnTo>
                      <a:pt x="4763" y="1520508"/>
                    </a:lnTo>
                    <a:lnTo>
                      <a:pt x="396557" y="350203"/>
                    </a:lnTo>
                    <a:cubicBezTo>
                      <a:pt x="396557" y="350203"/>
                      <a:pt x="420053" y="250508"/>
                      <a:pt x="560388" y="215583"/>
                    </a:cubicBezTo>
                    <a:cubicBezTo>
                      <a:pt x="700722" y="180658"/>
                      <a:pt x="1227138" y="4763"/>
                      <a:pt x="1227138" y="4763"/>
                    </a:cubicBezTo>
                    <a:lnTo>
                      <a:pt x="1905317" y="11113"/>
                    </a:lnTo>
                    <a:close/>
                  </a:path>
                </a:pathLst>
              </a:custGeom>
              <a:solidFill>
                <a:srgbClr val="0245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9823">
                <a:extLst>
                  <a:ext uri="{FF2B5EF4-FFF2-40B4-BE49-F238E27FC236}">
                    <a16:creationId xmlns:a16="http://schemas.microsoft.com/office/drawing/2014/main" xmlns="" id="{4CBB2113-A9B8-441A-A1AC-4DB75C6DDF74}"/>
                  </a:ext>
                </a:extLst>
              </p:cNvPr>
              <p:cNvSpPr/>
              <p:nvPr/>
            </p:nvSpPr>
            <p:spPr>
              <a:xfrm>
                <a:off x="7777797" y="5665153"/>
                <a:ext cx="330200" cy="266700"/>
              </a:xfrm>
              <a:custGeom>
                <a:avLst/>
                <a:gdLst>
                  <a:gd name="connsiteX0" fmla="*/ 202883 w 330200"/>
                  <a:gd name="connsiteY0" fmla="*/ 4763 h 266700"/>
                  <a:gd name="connsiteX1" fmla="*/ 198438 w 330200"/>
                  <a:gd name="connsiteY1" fmla="*/ 152082 h 266700"/>
                  <a:gd name="connsiteX2" fmla="*/ 4763 w 330200"/>
                  <a:gd name="connsiteY2" fmla="*/ 262572 h 266700"/>
                  <a:gd name="connsiteX3" fmla="*/ 273368 w 330200"/>
                  <a:gd name="connsiteY3" fmla="*/ 262572 h 266700"/>
                  <a:gd name="connsiteX4" fmla="*/ 247968 w 330200"/>
                  <a:gd name="connsiteY4" fmla="*/ 162242 h 266700"/>
                  <a:gd name="connsiteX5" fmla="*/ 325438 w 330200"/>
                  <a:gd name="connsiteY5" fmla="*/ 16192 h 266700"/>
                  <a:gd name="connsiteX6" fmla="*/ 202883 w 330200"/>
                  <a:gd name="connsiteY6" fmla="*/ 4763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200" h="266700">
                    <a:moveTo>
                      <a:pt x="202883" y="4763"/>
                    </a:moveTo>
                    <a:lnTo>
                      <a:pt x="198438" y="152082"/>
                    </a:lnTo>
                    <a:lnTo>
                      <a:pt x="4763" y="262572"/>
                    </a:lnTo>
                    <a:lnTo>
                      <a:pt x="273368" y="262572"/>
                    </a:lnTo>
                    <a:cubicBezTo>
                      <a:pt x="273368" y="262572"/>
                      <a:pt x="273368" y="199707"/>
                      <a:pt x="247968" y="162242"/>
                    </a:cubicBezTo>
                    <a:lnTo>
                      <a:pt x="325438" y="16192"/>
                    </a:lnTo>
                    <a:lnTo>
                      <a:pt x="202883" y="4763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9824">
                <a:extLst>
                  <a:ext uri="{FF2B5EF4-FFF2-40B4-BE49-F238E27FC236}">
                    <a16:creationId xmlns:a16="http://schemas.microsoft.com/office/drawing/2014/main" xmlns="" id="{5A7C6F85-09D3-413E-AD98-041727DD884C}"/>
                  </a:ext>
                </a:extLst>
              </p:cNvPr>
              <p:cNvSpPr/>
              <p:nvPr/>
            </p:nvSpPr>
            <p:spPr>
              <a:xfrm>
                <a:off x="9230043" y="5569903"/>
                <a:ext cx="254000" cy="317500"/>
              </a:xfrm>
              <a:custGeom>
                <a:avLst/>
                <a:gdLst>
                  <a:gd name="connsiteX0" fmla="*/ 12382 w 254000"/>
                  <a:gd name="connsiteY0" fmla="*/ 20002 h 317500"/>
                  <a:gd name="connsiteX1" fmla="*/ 124777 w 254000"/>
                  <a:gd name="connsiteY1" fmla="*/ 166688 h 317500"/>
                  <a:gd name="connsiteX2" fmla="*/ 4763 w 254000"/>
                  <a:gd name="connsiteY2" fmla="*/ 312738 h 317500"/>
                  <a:gd name="connsiteX3" fmla="*/ 249872 w 254000"/>
                  <a:gd name="connsiteY3" fmla="*/ 195263 h 317500"/>
                  <a:gd name="connsiteX4" fmla="*/ 166688 w 254000"/>
                  <a:gd name="connsiteY4" fmla="*/ 124777 h 317500"/>
                  <a:gd name="connsiteX5" fmla="*/ 127317 w 254000"/>
                  <a:gd name="connsiteY5" fmla="*/ 4763 h 317500"/>
                  <a:gd name="connsiteX6" fmla="*/ 12382 w 254000"/>
                  <a:gd name="connsiteY6" fmla="*/ 20002 h 31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" h="317500">
                    <a:moveTo>
                      <a:pt x="12382" y="20002"/>
                    </a:moveTo>
                    <a:lnTo>
                      <a:pt x="124777" y="166688"/>
                    </a:lnTo>
                    <a:lnTo>
                      <a:pt x="4763" y="312738"/>
                    </a:lnTo>
                    <a:cubicBezTo>
                      <a:pt x="4763" y="312738"/>
                      <a:pt x="218757" y="263207"/>
                      <a:pt x="249872" y="195263"/>
                    </a:cubicBezTo>
                    <a:lnTo>
                      <a:pt x="166688" y="124777"/>
                    </a:lnTo>
                    <a:lnTo>
                      <a:pt x="127317" y="4763"/>
                    </a:lnTo>
                    <a:lnTo>
                      <a:pt x="12382" y="20002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9825">
                <a:extLst>
                  <a:ext uri="{FF2B5EF4-FFF2-40B4-BE49-F238E27FC236}">
                    <a16:creationId xmlns:a16="http://schemas.microsoft.com/office/drawing/2014/main" xmlns="" id="{F7195AA3-FFDE-4C5C-BCDA-D42B9580AD03}"/>
                  </a:ext>
                </a:extLst>
              </p:cNvPr>
              <p:cNvSpPr/>
              <p:nvPr/>
            </p:nvSpPr>
            <p:spPr>
              <a:xfrm>
                <a:off x="6953568" y="3747453"/>
                <a:ext cx="133350" cy="139700"/>
              </a:xfrm>
              <a:custGeom>
                <a:avLst/>
                <a:gdLst>
                  <a:gd name="connsiteX0" fmla="*/ 26988 w 133350"/>
                  <a:gd name="connsiteY0" fmla="*/ 4763 h 139700"/>
                  <a:gd name="connsiteX1" fmla="*/ 114617 w 133350"/>
                  <a:gd name="connsiteY1" fmla="*/ 4763 h 139700"/>
                  <a:gd name="connsiteX2" fmla="*/ 133667 w 133350"/>
                  <a:gd name="connsiteY2" fmla="*/ 46672 h 139700"/>
                  <a:gd name="connsiteX3" fmla="*/ 101282 w 133350"/>
                  <a:gd name="connsiteY3" fmla="*/ 133032 h 139700"/>
                  <a:gd name="connsiteX4" fmla="*/ 4763 w 133350"/>
                  <a:gd name="connsiteY4" fmla="*/ 136842 h 139700"/>
                  <a:gd name="connsiteX5" fmla="*/ 11113 w 133350"/>
                  <a:gd name="connsiteY5" fmla="*/ 118427 h 139700"/>
                  <a:gd name="connsiteX6" fmla="*/ 100013 w 133350"/>
                  <a:gd name="connsiteY6" fmla="*/ 114617 h 139700"/>
                  <a:gd name="connsiteX7" fmla="*/ 108267 w 133350"/>
                  <a:gd name="connsiteY7" fmla="*/ 31432 h 139700"/>
                  <a:gd name="connsiteX8" fmla="*/ 22542 w 133350"/>
                  <a:gd name="connsiteY8" fmla="*/ 20638 h 139700"/>
                  <a:gd name="connsiteX9" fmla="*/ 26988 w 133350"/>
                  <a:gd name="connsiteY9" fmla="*/ 4763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139700">
                    <a:moveTo>
                      <a:pt x="26988" y="4763"/>
                    </a:moveTo>
                    <a:lnTo>
                      <a:pt x="114617" y="4763"/>
                    </a:lnTo>
                    <a:cubicBezTo>
                      <a:pt x="114617" y="4763"/>
                      <a:pt x="133667" y="17463"/>
                      <a:pt x="133667" y="46672"/>
                    </a:cubicBezTo>
                    <a:cubicBezTo>
                      <a:pt x="133667" y="76517"/>
                      <a:pt x="126047" y="126047"/>
                      <a:pt x="101282" y="133032"/>
                    </a:cubicBezTo>
                    <a:cubicBezTo>
                      <a:pt x="77152" y="139382"/>
                      <a:pt x="4763" y="136842"/>
                      <a:pt x="4763" y="136842"/>
                    </a:cubicBezTo>
                    <a:lnTo>
                      <a:pt x="11113" y="118427"/>
                    </a:lnTo>
                    <a:cubicBezTo>
                      <a:pt x="11113" y="118427"/>
                      <a:pt x="86042" y="122238"/>
                      <a:pt x="100013" y="114617"/>
                    </a:cubicBezTo>
                    <a:cubicBezTo>
                      <a:pt x="115252" y="106997"/>
                      <a:pt x="120332" y="48577"/>
                      <a:pt x="108267" y="31432"/>
                    </a:cubicBezTo>
                    <a:cubicBezTo>
                      <a:pt x="96838" y="14922"/>
                      <a:pt x="22542" y="20638"/>
                      <a:pt x="22542" y="20638"/>
                    </a:cubicBezTo>
                    <a:lnTo>
                      <a:pt x="26988" y="4763"/>
                    </a:lnTo>
                    <a:close/>
                  </a:path>
                </a:pathLst>
              </a:custGeom>
              <a:solidFill>
                <a:srgbClr val="046D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9826">
                <a:extLst>
                  <a:ext uri="{FF2B5EF4-FFF2-40B4-BE49-F238E27FC236}">
                    <a16:creationId xmlns:a16="http://schemas.microsoft.com/office/drawing/2014/main" xmlns="" id="{EDE8B6DB-3513-493A-85A3-97C56008BA9B}"/>
                  </a:ext>
                </a:extLst>
              </p:cNvPr>
              <p:cNvSpPr/>
              <p:nvPr/>
            </p:nvSpPr>
            <p:spPr>
              <a:xfrm>
                <a:off x="6709728" y="3708717"/>
                <a:ext cx="279400" cy="107950"/>
              </a:xfrm>
              <a:custGeom>
                <a:avLst/>
                <a:gdLst>
                  <a:gd name="connsiteX0" fmla="*/ 4763 w 279400"/>
                  <a:gd name="connsiteY0" fmla="*/ 9208 h 107950"/>
                  <a:gd name="connsiteX1" fmla="*/ 4763 w 279400"/>
                  <a:gd name="connsiteY1" fmla="*/ 106363 h 107950"/>
                  <a:gd name="connsiteX2" fmla="*/ 275907 w 279400"/>
                  <a:gd name="connsiteY2" fmla="*/ 106363 h 107950"/>
                  <a:gd name="connsiteX3" fmla="*/ 275907 w 279400"/>
                  <a:gd name="connsiteY3" fmla="*/ 4763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00" h="107950">
                    <a:moveTo>
                      <a:pt x="4763" y="9208"/>
                    </a:moveTo>
                    <a:lnTo>
                      <a:pt x="4763" y="106363"/>
                    </a:lnTo>
                    <a:lnTo>
                      <a:pt x="275907" y="106363"/>
                    </a:lnTo>
                    <a:lnTo>
                      <a:pt x="275907" y="4763"/>
                    </a:lnTo>
                    <a:close/>
                  </a:path>
                </a:pathLst>
              </a:custGeom>
              <a:solidFill>
                <a:srgbClr val="7997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9827">
                <a:extLst>
                  <a:ext uri="{FF2B5EF4-FFF2-40B4-BE49-F238E27FC236}">
                    <a16:creationId xmlns:a16="http://schemas.microsoft.com/office/drawing/2014/main" xmlns="" id="{1216B46B-0FA2-4A52-9F1D-C630303B7135}"/>
                  </a:ext>
                </a:extLst>
              </p:cNvPr>
              <p:cNvSpPr/>
              <p:nvPr/>
            </p:nvSpPr>
            <p:spPr>
              <a:xfrm>
                <a:off x="6709728" y="3810317"/>
                <a:ext cx="279400" cy="152400"/>
              </a:xfrm>
              <a:custGeom>
                <a:avLst/>
                <a:gdLst>
                  <a:gd name="connsiteX0" fmla="*/ 92392 w 279400"/>
                  <a:gd name="connsiteY0" fmla="*/ 148908 h 152400"/>
                  <a:gd name="connsiteX1" fmla="*/ 178753 w 279400"/>
                  <a:gd name="connsiteY1" fmla="*/ 148908 h 152400"/>
                  <a:gd name="connsiteX2" fmla="*/ 275907 w 279400"/>
                  <a:gd name="connsiteY2" fmla="*/ 4763 h 152400"/>
                  <a:gd name="connsiteX3" fmla="*/ 4763 w 279400"/>
                  <a:gd name="connsiteY3" fmla="*/ 4763 h 152400"/>
                  <a:gd name="connsiteX4" fmla="*/ 92392 w 279400"/>
                  <a:gd name="connsiteY4" fmla="*/ 148908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400" h="152400">
                    <a:moveTo>
                      <a:pt x="92392" y="148908"/>
                    </a:moveTo>
                    <a:lnTo>
                      <a:pt x="178753" y="148908"/>
                    </a:lnTo>
                    <a:cubicBezTo>
                      <a:pt x="178753" y="148908"/>
                      <a:pt x="272097" y="131128"/>
                      <a:pt x="275907" y="4763"/>
                    </a:cubicBezTo>
                    <a:lnTo>
                      <a:pt x="4763" y="4763"/>
                    </a:lnTo>
                    <a:cubicBezTo>
                      <a:pt x="4763" y="4763"/>
                      <a:pt x="7938" y="124142"/>
                      <a:pt x="92392" y="148908"/>
                    </a:cubicBezTo>
                    <a:close/>
                  </a:path>
                </a:pathLst>
              </a:custGeom>
              <a:solidFill>
                <a:srgbClr val="87C0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9828">
                <a:extLst>
                  <a:ext uri="{FF2B5EF4-FFF2-40B4-BE49-F238E27FC236}">
                    <a16:creationId xmlns:a16="http://schemas.microsoft.com/office/drawing/2014/main" xmlns="" id="{8F262262-F731-4AA7-9981-A15CD79FAAAA}"/>
                  </a:ext>
                </a:extLst>
              </p:cNvPr>
              <p:cNvSpPr/>
              <p:nvPr/>
            </p:nvSpPr>
            <p:spPr>
              <a:xfrm>
                <a:off x="7088822" y="3824288"/>
                <a:ext cx="482600" cy="139700"/>
              </a:xfrm>
              <a:custGeom>
                <a:avLst/>
                <a:gdLst>
                  <a:gd name="connsiteX0" fmla="*/ 304483 w 482600"/>
                  <a:gd name="connsiteY0" fmla="*/ 4763 h 139700"/>
                  <a:gd name="connsiteX1" fmla="*/ 138747 w 482600"/>
                  <a:gd name="connsiteY1" fmla="*/ 4763 h 139700"/>
                  <a:gd name="connsiteX2" fmla="*/ 72708 w 482600"/>
                  <a:gd name="connsiteY2" fmla="*/ 4763 h 139700"/>
                  <a:gd name="connsiteX3" fmla="*/ 4763 w 482600"/>
                  <a:gd name="connsiteY3" fmla="*/ 72708 h 139700"/>
                  <a:gd name="connsiteX4" fmla="*/ 72708 w 482600"/>
                  <a:gd name="connsiteY4" fmla="*/ 140653 h 139700"/>
                  <a:gd name="connsiteX5" fmla="*/ 138747 w 482600"/>
                  <a:gd name="connsiteY5" fmla="*/ 140653 h 139700"/>
                  <a:gd name="connsiteX6" fmla="*/ 304483 w 482600"/>
                  <a:gd name="connsiteY6" fmla="*/ 140653 h 139700"/>
                  <a:gd name="connsiteX7" fmla="*/ 477838 w 482600"/>
                  <a:gd name="connsiteY7" fmla="*/ 140653 h 139700"/>
                  <a:gd name="connsiteX8" fmla="*/ 477838 w 482600"/>
                  <a:gd name="connsiteY8" fmla="*/ 4763 h 139700"/>
                  <a:gd name="connsiteX9" fmla="*/ 304483 w 482600"/>
                  <a:gd name="connsiteY9" fmla="*/ 4763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600" h="139700">
                    <a:moveTo>
                      <a:pt x="304483" y="4763"/>
                    </a:moveTo>
                    <a:lnTo>
                      <a:pt x="138747" y="4763"/>
                    </a:lnTo>
                    <a:lnTo>
                      <a:pt x="72708" y="4763"/>
                    </a:lnTo>
                    <a:cubicBezTo>
                      <a:pt x="35243" y="4763"/>
                      <a:pt x="4763" y="35242"/>
                      <a:pt x="4763" y="72708"/>
                    </a:cubicBezTo>
                    <a:cubicBezTo>
                      <a:pt x="4763" y="110172"/>
                      <a:pt x="35243" y="140653"/>
                      <a:pt x="72708" y="140653"/>
                    </a:cubicBezTo>
                    <a:lnTo>
                      <a:pt x="138747" y="140653"/>
                    </a:lnTo>
                    <a:lnTo>
                      <a:pt x="304483" y="140653"/>
                    </a:lnTo>
                    <a:lnTo>
                      <a:pt x="477838" y="140653"/>
                    </a:lnTo>
                    <a:lnTo>
                      <a:pt x="477838" y="4763"/>
                    </a:lnTo>
                    <a:lnTo>
                      <a:pt x="304483" y="4763"/>
                    </a:lnTo>
                    <a:close/>
                  </a:path>
                </a:pathLst>
              </a:custGeom>
              <a:solidFill>
                <a:srgbClr val="FBCD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9829">
                <a:extLst>
                  <a:ext uri="{FF2B5EF4-FFF2-40B4-BE49-F238E27FC236}">
                    <a16:creationId xmlns:a16="http://schemas.microsoft.com/office/drawing/2014/main" xmlns="" id="{9175403B-01A7-48E5-A642-332794CB59BB}"/>
                  </a:ext>
                </a:extLst>
              </p:cNvPr>
              <p:cNvSpPr/>
              <p:nvPr/>
            </p:nvSpPr>
            <p:spPr>
              <a:xfrm>
                <a:off x="7286943" y="3824288"/>
                <a:ext cx="482600" cy="139700"/>
              </a:xfrm>
              <a:custGeom>
                <a:avLst/>
                <a:gdLst>
                  <a:gd name="connsiteX0" fmla="*/ 304482 w 482600"/>
                  <a:gd name="connsiteY0" fmla="*/ 4763 h 139700"/>
                  <a:gd name="connsiteX1" fmla="*/ 138747 w 482600"/>
                  <a:gd name="connsiteY1" fmla="*/ 4763 h 139700"/>
                  <a:gd name="connsiteX2" fmla="*/ 72707 w 482600"/>
                  <a:gd name="connsiteY2" fmla="*/ 4763 h 139700"/>
                  <a:gd name="connsiteX3" fmla="*/ 4763 w 482600"/>
                  <a:gd name="connsiteY3" fmla="*/ 72708 h 139700"/>
                  <a:gd name="connsiteX4" fmla="*/ 72707 w 482600"/>
                  <a:gd name="connsiteY4" fmla="*/ 140653 h 139700"/>
                  <a:gd name="connsiteX5" fmla="*/ 138747 w 482600"/>
                  <a:gd name="connsiteY5" fmla="*/ 140653 h 139700"/>
                  <a:gd name="connsiteX6" fmla="*/ 304482 w 482600"/>
                  <a:gd name="connsiteY6" fmla="*/ 140653 h 139700"/>
                  <a:gd name="connsiteX7" fmla="*/ 477838 w 482600"/>
                  <a:gd name="connsiteY7" fmla="*/ 140653 h 139700"/>
                  <a:gd name="connsiteX8" fmla="*/ 477838 w 482600"/>
                  <a:gd name="connsiteY8" fmla="*/ 4763 h 139700"/>
                  <a:gd name="connsiteX9" fmla="*/ 304482 w 482600"/>
                  <a:gd name="connsiteY9" fmla="*/ 4763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600" h="139700">
                    <a:moveTo>
                      <a:pt x="304482" y="4763"/>
                    </a:moveTo>
                    <a:lnTo>
                      <a:pt x="138747" y="4763"/>
                    </a:lnTo>
                    <a:lnTo>
                      <a:pt x="72707" y="4763"/>
                    </a:lnTo>
                    <a:cubicBezTo>
                      <a:pt x="35242" y="4763"/>
                      <a:pt x="4763" y="35242"/>
                      <a:pt x="4763" y="72708"/>
                    </a:cubicBezTo>
                    <a:cubicBezTo>
                      <a:pt x="4763" y="110172"/>
                      <a:pt x="35242" y="140653"/>
                      <a:pt x="72707" y="140653"/>
                    </a:cubicBezTo>
                    <a:lnTo>
                      <a:pt x="138747" y="140653"/>
                    </a:lnTo>
                    <a:lnTo>
                      <a:pt x="304482" y="140653"/>
                    </a:lnTo>
                    <a:lnTo>
                      <a:pt x="477838" y="140653"/>
                    </a:lnTo>
                    <a:lnTo>
                      <a:pt x="477838" y="4763"/>
                    </a:lnTo>
                    <a:lnTo>
                      <a:pt x="304482" y="4763"/>
                    </a:lnTo>
                    <a:close/>
                  </a:path>
                </a:pathLst>
              </a:custGeom>
              <a:solidFill>
                <a:srgbClr val="E2A7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9830">
                <a:extLst>
                  <a:ext uri="{FF2B5EF4-FFF2-40B4-BE49-F238E27FC236}">
                    <a16:creationId xmlns:a16="http://schemas.microsoft.com/office/drawing/2014/main" xmlns="" id="{0445F252-5D65-43DC-8D9F-DAEB311AF340}"/>
                  </a:ext>
                </a:extLst>
              </p:cNvPr>
              <p:cNvSpPr/>
              <p:nvPr/>
            </p:nvSpPr>
            <p:spPr>
              <a:xfrm>
                <a:off x="7324407" y="3861117"/>
                <a:ext cx="444500" cy="69850"/>
              </a:xfrm>
              <a:custGeom>
                <a:avLst/>
                <a:gdLst>
                  <a:gd name="connsiteX0" fmla="*/ 368618 w 444500"/>
                  <a:gd name="connsiteY0" fmla="*/ 4763 h 69850"/>
                  <a:gd name="connsiteX1" fmla="*/ 45403 w 444500"/>
                  <a:gd name="connsiteY1" fmla="*/ 4763 h 69850"/>
                  <a:gd name="connsiteX2" fmla="*/ 35243 w 444500"/>
                  <a:gd name="connsiteY2" fmla="*/ 4763 h 69850"/>
                  <a:gd name="connsiteX3" fmla="*/ 4763 w 444500"/>
                  <a:gd name="connsiteY3" fmla="*/ 35242 h 69850"/>
                  <a:gd name="connsiteX4" fmla="*/ 35243 w 444500"/>
                  <a:gd name="connsiteY4" fmla="*/ 65723 h 69850"/>
                  <a:gd name="connsiteX5" fmla="*/ 45403 w 444500"/>
                  <a:gd name="connsiteY5" fmla="*/ 65723 h 69850"/>
                  <a:gd name="connsiteX6" fmla="*/ 368618 w 444500"/>
                  <a:gd name="connsiteY6" fmla="*/ 65723 h 69850"/>
                  <a:gd name="connsiteX7" fmla="*/ 440373 w 444500"/>
                  <a:gd name="connsiteY7" fmla="*/ 65723 h 69850"/>
                  <a:gd name="connsiteX8" fmla="*/ 440373 w 444500"/>
                  <a:gd name="connsiteY8" fmla="*/ 4763 h 69850"/>
                  <a:gd name="connsiteX9" fmla="*/ 368618 w 444500"/>
                  <a:gd name="connsiteY9" fmla="*/ 4763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4500" h="69850">
                    <a:moveTo>
                      <a:pt x="368618" y="4763"/>
                    </a:moveTo>
                    <a:lnTo>
                      <a:pt x="45403" y="4763"/>
                    </a:lnTo>
                    <a:lnTo>
                      <a:pt x="35243" y="4763"/>
                    </a:lnTo>
                    <a:cubicBezTo>
                      <a:pt x="18098" y="4763"/>
                      <a:pt x="4763" y="18733"/>
                      <a:pt x="4763" y="35242"/>
                    </a:cubicBezTo>
                    <a:cubicBezTo>
                      <a:pt x="4763" y="52388"/>
                      <a:pt x="18733" y="65723"/>
                      <a:pt x="35243" y="65723"/>
                    </a:cubicBezTo>
                    <a:lnTo>
                      <a:pt x="45403" y="65723"/>
                    </a:lnTo>
                    <a:lnTo>
                      <a:pt x="368618" y="65723"/>
                    </a:lnTo>
                    <a:lnTo>
                      <a:pt x="440373" y="65723"/>
                    </a:lnTo>
                    <a:lnTo>
                      <a:pt x="440373" y="4763"/>
                    </a:lnTo>
                    <a:lnTo>
                      <a:pt x="368618" y="476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9831">
                <a:extLst>
                  <a:ext uri="{FF2B5EF4-FFF2-40B4-BE49-F238E27FC236}">
                    <a16:creationId xmlns:a16="http://schemas.microsoft.com/office/drawing/2014/main" xmlns="" id="{464E4E6A-1839-477B-A4E6-B9BD9645398F}"/>
                  </a:ext>
                </a:extLst>
              </p:cNvPr>
              <p:cNvSpPr/>
              <p:nvPr/>
            </p:nvSpPr>
            <p:spPr>
              <a:xfrm>
                <a:off x="7271068" y="3687128"/>
                <a:ext cx="438150" cy="139700"/>
              </a:xfrm>
              <a:custGeom>
                <a:avLst/>
                <a:gdLst>
                  <a:gd name="connsiteX0" fmla="*/ 164147 w 438150"/>
                  <a:gd name="connsiteY0" fmla="*/ 4763 h 139700"/>
                  <a:gd name="connsiteX1" fmla="*/ 315913 w 438150"/>
                  <a:gd name="connsiteY1" fmla="*/ 4763 h 139700"/>
                  <a:gd name="connsiteX2" fmla="*/ 376238 w 438150"/>
                  <a:gd name="connsiteY2" fmla="*/ 4763 h 139700"/>
                  <a:gd name="connsiteX3" fmla="*/ 438467 w 438150"/>
                  <a:gd name="connsiteY3" fmla="*/ 72707 h 139700"/>
                  <a:gd name="connsiteX4" fmla="*/ 376238 w 438150"/>
                  <a:gd name="connsiteY4" fmla="*/ 140652 h 139700"/>
                  <a:gd name="connsiteX5" fmla="*/ 315913 w 438150"/>
                  <a:gd name="connsiteY5" fmla="*/ 140652 h 139700"/>
                  <a:gd name="connsiteX6" fmla="*/ 164147 w 438150"/>
                  <a:gd name="connsiteY6" fmla="*/ 140652 h 139700"/>
                  <a:gd name="connsiteX7" fmla="*/ 4763 w 438150"/>
                  <a:gd name="connsiteY7" fmla="*/ 140652 h 139700"/>
                  <a:gd name="connsiteX8" fmla="*/ 4763 w 438150"/>
                  <a:gd name="connsiteY8" fmla="*/ 5397 h 139700"/>
                  <a:gd name="connsiteX9" fmla="*/ 164147 w 438150"/>
                  <a:gd name="connsiteY9" fmla="*/ 5397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139700">
                    <a:moveTo>
                      <a:pt x="164147" y="4763"/>
                    </a:moveTo>
                    <a:lnTo>
                      <a:pt x="315913" y="4763"/>
                    </a:lnTo>
                    <a:lnTo>
                      <a:pt x="376238" y="4763"/>
                    </a:lnTo>
                    <a:cubicBezTo>
                      <a:pt x="410527" y="4763"/>
                      <a:pt x="438467" y="35242"/>
                      <a:pt x="438467" y="72707"/>
                    </a:cubicBezTo>
                    <a:cubicBezTo>
                      <a:pt x="438467" y="110172"/>
                      <a:pt x="410527" y="140652"/>
                      <a:pt x="376238" y="140652"/>
                    </a:cubicBezTo>
                    <a:lnTo>
                      <a:pt x="315913" y="140652"/>
                    </a:lnTo>
                    <a:lnTo>
                      <a:pt x="164147" y="140652"/>
                    </a:lnTo>
                    <a:lnTo>
                      <a:pt x="4763" y="140652"/>
                    </a:lnTo>
                    <a:lnTo>
                      <a:pt x="4763" y="5397"/>
                    </a:lnTo>
                    <a:lnTo>
                      <a:pt x="164147" y="5397"/>
                    </a:lnTo>
                    <a:close/>
                  </a:path>
                </a:pathLst>
              </a:custGeom>
              <a:solidFill>
                <a:srgbClr val="367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9832">
                <a:extLst>
                  <a:ext uri="{FF2B5EF4-FFF2-40B4-BE49-F238E27FC236}">
                    <a16:creationId xmlns:a16="http://schemas.microsoft.com/office/drawing/2014/main" xmlns="" id="{569D9421-6ABC-4B88-839D-4DC6056A9DB0}"/>
                  </a:ext>
                </a:extLst>
              </p:cNvPr>
              <p:cNvSpPr/>
              <p:nvPr/>
            </p:nvSpPr>
            <p:spPr>
              <a:xfrm>
                <a:off x="7271068" y="3724592"/>
                <a:ext cx="406400" cy="69850"/>
              </a:xfrm>
              <a:custGeom>
                <a:avLst/>
                <a:gdLst>
                  <a:gd name="connsiteX0" fmla="*/ 70802 w 406400"/>
                  <a:gd name="connsiteY0" fmla="*/ 4763 h 69850"/>
                  <a:gd name="connsiteX1" fmla="*/ 367347 w 406400"/>
                  <a:gd name="connsiteY1" fmla="*/ 4763 h 69850"/>
                  <a:gd name="connsiteX2" fmla="*/ 376872 w 406400"/>
                  <a:gd name="connsiteY2" fmla="*/ 4763 h 69850"/>
                  <a:gd name="connsiteX3" fmla="*/ 404813 w 406400"/>
                  <a:gd name="connsiteY3" fmla="*/ 35242 h 69850"/>
                  <a:gd name="connsiteX4" fmla="*/ 376872 w 406400"/>
                  <a:gd name="connsiteY4" fmla="*/ 65723 h 69850"/>
                  <a:gd name="connsiteX5" fmla="*/ 367347 w 406400"/>
                  <a:gd name="connsiteY5" fmla="*/ 65723 h 69850"/>
                  <a:gd name="connsiteX6" fmla="*/ 70802 w 406400"/>
                  <a:gd name="connsiteY6" fmla="*/ 65723 h 69850"/>
                  <a:gd name="connsiteX7" fmla="*/ 4763 w 406400"/>
                  <a:gd name="connsiteY7" fmla="*/ 65723 h 69850"/>
                  <a:gd name="connsiteX8" fmla="*/ 4763 w 406400"/>
                  <a:gd name="connsiteY8" fmla="*/ 4763 h 69850"/>
                  <a:gd name="connsiteX9" fmla="*/ 70802 w 406400"/>
                  <a:gd name="connsiteY9" fmla="*/ 4763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6400" h="69850">
                    <a:moveTo>
                      <a:pt x="70802" y="4763"/>
                    </a:moveTo>
                    <a:lnTo>
                      <a:pt x="367347" y="4763"/>
                    </a:lnTo>
                    <a:lnTo>
                      <a:pt x="376872" y="4763"/>
                    </a:lnTo>
                    <a:cubicBezTo>
                      <a:pt x="392113" y="4763"/>
                      <a:pt x="404813" y="18733"/>
                      <a:pt x="404813" y="35242"/>
                    </a:cubicBezTo>
                    <a:cubicBezTo>
                      <a:pt x="404813" y="52388"/>
                      <a:pt x="392113" y="65723"/>
                      <a:pt x="376872" y="65723"/>
                    </a:cubicBezTo>
                    <a:lnTo>
                      <a:pt x="367347" y="65723"/>
                    </a:lnTo>
                    <a:lnTo>
                      <a:pt x="70802" y="65723"/>
                    </a:lnTo>
                    <a:lnTo>
                      <a:pt x="4763" y="65723"/>
                    </a:lnTo>
                    <a:lnTo>
                      <a:pt x="4763" y="4763"/>
                    </a:lnTo>
                    <a:lnTo>
                      <a:pt x="70802" y="476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9833">
                <a:extLst>
                  <a:ext uri="{FF2B5EF4-FFF2-40B4-BE49-F238E27FC236}">
                    <a16:creationId xmlns:a16="http://schemas.microsoft.com/office/drawing/2014/main" xmlns="" id="{3C037AFF-103E-40E2-85E7-4BB1D456371A}"/>
                  </a:ext>
                </a:extLst>
              </p:cNvPr>
              <p:cNvSpPr/>
              <p:nvPr/>
            </p:nvSpPr>
            <p:spPr>
              <a:xfrm>
                <a:off x="6260783" y="4026853"/>
                <a:ext cx="311150" cy="1841500"/>
              </a:xfrm>
              <a:custGeom>
                <a:avLst/>
                <a:gdLst>
                  <a:gd name="connsiteX0" fmla="*/ 215583 w 311150"/>
                  <a:gd name="connsiteY0" fmla="*/ 4763 h 1841500"/>
                  <a:gd name="connsiteX1" fmla="*/ 4763 w 311150"/>
                  <a:gd name="connsiteY1" fmla="*/ 1838007 h 1841500"/>
                  <a:gd name="connsiteX2" fmla="*/ 104458 w 311150"/>
                  <a:gd name="connsiteY2" fmla="*/ 1838007 h 1841500"/>
                  <a:gd name="connsiteX3" fmla="*/ 310198 w 311150"/>
                  <a:gd name="connsiteY3" fmla="*/ 15557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1150" h="1841500">
                    <a:moveTo>
                      <a:pt x="215583" y="4763"/>
                    </a:moveTo>
                    <a:lnTo>
                      <a:pt x="4763" y="1838007"/>
                    </a:lnTo>
                    <a:lnTo>
                      <a:pt x="104458" y="1838007"/>
                    </a:lnTo>
                    <a:lnTo>
                      <a:pt x="310198" y="15557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9834">
                <a:extLst>
                  <a:ext uri="{FF2B5EF4-FFF2-40B4-BE49-F238E27FC236}">
                    <a16:creationId xmlns:a16="http://schemas.microsoft.com/office/drawing/2014/main" xmlns="" id="{7D3E8C4A-55B3-479C-A45E-B63F6ECC8E21}"/>
                  </a:ext>
                </a:extLst>
              </p:cNvPr>
              <p:cNvSpPr/>
              <p:nvPr/>
            </p:nvSpPr>
            <p:spPr>
              <a:xfrm>
                <a:off x="6705282" y="4026853"/>
                <a:ext cx="234950" cy="1657350"/>
              </a:xfrm>
              <a:custGeom>
                <a:avLst/>
                <a:gdLst>
                  <a:gd name="connsiteX0" fmla="*/ 4763 w 234950"/>
                  <a:gd name="connsiteY0" fmla="*/ 9842 h 1657350"/>
                  <a:gd name="connsiteX1" fmla="*/ 148908 w 234950"/>
                  <a:gd name="connsiteY1" fmla="*/ 1654492 h 1657350"/>
                  <a:gd name="connsiteX2" fmla="*/ 232093 w 234950"/>
                  <a:gd name="connsiteY2" fmla="*/ 1654492 h 1657350"/>
                  <a:gd name="connsiteX3" fmla="*/ 110173 w 234950"/>
                  <a:gd name="connsiteY3" fmla="*/ 4763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950" h="1657350">
                    <a:moveTo>
                      <a:pt x="4763" y="9842"/>
                    </a:moveTo>
                    <a:lnTo>
                      <a:pt x="148908" y="1654492"/>
                    </a:lnTo>
                    <a:lnTo>
                      <a:pt x="232093" y="1654492"/>
                    </a:lnTo>
                    <a:lnTo>
                      <a:pt x="110173" y="4763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9835">
                <a:extLst>
                  <a:ext uri="{FF2B5EF4-FFF2-40B4-BE49-F238E27FC236}">
                    <a16:creationId xmlns:a16="http://schemas.microsoft.com/office/drawing/2014/main" xmlns="" id="{EAB60091-1ABF-40CE-8132-C21FA8630E7E}"/>
                  </a:ext>
                </a:extLst>
              </p:cNvPr>
              <p:cNvSpPr/>
              <p:nvPr/>
            </p:nvSpPr>
            <p:spPr>
              <a:xfrm>
                <a:off x="9899332" y="4031933"/>
                <a:ext cx="222250" cy="1631950"/>
              </a:xfrm>
              <a:custGeom>
                <a:avLst/>
                <a:gdLst>
                  <a:gd name="connsiteX0" fmla="*/ 120968 w 222250"/>
                  <a:gd name="connsiteY0" fmla="*/ 4763 h 1631950"/>
                  <a:gd name="connsiteX1" fmla="*/ 4763 w 222250"/>
                  <a:gd name="connsiteY1" fmla="*/ 1627188 h 1631950"/>
                  <a:gd name="connsiteX2" fmla="*/ 98743 w 222250"/>
                  <a:gd name="connsiteY2" fmla="*/ 1627188 h 1631950"/>
                  <a:gd name="connsiteX3" fmla="*/ 221298 w 222250"/>
                  <a:gd name="connsiteY3" fmla="*/ 16192 h 163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0" h="1631950">
                    <a:moveTo>
                      <a:pt x="120968" y="4763"/>
                    </a:moveTo>
                    <a:lnTo>
                      <a:pt x="4763" y="1627188"/>
                    </a:lnTo>
                    <a:lnTo>
                      <a:pt x="98743" y="1627188"/>
                    </a:lnTo>
                    <a:lnTo>
                      <a:pt x="221298" y="16192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9836">
                <a:extLst>
                  <a:ext uri="{FF2B5EF4-FFF2-40B4-BE49-F238E27FC236}">
                    <a16:creationId xmlns:a16="http://schemas.microsoft.com/office/drawing/2014/main" xmlns="" id="{F302FD83-EF2E-47C9-AEE1-3D3951071C8C}"/>
                  </a:ext>
                </a:extLst>
              </p:cNvPr>
              <p:cNvSpPr/>
              <p:nvPr/>
            </p:nvSpPr>
            <p:spPr>
              <a:xfrm>
                <a:off x="10249218" y="4021138"/>
                <a:ext cx="311150" cy="1778000"/>
              </a:xfrm>
              <a:custGeom>
                <a:avLst/>
                <a:gdLst>
                  <a:gd name="connsiteX0" fmla="*/ 4763 w 311150"/>
                  <a:gd name="connsiteY0" fmla="*/ 10478 h 1778000"/>
                  <a:gd name="connsiteX1" fmla="*/ 215582 w 311150"/>
                  <a:gd name="connsiteY1" fmla="*/ 1777047 h 1778000"/>
                  <a:gd name="connsiteX2" fmla="*/ 310197 w 311150"/>
                  <a:gd name="connsiteY2" fmla="*/ 1777047 h 1778000"/>
                  <a:gd name="connsiteX3" fmla="*/ 115888 w 311150"/>
                  <a:gd name="connsiteY3" fmla="*/ 4763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1150" h="1778000">
                    <a:moveTo>
                      <a:pt x="4763" y="10478"/>
                    </a:moveTo>
                    <a:lnTo>
                      <a:pt x="215582" y="1777047"/>
                    </a:lnTo>
                    <a:lnTo>
                      <a:pt x="310197" y="1777047"/>
                    </a:lnTo>
                    <a:lnTo>
                      <a:pt x="115888" y="4763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9837">
                <a:extLst>
                  <a:ext uri="{FF2B5EF4-FFF2-40B4-BE49-F238E27FC236}">
                    <a16:creationId xmlns:a16="http://schemas.microsoft.com/office/drawing/2014/main" xmlns="" id="{B2FDA4AD-EB70-4892-875A-7C770B382766}"/>
                  </a:ext>
                </a:extLst>
              </p:cNvPr>
              <p:cNvSpPr/>
              <p:nvPr/>
            </p:nvSpPr>
            <p:spPr>
              <a:xfrm>
                <a:off x="6115368" y="3953828"/>
                <a:ext cx="4572000" cy="114300"/>
              </a:xfrm>
              <a:custGeom>
                <a:avLst/>
                <a:gdLst>
                  <a:gd name="connsiteX0" fmla="*/ 4762 w 4572000"/>
                  <a:gd name="connsiteY0" fmla="*/ 4763 h 114300"/>
                  <a:gd name="connsiteX1" fmla="*/ 4571683 w 4572000"/>
                  <a:gd name="connsiteY1" fmla="*/ 4763 h 114300"/>
                  <a:gd name="connsiteX2" fmla="*/ 4571683 w 4572000"/>
                  <a:gd name="connsiteY2" fmla="*/ 110173 h 114300"/>
                  <a:gd name="connsiteX3" fmla="*/ 4762 w 4572000"/>
                  <a:gd name="connsiteY3" fmla="*/ 11017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0" h="114300">
                    <a:moveTo>
                      <a:pt x="4762" y="4763"/>
                    </a:moveTo>
                    <a:lnTo>
                      <a:pt x="4571683" y="4763"/>
                    </a:lnTo>
                    <a:lnTo>
                      <a:pt x="4571683" y="110173"/>
                    </a:lnTo>
                    <a:lnTo>
                      <a:pt x="4762" y="110173"/>
                    </a:lnTo>
                    <a:close/>
                  </a:path>
                </a:pathLst>
              </a:custGeom>
              <a:solidFill>
                <a:srgbClr val="7E97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9838">
                <a:extLst>
                  <a:ext uri="{FF2B5EF4-FFF2-40B4-BE49-F238E27FC236}">
                    <a16:creationId xmlns:a16="http://schemas.microsoft.com/office/drawing/2014/main" xmlns="" id="{1EA292BB-95D3-432B-8135-2D396E18257C}"/>
                  </a:ext>
                </a:extLst>
              </p:cNvPr>
              <p:cNvSpPr/>
              <p:nvPr/>
            </p:nvSpPr>
            <p:spPr>
              <a:xfrm>
                <a:off x="10494328" y="4888196"/>
                <a:ext cx="742950" cy="692150"/>
              </a:xfrm>
              <a:custGeom>
                <a:avLst/>
                <a:gdLst>
                  <a:gd name="connsiteX0" fmla="*/ 162242 w 742950"/>
                  <a:gd name="connsiteY0" fmla="*/ 655354 h 692150"/>
                  <a:gd name="connsiteX1" fmla="*/ 298767 w 742950"/>
                  <a:gd name="connsiteY1" fmla="*/ 408974 h 692150"/>
                  <a:gd name="connsiteX2" fmla="*/ 661353 w 742950"/>
                  <a:gd name="connsiteY2" fmla="*/ 179739 h 692150"/>
                  <a:gd name="connsiteX3" fmla="*/ 678497 w 742950"/>
                  <a:gd name="connsiteY3" fmla="*/ 43214 h 692150"/>
                  <a:gd name="connsiteX4" fmla="*/ 340042 w 742950"/>
                  <a:gd name="connsiteY4" fmla="*/ 46389 h 692150"/>
                  <a:gd name="connsiteX5" fmla="*/ 4763 w 742950"/>
                  <a:gd name="connsiteY5" fmla="*/ 538514 h 692150"/>
                  <a:gd name="connsiteX6" fmla="*/ 49213 w 742950"/>
                  <a:gd name="connsiteY6" fmla="*/ 689009 h 692150"/>
                  <a:gd name="connsiteX7" fmla="*/ 162242 w 742950"/>
                  <a:gd name="connsiteY7" fmla="*/ 655354 h 69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2950" h="692150">
                    <a:moveTo>
                      <a:pt x="162242" y="655354"/>
                    </a:moveTo>
                    <a:cubicBezTo>
                      <a:pt x="162242" y="655354"/>
                      <a:pt x="220663" y="467394"/>
                      <a:pt x="298767" y="408974"/>
                    </a:cubicBezTo>
                    <a:cubicBezTo>
                      <a:pt x="377507" y="350554"/>
                      <a:pt x="534353" y="193709"/>
                      <a:pt x="661353" y="179739"/>
                    </a:cubicBezTo>
                    <a:cubicBezTo>
                      <a:pt x="787717" y="165769"/>
                      <a:pt x="743267" y="66709"/>
                      <a:pt x="678497" y="43214"/>
                    </a:cubicBezTo>
                    <a:cubicBezTo>
                      <a:pt x="613728" y="19719"/>
                      <a:pt x="421957" y="-31716"/>
                      <a:pt x="340042" y="46389"/>
                    </a:cubicBezTo>
                    <a:cubicBezTo>
                      <a:pt x="258128" y="125129"/>
                      <a:pt x="4763" y="528354"/>
                      <a:pt x="4763" y="538514"/>
                    </a:cubicBezTo>
                    <a:cubicBezTo>
                      <a:pt x="4763" y="548674"/>
                      <a:pt x="49213" y="689009"/>
                      <a:pt x="49213" y="689009"/>
                    </a:cubicBezTo>
                    <a:lnTo>
                      <a:pt x="162242" y="655354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9839">
                <a:extLst>
                  <a:ext uri="{FF2B5EF4-FFF2-40B4-BE49-F238E27FC236}">
                    <a16:creationId xmlns:a16="http://schemas.microsoft.com/office/drawing/2014/main" xmlns="" id="{C551EC0F-26A0-4FE7-B9E3-7F067EF0367C}"/>
                  </a:ext>
                </a:extLst>
              </p:cNvPr>
              <p:cNvSpPr/>
              <p:nvPr/>
            </p:nvSpPr>
            <p:spPr>
              <a:xfrm>
                <a:off x="10551478" y="4964113"/>
                <a:ext cx="508000" cy="577850"/>
              </a:xfrm>
              <a:custGeom>
                <a:avLst/>
                <a:gdLst>
                  <a:gd name="connsiteX0" fmla="*/ 20003 w 508000"/>
                  <a:gd name="connsiteY0" fmla="*/ 573722 h 577850"/>
                  <a:gd name="connsiteX1" fmla="*/ 4763 w 508000"/>
                  <a:gd name="connsiteY1" fmla="*/ 571183 h 577850"/>
                  <a:gd name="connsiteX2" fmla="*/ 505142 w 508000"/>
                  <a:gd name="connsiteY2" fmla="*/ 4763 h 577850"/>
                  <a:gd name="connsiteX3" fmla="*/ 507047 w 508000"/>
                  <a:gd name="connsiteY3" fmla="*/ 20003 h 577850"/>
                  <a:gd name="connsiteX4" fmla="*/ 20003 w 508000"/>
                  <a:gd name="connsiteY4" fmla="*/ 573722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000" h="577850">
                    <a:moveTo>
                      <a:pt x="20003" y="573722"/>
                    </a:moveTo>
                    <a:lnTo>
                      <a:pt x="4763" y="571183"/>
                    </a:lnTo>
                    <a:cubicBezTo>
                      <a:pt x="5397" y="566103"/>
                      <a:pt x="96838" y="58738"/>
                      <a:pt x="505142" y="4763"/>
                    </a:cubicBezTo>
                    <a:lnTo>
                      <a:pt x="507047" y="20003"/>
                    </a:lnTo>
                    <a:cubicBezTo>
                      <a:pt x="110807" y="72072"/>
                      <a:pt x="21272" y="568642"/>
                      <a:pt x="20003" y="573722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9840">
                <a:extLst>
                  <a:ext uri="{FF2B5EF4-FFF2-40B4-BE49-F238E27FC236}">
                    <a16:creationId xmlns:a16="http://schemas.microsoft.com/office/drawing/2014/main" xmlns="" id="{89DD1FB2-82A3-444A-9834-88E7FD74CB1C}"/>
                  </a:ext>
                </a:extLst>
              </p:cNvPr>
              <p:cNvSpPr/>
              <p:nvPr/>
            </p:nvSpPr>
            <p:spPr>
              <a:xfrm>
                <a:off x="10344536" y="4272508"/>
                <a:ext cx="546100" cy="1263650"/>
              </a:xfrm>
              <a:custGeom>
                <a:avLst/>
                <a:gdLst>
                  <a:gd name="connsiteX0" fmla="*/ 212339 w 546100"/>
                  <a:gd name="connsiteY0" fmla="*/ 9297 h 1263650"/>
                  <a:gd name="connsiteX1" fmla="*/ 167889 w 546100"/>
                  <a:gd name="connsiteY1" fmla="*/ 95022 h 1263650"/>
                  <a:gd name="connsiteX2" fmla="*/ 212339 w 546100"/>
                  <a:gd name="connsiteY2" fmla="*/ 470942 h 1263650"/>
                  <a:gd name="connsiteX3" fmla="*/ 44699 w 546100"/>
                  <a:gd name="connsiteY3" fmla="*/ 754787 h 1263650"/>
                  <a:gd name="connsiteX4" fmla="*/ 10408 w 546100"/>
                  <a:gd name="connsiteY4" fmla="*/ 912267 h 1263650"/>
                  <a:gd name="connsiteX5" fmla="*/ 115819 w 546100"/>
                  <a:gd name="connsiteY5" fmla="*/ 1262787 h 1263650"/>
                  <a:gd name="connsiteX6" fmla="*/ 218689 w 546100"/>
                  <a:gd name="connsiteY6" fmla="*/ 1264692 h 1263650"/>
                  <a:gd name="connsiteX7" fmla="*/ 259964 w 546100"/>
                  <a:gd name="connsiteY7" fmla="*/ 1083717 h 1263650"/>
                  <a:gd name="connsiteX8" fmla="*/ 526664 w 546100"/>
                  <a:gd name="connsiteY8" fmla="*/ 700812 h 1263650"/>
                  <a:gd name="connsiteX9" fmla="*/ 472054 w 546100"/>
                  <a:gd name="connsiteY9" fmla="*/ 256312 h 1263650"/>
                  <a:gd name="connsiteX10" fmla="*/ 212339 w 546100"/>
                  <a:gd name="connsiteY10" fmla="*/ 9297 h 126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100" h="1263650">
                    <a:moveTo>
                      <a:pt x="212339" y="9297"/>
                    </a:moveTo>
                    <a:cubicBezTo>
                      <a:pt x="212339" y="9297"/>
                      <a:pt x="140583" y="-24993"/>
                      <a:pt x="167889" y="95022"/>
                    </a:cubicBezTo>
                    <a:cubicBezTo>
                      <a:pt x="195194" y="214402"/>
                      <a:pt x="256789" y="320447"/>
                      <a:pt x="212339" y="470942"/>
                    </a:cubicBezTo>
                    <a:cubicBezTo>
                      <a:pt x="167889" y="621437"/>
                      <a:pt x="108199" y="669697"/>
                      <a:pt x="44699" y="754787"/>
                    </a:cubicBezTo>
                    <a:cubicBezTo>
                      <a:pt x="-386" y="815112"/>
                      <a:pt x="249" y="823367"/>
                      <a:pt x="10408" y="912267"/>
                    </a:cubicBezTo>
                    <a:cubicBezTo>
                      <a:pt x="20569" y="1001167"/>
                      <a:pt x="115819" y="1262787"/>
                      <a:pt x="115819" y="1262787"/>
                    </a:cubicBezTo>
                    <a:lnTo>
                      <a:pt x="218689" y="1264692"/>
                    </a:lnTo>
                    <a:cubicBezTo>
                      <a:pt x="218689" y="1264692"/>
                      <a:pt x="201544" y="1128167"/>
                      <a:pt x="259964" y="1083717"/>
                    </a:cubicBezTo>
                    <a:cubicBezTo>
                      <a:pt x="318383" y="1039267"/>
                      <a:pt x="509519" y="786537"/>
                      <a:pt x="526664" y="700812"/>
                    </a:cubicBezTo>
                    <a:cubicBezTo>
                      <a:pt x="543808" y="615087"/>
                      <a:pt x="567939" y="434112"/>
                      <a:pt x="472054" y="256312"/>
                    </a:cubicBezTo>
                    <a:cubicBezTo>
                      <a:pt x="376804" y="77877"/>
                      <a:pt x="240279" y="23267"/>
                      <a:pt x="212339" y="9297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9841">
                <a:extLst>
                  <a:ext uri="{FF2B5EF4-FFF2-40B4-BE49-F238E27FC236}">
                    <a16:creationId xmlns:a16="http://schemas.microsoft.com/office/drawing/2014/main" xmlns="" id="{171FB613-1510-4DE6-8E6A-172098975FF6}"/>
                  </a:ext>
                </a:extLst>
              </p:cNvPr>
              <p:cNvSpPr/>
              <p:nvPr/>
            </p:nvSpPr>
            <p:spPr>
              <a:xfrm>
                <a:off x="10471568" y="4489767"/>
                <a:ext cx="273050" cy="1066800"/>
              </a:xfrm>
              <a:custGeom>
                <a:avLst/>
                <a:gdLst>
                  <a:gd name="connsiteX0" fmla="*/ 31332 w 273050"/>
                  <a:gd name="connsiteY0" fmla="*/ 1067753 h 1066800"/>
                  <a:gd name="connsiteX1" fmla="*/ 74513 w 273050"/>
                  <a:gd name="connsiteY1" fmla="*/ 634683 h 1066800"/>
                  <a:gd name="connsiteX2" fmla="*/ 112613 w 273050"/>
                  <a:gd name="connsiteY2" fmla="*/ 594042 h 1066800"/>
                  <a:gd name="connsiteX3" fmla="*/ 256757 w 273050"/>
                  <a:gd name="connsiteY3" fmla="*/ 315278 h 1066800"/>
                  <a:gd name="connsiteX4" fmla="*/ 174207 w 273050"/>
                  <a:gd name="connsiteY4" fmla="*/ 12383 h 1066800"/>
                  <a:gd name="connsiteX5" fmla="*/ 187542 w 273050"/>
                  <a:gd name="connsiteY5" fmla="*/ 4763 h 1066800"/>
                  <a:gd name="connsiteX6" fmla="*/ 271998 w 273050"/>
                  <a:gd name="connsiteY6" fmla="*/ 315278 h 1066800"/>
                  <a:gd name="connsiteX7" fmla="*/ 123407 w 273050"/>
                  <a:gd name="connsiteY7" fmla="*/ 604203 h 1066800"/>
                  <a:gd name="connsiteX8" fmla="*/ 85307 w 273050"/>
                  <a:gd name="connsiteY8" fmla="*/ 644842 h 1066800"/>
                  <a:gd name="connsiteX9" fmla="*/ 45302 w 273050"/>
                  <a:gd name="connsiteY9" fmla="*/ 1063308 h 1066800"/>
                  <a:gd name="connsiteX10" fmla="*/ 31332 w 273050"/>
                  <a:gd name="connsiteY10" fmla="*/ 1067753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050" h="1066800">
                    <a:moveTo>
                      <a:pt x="31332" y="1067753"/>
                    </a:moveTo>
                    <a:cubicBezTo>
                      <a:pt x="28157" y="1055688"/>
                      <a:pt x="-48677" y="767398"/>
                      <a:pt x="74513" y="634683"/>
                    </a:cubicBezTo>
                    <a:cubicBezTo>
                      <a:pt x="87848" y="620078"/>
                      <a:pt x="100548" y="606742"/>
                      <a:pt x="112613" y="594042"/>
                    </a:cubicBezTo>
                    <a:cubicBezTo>
                      <a:pt x="209767" y="491808"/>
                      <a:pt x="254217" y="444817"/>
                      <a:pt x="256757" y="315278"/>
                    </a:cubicBezTo>
                    <a:cubicBezTo>
                      <a:pt x="259932" y="170498"/>
                      <a:pt x="175477" y="14288"/>
                      <a:pt x="174207" y="12383"/>
                    </a:cubicBezTo>
                    <a:lnTo>
                      <a:pt x="187542" y="4763"/>
                    </a:lnTo>
                    <a:cubicBezTo>
                      <a:pt x="191352" y="11113"/>
                      <a:pt x="274538" y="166053"/>
                      <a:pt x="271998" y="315278"/>
                    </a:cubicBezTo>
                    <a:cubicBezTo>
                      <a:pt x="269457" y="450533"/>
                      <a:pt x="220563" y="501967"/>
                      <a:pt x="123407" y="604203"/>
                    </a:cubicBezTo>
                    <a:cubicBezTo>
                      <a:pt x="111342" y="616903"/>
                      <a:pt x="98642" y="630238"/>
                      <a:pt x="85307" y="644842"/>
                    </a:cubicBezTo>
                    <a:cubicBezTo>
                      <a:pt x="-32168" y="771208"/>
                      <a:pt x="44667" y="1060133"/>
                      <a:pt x="45302" y="1063308"/>
                    </a:cubicBezTo>
                    <a:lnTo>
                      <a:pt x="31332" y="1067753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9842">
                <a:extLst>
                  <a:ext uri="{FF2B5EF4-FFF2-40B4-BE49-F238E27FC236}">
                    <a16:creationId xmlns:a16="http://schemas.microsoft.com/office/drawing/2014/main" xmlns="" id="{C68A3194-016B-4803-A3AA-14B5BD5E356C}"/>
                  </a:ext>
                </a:extLst>
              </p:cNvPr>
              <p:cNvSpPr/>
              <p:nvPr/>
            </p:nvSpPr>
            <p:spPr>
              <a:xfrm>
                <a:off x="10068437" y="5071202"/>
                <a:ext cx="438150" cy="463550"/>
              </a:xfrm>
              <a:custGeom>
                <a:avLst/>
                <a:gdLst>
                  <a:gd name="connsiteX0" fmla="*/ 224278 w 438150"/>
                  <a:gd name="connsiteY0" fmla="*/ 23403 h 463550"/>
                  <a:gd name="connsiteX1" fmla="*/ 29968 w 438150"/>
                  <a:gd name="connsiteY1" fmla="*/ 21498 h 463550"/>
                  <a:gd name="connsiteX2" fmla="*/ 59178 w 438150"/>
                  <a:gd name="connsiteY2" fmla="*/ 195488 h 463550"/>
                  <a:gd name="connsiteX3" fmla="*/ 242693 w 438150"/>
                  <a:gd name="connsiteY3" fmla="*/ 274228 h 463550"/>
                  <a:gd name="connsiteX4" fmla="*/ 390013 w 438150"/>
                  <a:gd name="connsiteY4" fmla="*/ 461553 h 463550"/>
                  <a:gd name="connsiteX5" fmla="*/ 438908 w 438150"/>
                  <a:gd name="connsiteY5" fmla="*/ 461553 h 463550"/>
                  <a:gd name="connsiteX6" fmla="*/ 224278 w 438150"/>
                  <a:gd name="connsiteY6" fmla="*/ 23403 h 46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150" h="463550">
                    <a:moveTo>
                      <a:pt x="224278" y="23403"/>
                    </a:moveTo>
                    <a:cubicBezTo>
                      <a:pt x="224278" y="23403"/>
                      <a:pt x="57273" y="-17237"/>
                      <a:pt x="29968" y="21498"/>
                    </a:cubicBezTo>
                    <a:cubicBezTo>
                      <a:pt x="2663" y="60232"/>
                      <a:pt x="-19562" y="135163"/>
                      <a:pt x="59178" y="195488"/>
                    </a:cubicBezTo>
                    <a:cubicBezTo>
                      <a:pt x="137918" y="255813"/>
                      <a:pt x="202053" y="246923"/>
                      <a:pt x="242693" y="274228"/>
                    </a:cubicBezTo>
                    <a:cubicBezTo>
                      <a:pt x="283333" y="301532"/>
                      <a:pt x="386203" y="406307"/>
                      <a:pt x="390013" y="461553"/>
                    </a:cubicBezTo>
                    <a:lnTo>
                      <a:pt x="438908" y="461553"/>
                    </a:lnTo>
                    <a:cubicBezTo>
                      <a:pt x="438273" y="461553"/>
                      <a:pt x="456688" y="104048"/>
                      <a:pt x="224278" y="23403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9843">
                <a:extLst>
                  <a:ext uri="{FF2B5EF4-FFF2-40B4-BE49-F238E27FC236}">
                    <a16:creationId xmlns:a16="http://schemas.microsoft.com/office/drawing/2014/main" xmlns="" id="{534CE8B0-7EC9-4C5C-A2BE-83F4864134C8}"/>
                  </a:ext>
                </a:extLst>
              </p:cNvPr>
              <p:cNvSpPr/>
              <p:nvPr/>
            </p:nvSpPr>
            <p:spPr>
              <a:xfrm>
                <a:off x="10307638" y="5527992"/>
                <a:ext cx="488950" cy="501650"/>
              </a:xfrm>
              <a:custGeom>
                <a:avLst/>
                <a:gdLst>
                  <a:gd name="connsiteX0" fmla="*/ 4763 w 488950"/>
                  <a:gd name="connsiteY0" fmla="*/ 4763 h 501650"/>
                  <a:gd name="connsiteX1" fmla="*/ 485457 w 488950"/>
                  <a:gd name="connsiteY1" fmla="*/ 4763 h 501650"/>
                  <a:gd name="connsiteX2" fmla="*/ 434022 w 488950"/>
                  <a:gd name="connsiteY2" fmla="*/ 501967 h 501650"/>
                  <a:gd name="connsiteX3" fmla="*/ 56197 w 488950"/>
                  <a:gd name="connsiteY3" fmla="*/ 498158 h 501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950" h="501650">
                    <a:moveTo>
                      <a:pt x="4763" y="4763"/>
                    </a:moveTo>
                    <a:lnTo>
                      <a:pt x="485457" y="4763"/>
                    </a:lnTo>
                    <a:lnTo>
                      <a:pt x="434022" y="501967"/>
                    </a:lnTo>
                    <a:lnTo>
                      <a:pt x="56197" y="498158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9844">
                <a:extLst>
                  <a:ext uri="{FF2B5EF4-FFF2-40B4-BE49-F238E27FC236}">
                    <a16:creationId xmlns:a16="http://schemas.microsoft.com/office/drawing/2014/main" xmlns="" id="{7FF958F7-ADAE-452D-88D5-B8B06803EC68}"/>
                  </a:ext>
                </a:extLst>
              </p:cNvPr>
              <p:cNvSpPr/>
              <p:nvPr/>
            </p:nvSpPr>
            <p:spPr>
              <a:xfrm>
                <a:off x="10182543" y="5176203"/>
                <a:ext cx="311150" cy="355600"/>
              </a:xfrm>
              <a:custGeom>
                <a:avLst/>
                <a:gdLst>
                  <a:gd name="connsiteX0" fmla="*/ 310832 w 311150"/>
                  <a:gd name="connsiteY0" fmla="*/ 356552 h 355600"/>
                  <a:gd name="connsiteX1" fmla="*/ 294957 w 311150"/>
                  <a:gd name="connsiteY1" fmla="*/ 356552 h 355600"/>
                  <a:gd name="connsiteX2" fmla="*/ 225742 w 311150"/>
                  <a:gd name="connsiteY2" fmla="*/ 172402 h 355600"/>
                  <a:gd name="connsiteX3" fmla="*/ 4763 w 311150"/>
                  <a:gd name="connsiteY3" fmla="*/ 20002 h 355600"/>
                  <a:gd name="connsiteX4" fmla="*/ 7302 w 311150"/>
                  <a:gd name="connsiteY4" fmla="*/ 4763 h 355600"/>
                  <a:gd name="connsiteX5" fmla="*/ 239077 w 311150"/>
                  <a:gd name="connsiteY5" fmla="*/ 164147 h 355600"/>
                  <a:gd name="connsiteX6" fmla="*/ 310832 w 311150"/>
                  <a:gd name="connsiteY6" fmla="*/ 356552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150" h="355600">
                    <a:moveTo>
                      <a:pt x="310832" y="356552"/>
                    </a:moveTo>
                    <a:lnTo>
                      <a:pt x="294957" y="356552"/>
                    </a:lnTo>
                    <a:cubicBezTo>
                      <a:pt x="294957" y="355917"/>
                      <a:pt x="303847" y="301307"/>
                      <a:pt x="225742" y="172402"/>
                    </a:cubicBezTo>
                    <a:cubicBezTo>
                      <a:pt x="147002" y="42863"/>
                      <a:pt x="6032" y="20002"/>
                      <a:pt x="4763" y="20002"/>
                    </a:cubicBezTo>
                    <a:lnTo>
                      <a:pt x="7302" y="4763"/>
                    </a:lnTo>
                    <a:cubicBezTo>
                      <a:pt x="13652" y="5397"/>
                      <a:pt x="157163" y="28892"/>
                      <a:pt x="239077" y="164147"/>
                    </a:cubicBezTo>
                    <a:cubicBezTo>
                      <a:pt x="320992" y="299402"/>
                      <a:pt x="311467" y="354013"/>
                      <a:pt x="310832" y="356552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9845">
                <a:extLst>
                  <a:ext uri="{FF2B5EF4-FFF2-40B4-BE49-F238E27FC236}">
                    <a16:creationId xmlns:a16="http://schemas.microsoft.com/office/drawing/2014/main" xmlns="" id="{988C9223-0C8B-4852-B1FA-4C80D94A6788}"/>
                  </a:ext>
                </a:extLst>
              </p:cNvPr>
              <p:cNvSpPr/>
              <p:nvPr/>
            </p:nvSpPr>
            <p:spPr>
              <a:xfrm>
                <a:off x="5850572" y="4876355"/>
                <a:ext cx="641350" cy="596900"/>
              </a:xfrm>
              <a:custGeom>
                <a:avLst/>
                <a:gdLst>
                  <a:gd name="connsiteX0" fmla="*/ 140018 w 641350"/>
                  <a:gd name="connsiteY0" fmla="*/ 563690 h 596900"/>
                  <a:gd name="connsiteX1" fmla="*/ 257493 w 641350"/>
                  <a:gd name="connsiteY1" fmla="*/ 352235 h 596900"/>
                  <a:gd name="connsiteX2" fmla="*/ 568643 w 641350"/>
                  <a:gd name="connsiteY2" fmla="*/ 155385 h 596900"/>
                  <a:gd name="connsiteX3" fmla="*/ 583248 w 641350"/>
                  <a:gd name="connsiteY3" fmla="*/ 37910 h 596900"/>
                  <a:gd name="connsiteX4" fmla="*/ 292418 w 641350"/>
                  <a:gd name="connsiteY4" fmla="*/ 41085 h 596900"/>
                  <a:gd name="connsiteX5" fmla="*/ 4763 w 641350"/>
                  <a:gd name="connsiteY5" fmla="*/ 463995 h 596900"/>
                  <a:gd name="connsiteX6" fmla="*/ 42863 w 641350"/>
                  <a:gd name="connsiteY6" fmla="*/ 593535 h 596900"/>
                  <a:gd name="connsiteX7" fmla="*/ 140018 w 641350"/>
                  <a:gd name="connsiteY7" fmla="*/ 56369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350" h="596900">
                    <a:moveTo>
                      <a:pt x="140018" y="563690"/>
                    </a:moveTo>
                    <a:cubicBezTo>
                      <a:pt x="140018" y="563690"/>
                      <a:pt x="190183" y="402400"/>
                      <a:pt x="257493" y="352235"/>
                    </a:cubicBezTo>
                    <a:cubicBezTo>
                      <a:pt x="324803" y="302070"/>
                      <a:pt x="460058" y="167450"/>
                      <a:pt x="568643" y="155385"/>
                    </a:cubicBezTo>
                    <a:cubicBezTo>
                      <a:pt x="677228" y="143320"/>
                      <a:pt x="639128" y="58229"/>
                      <a:pt x="583248" y="37910"/>
                    </a:cubicBezTo>
                    <a:cubicBezTo>
                      <a:pt x="527368" y="17590"/>
                      <a:pt x="362903" y="-26860"/>
                      <a:pt x="292418" y="41085"/>
                    </a:cubicBezTo>
                    <a:cubicBezTo>
                      <a:pt x="221933" y="109029"/>
                      <a:pt x="4763" y="455104"/>
                      <a:pt x="4763" y="463995"/>
                    </a:cubicBezTo>
                    <a:cubicBezTo>
                      <a:pt x="4763" y="472885"/>
                      <a:pt x="42863" y="593535"/>
                      <a:pt x="42863" y="593535"/>
                    </a:cubicBezTo>
                    <a:lnTo>
                      <a:pt x="140018" y="563690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9846">
                <a:extLst>
                  <a:ext uri="{FF2B5EF4-FFF2-40B4-BE49-F238E27FC236}">
                    <a16:creationId xmlns:a16="http://schemas.microsoft.com/office/drawing/2014/main" xmlns="" id="{36202DCC-7ED1-4306-AA96-44238846869F}"/>
                  </a:ext>
                </a:extLst>
              </p:cNvPr>
              <p:cNvSpPr/>
              <p:nvPr/>
            </p:nvSpPr>
            <p:spPr>
              <a:xfrm>
                <a:off x="5899467" y="4941888"/>
                <a:ext cx="438150" cy="495300"/>
              </a:xfrm>
              <a:custGeom>
                <a:avLst/>
                <a:gdLst>
                  <a:gd name="connsiteX0" fmla="*/ 18098 w 438150"/>
                  <a:gd name="connsiteY0" fmla="*/ 493713 h 495300"/>
                  <a:gd name="connsiteX1" fmla="*/ 4763 w 438150"/>
                  <a:gd name="connsiteY1" fmla="*/ 491808 h 495300"/>
                  <a:gd name="connsiteX2" fmla="*/ 434658 w 438150"/>
                  <a:gd name="connsiteY2" fmla="*/ 4763 h 495300"/>
                  <a:gd name="connsiteX3" fmla="*/ 436563 w 438150"/>
                  <a:gd name="connsiteY3" fmla="*/ 18097 h 495300"/>
                  <a:gd name="connsiteX4" fmla="*/ 18098 w 438150"/>
                  <a:gd name="connsiteY4" fmla="*/ 493713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0" h="495300">
                    <a:moveTo>
                      <a:pt x="18098" y="493713"/>
                    </a:moveTo>
                    <a:lnTo>
                      <a:pt x="4763" y="491808"/>
                    </a:lnTo>
                    <a:cubicBezTo>
                      <a:pt x="5398" y="487363"/>
                      <a:pt x="84138" y="51117"/>
                      <a:pt x="434658" y="4763"/>
                    </a:cubicBezTo>
                    <a:lnTo>
                      <a:pt x="436563" y="18097"/>
                    </a:lnTo>
                    <a:cubicBezTo>
                      <a:pt x="96203" y="62547"/>
                      <a:pt x="19367" y="489267"/>
                      <a:pt x="18098" y="493713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847">
                <a:extLst>
                  <a:ext uri="{FF2B5EF4-FFF2-40B4-BE49-F238E27FC236}">
                    <a16:creationId xmlns:a16="http://schemas.microsoft.com/office/drawing/2014/main" xmlns="" id="{D485672E-88DE-4844-AC87-2BB072AC878A}"/>
                  </a:ext>
                </a:extLst>
              </p:cNvPr>
              <p:cNvSpPr/>
              <p:nvPr/>
            </p:nvSpPr>
            <p:spPr>
              <a:xfrm>
                <a:off x="5722396" y="4347505"/>
                <a:ext cx="469900" cy="1092200"/>
              </a:xfrm>
              <a:custGeom>
                <a:avLst/>
                <a:gdLst>
                  <a:gd name="connsiteX0" fmla="*/ 183104 w 469900"/>
                  <a:gd name="connsiteY0" fmla="*/ 8595 h 1092200"/>
                  <a:gd name="connsiteX1" fmla="*/ 145004 w 469900"/>
                  <a:gd name="connsiteY1" fmla="*/ 82254 h 1092200"/>
                  <a:gd name="connsiteX2" fmla="*/ 183104 w 469900"/>
                  <a:gd name="connsiteY2" fmla="*/ 405470 h 1092200"/>
                  <a:gd name="connsiteX3" fmla="*/ 38959 w 469900"/>
                  <a:gd name="connsiteY3" fmla="*/ 649310 h 1092200"/>
                  <a:gd name="connsiteX4" fmla="*/ 9749 w 469900"/>
                  <a:gd name="connsiteY4" fmla="*/ 784565 h 1092200"/>
                  <a:gd name="connsiteX5" fmla="*/ 100554 w 469900"/>
                  <a:gd name="connsiteY5" fmla="*/ 1085555 h 1092200"/>
                  <a:gd name="connsiteX6" fmla="*/ 188819 w 469900"/>
                  <a:gd name="connsiteY6" fmla="*/ 1087460 h 1092200"/>
                  <a:gd name="connsiteX7" fmla="*/ 224379 w 469900"/>
                  <a:gd name="connsiteY7" fmla="*/ 931885 h 1092200"/>
                  <a:gd name="connsiteX8" fmla="*/ 453613 w 469900"/>
                  <a:gd name="connsiteY8" fmla="*/ 602954 h 1092200"/>
                  <a:gd name="connsiteX9" fmla="*/ 406624 w 469900"/>
                  <a:gd name="connsiteY9" fmla="*/ 221320 h 1092200"/>
                  <a:gd name="connsiteX10" fmla="*/ 183104 w 469900"/>
                  <a:gd name="connsiteY10" fmla="*/ 8595 h 109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9900" h="1092200">
                    <a:moveTo>
                      <a:pt x="183104" y="8595"/>
                    </a:moveTo>
                    <a:cubicBezTo>
                      <a:pt x="183104" y="8595"/>
                      <a:pt x="121509" y="-20615"/>
                      <a:pt x="145004" y="82254"/>
                    </a:cubicBezTo>
                    <a:cubicBezTo>
                      <a:pt x="168499" y="185125"/>
                      <a:pt x="221204" y="275929"/>
                      <a:pt x="183104" y="405470"/>
                    </a:cubicBezTo>
                    <a:cubicBezTo>
                      <a:pt x="145004" y="535010"/>
                      <a:pt x="93569" y="576285"/>
                      <a:pt x="38959" y="649310"/>
                    </a:cubicBezTo>
                    <a:cubicBezTo>
                      <a:pt x="224" y="701379"/>
                      <a:pt x="859" y="708365"/>
                      <a:pt x="9749" y="784565"/>
                    </a:cubicBezTo>
                    <a:cubicBezTo>
                      <a:pt x="18638" y="860765"/>
                      <a:pt x="100554" y="1085555"/>
                      <a:pt x="100554" y="1085555"/>
                    </a:cubicBezTo>
                    <a:lnTo>
                      <a:pt x="188819" y="1087460"/>
                    </a:lnTo>
                    <a:cubicBezTo>
                      <a:pt x="188819" y="1087460"/>
                      <a:pt x="174213" y="969985"/>
                      <a:pt x="224379" y="931885"/>
                    </a:cubicBezTo>
                    <a:cubicBezTo>
                      <a:pt x="274544" y="893785"/>
                      <a:pt x="439009" y="676615"/>
                      <a:pt x="453613" y="602954"/>
                    </a:cubicBezTo>
                    <a:cubicBezTo>
                      <a:pt x="468219" y="529295"/>
                      <a:pt x="489174" y="373720"/>
                      <a:pt x="406624" y="221320"/>
                    </a:cubicBezTo>
                    <a:cubicBezTo>
                      <a:pt x="324074" y="67650"/>
                      <a:pt x="206599" y="20660"/>
                      <a:pt x="183104" y="8595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848">
                <a:extLst>
                  <a:ext uri="{FF2B5EF4-FFF2-40B4-BE49-F238E27FC236}">
                    <a16:creationId xmlns:a16="http://schemas.microsoft.com/office/drawing/2014/main" xmlns="" id="{B9FFC9AD-D7BD-4FB7-B7F9-D042406436DF}"/>
                  </a:ext>
                </a:extLst>
              </p:cNvPr>
              <p:cNvSpPr/>
              <p:nvPr/>
            </p:nvSpPr>
            <p:spPr>
              <a:xfrm>
                <a:off x="5830904" y="4534853"/>
                <a:ext cx="234950" cy="920750"/>
              </a:xfrm>
              <a:custGeom>
                <a:avLst/>
                <a:gdLst>
                  <a:gd name="connsiteX0" fmla="*/ 27606 w 234950"/>
                  <a:gd name="connsiteY0" fmla="*/ 917892 h 920750"/>
                  <a:gd name="connsiteX1" fmla="*/ 65071 w 234950"/>
                  <a:gd name="connsiteY1" fmla="*/ 545782 h 920750"/>
                  <a:gd name="connsiteX2" fmla="*/ 98092 w 234950"/>
                  <a:gd name="connsiteY2" fmla="*/ 510857 h 920750"/>
                  <a:gd name="connsiteX3" fmla="*/ 221917 w 234950"/>
                  <a:gd name="connsiteY3" fmla="*/ 271463 h 920750"/>
                  <a:gd name="connsiteX4" fmla="*/ 151431 w 234950"/>
                  <a:gd name="connsiteY4" fmla="*/ 11113 h 920750"/>
                  <a:gd name="connsiteX5" fmla="*/ 162862 w 234950"/>
                  <a:gd name="connsiteY5" fmla="*/ 4763 h 920750"/>
                  <a:gd name="connsiteX6" fmla="*/ 235251 w 234950"/>
                  <a:gd name="connsiteY6" fmla="*/ 271463 h 920750"/>
                  <a:gd name="connsiteX7" fmla="*/ 107617 w 234950"/>
                  <a:gd name="connsiteY7" fmla="*/ 519747 h 920750"/>
                  <a:gd name="connsiteX8" fmla="*/ 74596 w 234950"/>
                  <a:gd name="connsiteY8" fmla="*/ 554672 h 920750"/>
                  <a:gd name="connsiteX9" fmla="*/ 40306 w 234950"/>
                  <a:gd name="connsiteY9" fmla="*/ 914082 h 920750"/>
                  <a:gd name="connsiteX10" fmla="*/ 27606 w 234950"/>
                  <a:gd name="connsiteY10" fmla="*/ 917892 h 92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4950" h="920750">
                    <a:moveTo>
                      <a:pt x="27606" y="917892"/>
                    </a:moveTo>
                    <a:cubicBezTo>
                      <a:pt x="24431" y="907097"/>
                      <a:pt x="-40974" y="660082"/>
                      <a:pt x="65071" y="545782"/>
                    </a:cubicBezTo>
                    <a:cubicBezTo>
                      <a:pt x="76501" y="533082"/>
                      <a:pt x="87931" y="521652"/>
                      <a:pt x="98092" y="510857"/>
                    </a:cubicBezTo>
                    <a:cubicBezTo>
                      <a:pt x="181912" y="422592"/>
                      <a:pt x="220012" y="382588"/>
                      <a:pt x="221917" y="271463"/>
                    </a:cubicBezTo>
                    <a:cubicBezTo>
                      <a:pt x="224456" y="147002"/>
                      <a:pt x="152067" y="12382"/>
                      <a:pt x="151431" y="11113"/>
                    </a:cubicBezTo>
                    <a:lnTo>
                      <a:pt x="162862" y="4763"/>
                    </a:lnTo>
                    <a:cubicBezTo>
                      <a:pt x="166037" y="10477"/>
                      <a:pt x="237792" y="143192"/>
                      <a:pt x="235251" y="271463"/>
                    </a:cubicBezTo>
                    <a:cubicBezTo>
                      <a:pt x="232712" y="387667"/>
                      <a:pt x="190801" y="432117"/>
                      <a:pt x="107617" y="519747"/>
                    </a:cubicBezTo>
                    <a:cubicBezTo>
                      <a:pt x="97456" y="530542"/>
                      <a:pt x="86662" y="541972"/>
                      <a:pt x="74596" y="554672"/>
                    </a:cubicBezTo>
                    <a:cubicBezTo>
                      <a:pt x="-26369" y="663257"/>
                      <a:pt x="39671" y="911542"/>
                      <a:pt x="40306" y="914082"/>
                    </a:cubicBezTo>
                    <a:lnTo>
                      <a:pt x="27606" y="917892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849">
                <a:extLst>
                  <a:ext uri="{FF2B5EF4-FFF2-40B4-BE49-F238E27FC236}">
                    <a16:creationId xmlns:a16="http://schemas.microsoft.com/office/drawing/2014/main" xmlns="" id="{82137B9B-58EB-40EA-AA31-F7AD468137A8}"/>
                  </a:ext>
                </a:extLst>
              </p:cNvPr>
              <p:cNvSpPr/>
              <p:nvPr/>
            </p:nvSpPr>
            <p:spPr>
              <a:xfrm>
                <a:off x="5484771" y="5033932"/>
                <a:ext cx="381000" cy="400050"/>
              </a:xfrm>
              <a:custGeom>
                <a:avLst/>
                <a:gdLst>
                  <a:gd name="connsiteX0" fmla="*/ 193399 w 381000"/>
                  <a:gd name="connsiteY0" fmla="*/ 20668 h 400050"/>
                  <a:gd name="connsiteX1" fmla="*/ 26394 w 381000"/>
                  <a:gd name="connsiteY1" fmla="*/ 19398 h 400050"/>
                  <a:gd name="connsiteX2" fmla="*/ 51794 w 381000"/>
                  <a:gd name="connsiteY2" fmla="*/ 169258 h 400050"/>
                  <a:gd name="connsiteX3" fmla="*/ 209274 w 381000"/>
                  <a:gd name="connsiteY3" fmla="*/ 237203 h 400050"/>
                  <a:gd name="connsiteX4" fmla="*/ 335639 w 381000"/>
                  <a:gd name="connsiteY4" fmla="*/ 397858 h 400050"/>
                  <a:gd name="connsiteX5" fmla="*/ 377549 w 381000"/>
                  <a:gd name="connsiteY5" fmla="*/ 397858 h 400050"/>
                  <a:gd name="connsiteX6" fmla="*/ 193399 w 381000"/>
                  <a:gd name="connsiteY6" fmla="*/ 20668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0" h="400050">
                    <a:moveTo>
                      <a:pt x="193399" y="20668"/>
                    </a:moveTo>
                    <a:cubicBezTo>
                      <a:pt x="193399" y="20668"/>
                      <a:pt x="49889" y="-14257"/>
                      <a:pt x="26394" y="19398"/>
                    </a:cubicBezTo>
                    <a:cubicBezTo>
                      <a:pt x="2899" y="52418"/>
                      <a:pt x="-16151" y="117188"/>
                      <a:pt x="51794" y="169258"/>
                    </a:cubicBezTo>
                    <a:cubicBezTo>
                      <a:pt x="119739" y="221328"/>
                      <a:pt x="174984" y="213073"/>
                      <a:pt x="209274" y="237203"/>
                    </a:cubicBezTo>
                    <a:cubicBezTo>
                      <a:pt x="244199" y="260698"/>
                      <a:pt x="332464" y="350868"/>
                      <a:pt x="335639" y="397858"/>
                    </a:cubicBezTo>
                    <a:lnTo>
                      <a:pt x="377549" y="397858"/>
                    </a:lnTo>
                    <a:cubicBezTo>
                      <a:pt x="377549" y="397223"/>
                      <a:pt x="393424" y="89883"/>
                      <a:pt x="193399" y="20668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850">
                <a:extLst>
                  <a:ext uri="{FF2B5EF4-FFF2-40B4-BE49-F238E27FC236}">
                    <a16:creationId xmlns:a16="http://schemas.microsoft.com/office/drawing/2014/main" xmlns="" id="{312BE58E-F896-49FB-B4B1-BFBEA7DCFCB1}"/>
                  </a:ext>
                </a:extLst>
              </p:cNvPr>
              <p:cNvSpPr/>
              <p:nvPr/>
            </p:nvSpPr>
            <p:spPr>
              <a:xfrm>
                <a:off x="5690553" y="5426392"/>
                <a:ext cx="419100" cy="431800"/>
              </a:xfrm>
              <a:custGeom>
                <a:avLst/>
                <a:gdLst>
                  <a:gd name="connsiteX0" fmla="*/ 4763 w 419100"/>
                  <a:gd name="connsiteY0" fmla="*/ 4763 h 431800"/>
                  <a:gd name="connsiteX1" fmla="*/ 417513 w 419100"/>
                  <a:gd name="connsiteY1" fmla="*/ 4763 h 431800"/>
                  <a:gd name="connsiteX2" fmla="*/ 373697 w 419100"/>
                  <a:gd name="connsiteY2" fmla="*/ 431483 h 431800"/>
                  <a:gd name="connsiteX3" fmla="*/ 48577 w 419100"/>
                  <a:gd name="connsiteY3" fmla="*/ 428942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100" h="431800">
                    <a:moveTo>
                      <a:pt x="4763" y="4763"/>
                    </a:moveTo>
                    <a:lnTo>
                      <a:pt x="417513" y="4763"/>
                    </a:lnTo>
                    <a:lnTo>
                      <a:pt x="373697" y="431483"/>
                    </a:lnTo>
                    <a:lnTo>
                      <a:pt x="48577" y="428942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851">
                <a:extLst>
                  <a:ext uri="{FF2B5EF4-FFF2-40B4-BE49-F238E27FC236}">
                    <a16:creationId xmlns:a16="http://schemas.microsoft.com/office/drawing/2014/main" xmlns="" id="{DEFA2889-3DE8-4D5D-9F3C-C1991EE68B79}"/>
                  </a:ext>
                </a:extLst>
              </p:cNvPr>
              <p:cNvSpPr/>
              <p:nvPr/>
            </p:nvSpPr>
            <p:spPr>
              <a:xfrm>
                <a:off x="5583238" y="5124133"/>
                <a:ext cx="266700" cy="311150"/>
              </a:xfrm>
              <a:custGeom>
                <a:avLst/>
                <a:gdLst>
                  <a:gd name="connsiteX0" fmla="*/ 267653 w 266700"/>
                  <a:gd name="connsiteY0" fmla="*/ 307022 h 311150"/>
                  <a:gd name="connsiteX1" fmla="*/ 254317 w 266700"/>
                  <a:gd name="connsiteY1" fmla="*/ 307022 h 311150"/>
                  <a:gd name="connsiteX2" fmla="*/ 194628 w 266700"/>
                  <a:gd name="connsiteY2" fmla="*/ 148908 h 311150"/>
                  <a:gd name="connsiteX3" fmla="*/ 4763 w 266700"/>
                  <a:gd name="connsiteY3" fmla="*/ 18097 h 311150"/>
                  <a:gd name="connsiteX4" fmla="*/ 6667 w 266700"/>
                  <a:gd name="connsiteY4" fmla="*/ 4763 h 311150"/>
                  <a:gd name="connsiteX5" fmla="*/ 206058 w 266700"/>
                  <a:gd name="connsiteY5" fmla="*/ 141922 h 311150"/>
                  <a:gd name="connsiteX6" fmla="*/ 267653 w 266700"/>
                  <a:gd name="connsiteY6" fmla="*/ 307022 h 31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700" h="311150">
                    <a:moveTo>
                      <a:pt x="267653" y="307022"/>
                    </a:moveTo>
                    <a:lnTo>
                      <a:pt x="254317" y="307022"/>
                    </a:lnTo>
                    <a:cubicBezTo>
                      <a:pt x="254317" y="306388"/>
                      <a:pt x="261938" y="259397"/>
                      <a:pt x="194628" y="148908"/>
                    </a:cubicBezTo>
                    <a:cubicBezTo>
                      <a:pt x="127317" y="37783"/>
                      <a:pt x="6033" y="18097"/>
                      <a:pt x="4763" y="18097"/>
                    </a:cubicBezTo>
                    <a:lnTo>
                      <a:pt x="6667" y="4763"/>
                    </a:lnTo>
                    <a:cubicBezTo>
                      <a:pt x="11747" y="5397"/>
                      <a:pt x="134938" y="25083"/>
                      <a:pt x="206058" y="141922"/>
                    </a:cubicBezTo>
                    <a:cubicBezTo>
                      <a:pt x="276542" y="258127"/>
                      <a:pt x="267653" y="305117"/>
                      <a:pt x="267653" y="307022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" name="任意多边形: 形状 9852">
              <a:extLst>
                <a:ext uri="{FF2B5EF4-FFF2-40B4-BE49-F238E27FC236}">
                  <a16:creationId xmlns:a16="http://schemas.microsoft.com/office/drawing/2014/main" xmlns="" id="{CF198C76-73B8-41AE-BC03-8B51FB5EDB10}"/>
                </a:ext>
              </a:extLst>
            </p:cNvPr>
            <p:cNvSpPr/>
            <p:nvPr userDrawn="1"/>
          </p:nvSpPr>
          <p:spPr>
            <a:xfrm>
              <a:off x="717550" y="533400"/>
              <a:ext cx="3390900" cy="2317750"/>
            </a:xfrm>
            <a:custGeom>
              <a:avLst/>
              <a:gdLst>
                <a:gd name="connsiteX0" fmla="*/ 3175 w 3390900"/>
                <a:gd name="connsiteY0" fmla="*/ 2318385 h 2317750"/>
                <a:gd name="connsiteX1" fmla="*/ 1831340 w 3390900"/>
                <a:gd name="connsiteY1" fmla="*/ 929640 h 2317750"/>
                <a:gd name="connsiteX2" fmla="*/ 3354070 w 3390900"/>
                <a:gd name="connsiteY2" fmla="*/ 89535 h 2317750"/>
                <a:gd name="connsiteX3" fmla="*/ 3317875 w 3390900"/>
                <a:gd name="connsiteY3" fmla="*/ 3175 h 2317750"/>
                <a:gd name="connsiteX4" fmla="*/ 3175 w 3390900"/>
                <a:gd name="connsiteY4" fmla="*/ 3175 h 2317750"/>
                <a:gd name="connsiteX5" fmla="*/ 3175 w 3390900"/>
                <a:gd name="connsiteY5" fmla="*/ 2318385 h 231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0900" h="2317750">
                  <a:moveTo>
                    <a:pt x="3175" y="2318385"/>
                  </a:moveTo>
                  <a:cubicBezTo>
                    <a:pt x="435610" y="1430020"/>
                    <a:pt x="1181100" y="679450"/>
                    <a:pt x="1831340" y="929640"/>
                  </a:cubicBezTo>
                  <a:cubicBezTo>
                    <a:pt x="2513965" y="1192530"/>
                    <a:pt x="3616960" y="876935"/>
                    <a:pt x="3354070" y="89535"/>
                  </a:cubicBezTo>
                  <a:cubicBezTo>
                    <a:pt x="3344545" y="60325"/>
                    <a:pt x="3331845" y="31115"/>
                    <a:pt x="3317875" y="3175"/>
                  </a:cubicBezTo>
                  <a:lnTo>
                    <a:pt x="3175" y="3175"/>
                  </a:lnTo>
                  <a:lnTo>
                    <a:pt x="3175" y="2318385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9853">
              <a:extLst>
                <a:ext uri="{FF2B5EF4-FFF2-40B4-BE49-F238E27FC236}">
                  <a16:creationId xmlns:a16="http://schemas.microsoft.com/office/drawing/2014/main" xmlns="" id="{3368E629-0FD5-4396-9CC3-7311EF557AA7}"/>
                </a:ext>
              </a:extLst>
            </p:cNvPr>
            <p:cNvSpPr/>
            <p:nvPr userDrawn="1"/>
          </p:nvSpPr>
          <p:spPr>
            <a:xfrm>
              <a:off x="717550" y="533400"/>
              <a:ext cx="2736850" cy="1536700"/>
            </a:xfrm>
            <a:custGeom>
              <a:avLst/>
              <a:gdLst>
                <a:gd name="connsiteX0" fmla="*/ 3175 w 2736850"/>
                <a:gd name="connsiteY0" fmla="*/ 1534160 h 1536700"/>
                <a:gd name="connsiteX1" fmla="*/ 1402080 w 2736850"/>
                <a:gd name="connsiteY1" fmla="*/ 643255 h 1536700"/>
                <a:gd name="connsiteX2" fmla="*/ 2721610 w 2736850"/>
                <a:gd name="connsiteY2" fmla="*/ 3175 h 1536700"/>
                <a:gd name="connsiteX3" fmla="*/ 3175 w 2736850"/>
                <a:gd name="connsiteY3" fmla="*/ 3175 h 1536700"/>
                <a:gd name="connsiteX4" fmla="*/ 3175 w 2736850"/>
                <a:gd name="connsiteY4" fmla="*/ 153416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6850" h="1536700">
                  <a:moveTo>
                    <a:pt x="3175" y="1534160"/>
                  </a:moveTo>
                  <a:cubicBezTo>
                    <a:pt x="379095" y="915035"/>
                    <a:pt x="921385" y="458470"/>
                    <a:pt x="1402080" y="643255"/>
                  </a:cubicBezTo>
                  <a:cubicBezTo>
                    <a:pt x="1961515" y="858520"/>
                    <a:pt x="2852420" y="618490"/>
                    <a:pt x="2721610" y="3175"/>
                  </a:cubicBezTo>
                  <a:lnTo>
                    <a:pt x="3175" y="3175"/>
                  </a:lnTo>
                  <a:lnTo>
                    <a:pt x="3175" y="1534160"/>
                  </a:lnTo>
                  <a:close/>
                </a:path>
              </a:pathLst>
            </a:custGeom>
            <a:solidFill>
              <a:srgbClr val="ABC2FF">
                <a:alpha val="6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" name="文本占位符 13"/>
          <p:cNvSpPr txBox="1">
            <a:spLocks/>
          </p:cNvSpPr>
          <p:nvPr/>
        </p:nvSpPr>
        <p:spPr>
          <a:xfrm>
            <a:off x="1587816" y="4360056"/>
            <a:ext cx="2390200" cy="29627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</p:spPr>
        <p:txBody>
          <a:bodyPr vert="horz" anchor="ctr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Signature</a:t>
            </a:r>
            <a:endParaRPr lang="en-US" altLang="zh-CN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创意商务插画扁平网页风模板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226412" y="20954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172" y="-117"/>
            <a:ext cx="4800940" cy="5192865"/>
            <a:chOff x="-3172" y="-117"/>
            <a:chExt cx="4800940" cy="5192865"/>
          </a:xfrm>
        </p:grpSpPr>
        <p:sp>
          <p:nvSpPr>
            <p:cNvPr id="8" name="任意多边形: 形状 4">
              <a:extLst>
                <a:ext uri="{FF2B5EF4-FFF2-40B4-BE49-F238E27FC236}">
                  <a16:creationId xmlns:a16="http://schemas.microsoft.com/office/drawing/2014/main" xmlns="" id="{2F9DD1E2-CF85-4B0D-AE4B-7B9A8747DE7C}"/>
                </a:ext>
              </a:extLst>
            </p:cNvPr>
            <p:cNvSpPr/>
            <p:nvPr userDrawn="1"/>
          </p:nvSpPr>
          <p:spPr>
            <a:xfrm>
              <a:off x="-3172" y="-117"/>
              <a:ext cx="4112658" cy="3452602"/>
            </a:xfrm>
            <a:custGeom>
              <a:avLst/>
              <a:gdLst>
                <a:gd name="connsiteX0" fmla="*/ 3172 w 4112657"/>
                <a:gd name="connsiteY0" fmla="*/ 3447523 h 3452601"/>
                <a:gd name="connsiteX1" fmla="*/ 661324 w 4112657"/>
                <a:gd name="connsiteY1" fmla="*/ 2988022 h 3452601"/>
                <a:gd name="connsiteX2" fmla="*/ 2550735 w 4112657"/>
                <a:gd name="connsiteY2" fmla="*/ 1466085 h 3452601"/>
                <a:gd name="connsiteX3" fmla="*/ 4073307 w 4112657"/>
                <a:gd name="connsiteY3" fmla="*/ 625782 h 3452601"/>
                <a:gd name="connsiteX4" fmla="*/ 3410712 w 4112657"/>
                <a:gd name="connsiteY4" fmla="*/ 3172 h 3452601"/>
                <a:gd name="connsiteX5" fmla="*/ 3172 w 4112657"/>
                <a:gd name="connsiteY5" fmla="*/ 3172 h 3452601"/>
                <a:gd name="connsiteX6" fmla="*/ 3172 w 4112657"/>
                <a:gd name="connsiteY6" fmla="*/ 3447523 h 345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2657" h="3452601">
                  <a:moveTo>
                    <a:pt x="3172" y="3447523"/>
                  </a:moveTo>
                  <a:cubicBezTo>
                    <a:pt x="214517" y="3477352"/>
                    <a:pt x="482982" y="3387864"/>
                    <a:pt x="661324" y="2988022"/>
                  </a:cubicBezTo>
                  <a:cubicBezTo>
                    <a:pt x="1081475" y="2042999"/>
                    <a:pt x="1868465" y="1203332"/>
                    <a:pt x="2550735" y="1466085"/>
                  </a:cubicBezTo>
                  <a:cubicBezTo>
                    <a:pt x="3233639" y="1728203"/>
                    <a:pt x="4335425" y="1413407"/>
                    <a:pt x="4073307" y="625782"/>
                  </a:cubicBezTo>
                  <a:cubicBezTo>
                    <a:pt x="3988261" y="370011"/>
                    <a:pt x="3726143" y="164378"/>
                    <a:pt x="3410712" y="3172"/>
                  </a:cubicBezTo>
                  <a:lnTo>
                    <a:pt x="3172" y="3172"/>
                  </a:lnTo>
                  <a:lnTo>
                    <a:pt x="3172" y="3447523"/>
                  </a:lnTo>
                  <a:close/>
                </a:path>
              </a:pathLst>
            </a:custGeom>
            <a:solidFill>
              <a:schemeClr val="accent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5">
              <a:extLst>
                <a:ext uri="{FF2B5EF4-FFF2-40B4-BE49-F238E27FC236}">
                  <a16:creationId xmlns:a16="http://schemas.microsoft.com/office/drawing/2014/main" xmlns="" id="{21B58746-8436-42EE-BB59-41220315D1AB}"/>
                </a:ext>
              </a:extLst>
            </p:cNvPr>
            <p:cNvSpPr/>
            <p:nvPr userDrawn="1"/>
          </p:nvSpPr>
          <p:spPr>
            <a:xfrm>
              <a:off x="-3172" y="-117"/>
              <a:ext cx="3452602" cy="2875053"/>
            </a:xfrm>
            <a:custGeom>
              <a:avLst/>
              <a:gdLst>
                <a:gd name="connsiteX0" fmla="*/ 3172 w 3452601"/>
                <a:gd name="connsiteY0" fmla="*/ 2874416 h 2875052"/>
                <a:gd name="connsiteX1" fmla="*/ 510907 w 3452601"/>
                <a:gd name="connsiteY1" fmla="*/ 2477748 h 2875052"/>
                <a:gd name="connsiteX2" fmla="*/ 2122333 w 3452601"/>
                <a:gd name="connsiteY2" fmla="*/ 1179849 h 2875052"/>
                <a:gd name="connsiteX3" fmla="*/ 3420232 w 3452601"/>
                <a:gd name="connsiteY3" fmla="*/ 463942 h 2875052"/>
                <a:gd name="connsiteX4" fmla="*/ 2982945 w 3452601"/>
                <a:gd name="connsiteY4" fmla="*/ 3172 h 2875052"/>
                <a:gd name="connsiteX5" fmla="*/ 3172 w 3452601"/>
                <a:gd name="connsiteY5" fmla="*/ 3172 h 2875052"/>
                <a:gd name="connsiteX6" fmla="*/ 3172 w 3452601"/>
                <a:gd name="connsiteY6" fmla="*/ 2874416 h 287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2601" h="2875052">
                  <a:moveTo>
                    <a:pt x="3172" y="2874416"/>
                  </a:moveTo>
                  <a:cubicBezTo>
                    <a:pt x="166916" y="2875686"/>
                    <a:pt x="375088" y="2782389"/>
                    <a:pt x="510907" y="2477748"/>
                  </a:cubicBezTo>
                  <a:cubicBezTo>
                    <a:pt x="868861" y="1672352"/>
                    <a:pt x="1540341" y="955811"/>
                    <a:pt x="2122333" y="1179849"/>
                  </a:cubicBezTo>
                  <a:cubicBezTo>
                    <a:pt x="2704325" y="1403887"/>
                    <a:pt x="3644270" y="1134787"/>
                    <a:pt x="3420232" y="463942"/>
                  </a:cubicBezTo>
                  <a:cubicBezTo>
                    <a:pt x="3359304" y="281157"/>
                    <a:pt x="3193020" y="128836"/>
                    <a:pt x="2982945" y="3172"/>
                  </a:cubicBezTo>
                  <a:lnTo>
                    <a:pt x="3172" y="3172"/>
                  </a:lnTo>
                  <a:lnTo>
                    <a:pt x="3172" y="2874416"/>
                  </a:lnTo>
                  <a:close/>
                </a:path>
              </a:pathLst>
            </a:custGeom>
            <a:solidFill>
              <a:schemeClr val="accent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2549F2B-5CEE-41E2-B2EA-AD72445F9123}"/>
                </a:ext>
              </a:extLst>
            </p:cNvPr>
            <p:cNvGrpSpPr/>
            <p:nvPr userDrawn="1"/>
          </p:nvGrpSpPr>
          <p:grpSpPr>
            <a:xfrm>
              <a:off x="417478" y="1380948"/>
              <a:ext cx="4380290" cy="3811800"/>
              <a:chOff x="417478" y="1380948"/>
              <a:chExt cx="4380290" cy="3811800"/>
            </a:xfrm>
          </p:grpSpPr>
          <p:sp>
            <p:nvSpPr>
              <p:cNvPr id="12" name="任意多边形: 形状 6">
                <a:extLst>
                  <a:ext uri="{FF2B5EF4-FFF2-40B4-BE49-F238E27FC236}">
                    <a16:creationId xmlns:a16="http://schemas.microsoft.com/office/drawing/2014/main" xmlns="" id="{2484689B-B53B-446F-98E6-56D8B751947E}"/>
                  </a:ext>
                </a:extLst>
              </p:cNvPr>
              <p:cNvSpPr/>
              <p:nvPr/>
            </p:nvSpPr>
            <p:spPr>
              <a:xfrm>
                <a:off x="3695682" y="4874779"/>
                <a:ext cx="710830" cy="50774"/>
              </a:xfrm>
              <a:custGeom>
                <a:avLst/>
                <a:gdLst>
                  <a:gd name="connsiteX0" fmla="*/ 710194 w 710829"/>
                  <a:gd name="connsiteY0" fmla="*/ 27924 h 50773"/>
                  <a:gd name="connsiteX1" fmla="*/ 356683 w 710829"/>
                  <a:gd name="connsiteY1" fmla="*/ 52676 h 50773"/>
                  <a:gd name="connsiteX2" fmla="*/ 3172 w 710829"/>
                  <a:gd name="connsiteY2" fmla="*/ 27924 h 50773"/>
                  <a:gd name="connsiteX3" fmla="*/ 356683 w 710829"/>
                  <a:gd name="connsiteY3" fmla="*/ 3172 h 50773"/>
                  <a:gd name="connsiteX4" fmla="*/ 710194 w 710829"/>
                  <a:gd name="connsiteY4" fmla="*/ 27924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29" h="50773">
                    <a:moveTo>
                      <a:pt x="710194" y="27924"/>
                    </a:moveTo>
                    <a:cubicBezTo>
                      <a:pt x="710194" y="41594"/>
                      <a:pt x="551921" y="52676"/>
                      <a:pt x="356683" y="52676"/>
                    </a:cubicBezTo>
                    <a:cubicBezTo>
                      <a:pt x="161444" y="52676"/>
                      <a:pt x="3172" y="41594"/>
                      <a:pt x="3172" y="27924"/>
                    </a:cubicBezTo>
                    <a:cubicBezTo>
                      <a:pt x="3172" y="14254"/>
                      <a:pt x="161444" y="3172"/>
                      <a:pt x="356683" y="3172"/>
                    </a:cubicBezTo>
                    <a:cubicBezTo>
                      <a:pt x="551921" y="3172"/>
                      <a:pt x="710194" y="14254"/>
                      <a:pt x="710194" y="27924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7">
                <a:extLst>
                  <a:ext uri="{FF2B5EF4-FFF2-40B4-BE49-F238E27FC236}">
                    <a16:creationId xmlns:a16="http://schemas.microsoft.com/office/drawing/2014/main" xmlns="" id="{726B441B-4D74-44FF-8C14-C64C40B1D3EA}"/>
                  </a:ext>
                </a:extLst>
              </p:cNvPr>
              <p:cNvSpPr/>
              <p:nvPr/>
            </p:nvSpPr>
            <p:spPr>
              <a:xfrm>
                <a:off x="4120276" y="5020118"/>
                <a:ext cx="653710" cy="50774"/>
              </a:xfrm>
              <a:custGeom>
                <a:avLst/>
                <a:gdLst>
                  <a:gd name="connsiteX0" fmla="*/ 654342 w 653709"/>
                  <a:gd name="connsiteY0" fmla="*/ 27924 h 50773"/>
                  <a:gd name="connsiteX1" fmla="*/ 328757 w 653709"/>
                  <a:gd name="connsiteY1" fmla="*/ 52676 h 50773"/>
                  <a:gd name="connsiteX2" fmla="*/ 3172 w 653709"/>
                  <a:gd name="connsiteY2" fmla="*/ 27924 h 50773"/>
                  <a:gd name="connsiteX3" fmla="*/ 328757 w 653709"/>
                  <a:gd name="connsiteY3" fmla="*/ 3171 h 50773"/>
                  <a:gd name="connsiteX4" fmla="*/ 654342 w 653709"/>
                  <a:gd name="connsiteY4" fmla="*/ 27924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3709" h="50773">
                    <a:moveTo>
                      <a:pt x="654342" y="27924"/>
                    </a:moveTo>
                    <a:cubicBezTo>
                      <a:pt x="654342" y="41594"/>
                      <a:pt x="508573" y="52676"/>
                      <a:pt x="328757" y="52676"/>
                    </a:cubicBezTo>
                    <a:cubicBezTo>
                      <a:pt x="148941" y="52676"/>
                      <a:pt x="3172" y="41594"/>
                      <a:pt x="3172" y="27924"/>
                    </a:cubicBezTo>
                    <a:cubicBezTo>
                      <a:pt x="3172" y="14253"/>
                      <a:pt x="148941" y="3171"/>
                      <a:pt x="328757" y="3171"/>
                    </a:cubicBezTo>
                    <a:cubicBezTo>
                      <a:pt x="508573" y="3171"/>
                      <a:pt x="654342" y="14253"/>
                      <a:pt x="654342" y="27924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8">
                <a:extLst>
                  <a:ext uri="{FF2B5EF4-FFF2-40B4-BE49-F238E27FC236}">
                    <a16:creationId xmlns:a16="http://schemas.microsoft.com/office/drawing/2014/main" xmlns="" id="{E1F06E51-8BAB-4711-8C04-CCFCC30BFBA1}"/>
                  </a:ext>
                </a:extLst>
              </p:cNvPr>
              <p:cNvSpPr/>
              <p:nvPr/>
            </p:nvSpPr>
            <p:spPr>
              <a:xfrm>
                <a:off x="1824042" y="5080412"/>
                <a:ext cx="1491473" cy="25387"/>
              </a:xfrm>
              <a:custGeom>
                <a:avLst/>
                <a:gdLst>
                  <a:gd name="connsiteX0" fmla="*/ 1490837 w 1491473"/>
                  <a:gd name="connsiteY0" fmla="*/ 15230 h 25386"/>
                  <a:gd name="connsiteX1" fmla="*/ 747004 w 1491473"/>
                  <a:gd name="connsiteY1" fmla="*/ 27289 h 25386"/>
                  <a:gd name="connsiteX2" fmla="*/ 3171 w 1491473"/>
                  <a:gd name="connsiteY2" fmla="*/ 15230 h 25386"/>
                  <a:gd name="connsiteX3" fmla="*/ 747004 w 1491473"/>
                  <a:gd name="connsiteY3" fmla="*/ 3171 h 25386"/>
                  <a:gd name="connsiteX4" fmla="*/ 1490837 w 1491473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1473" h="25386">
                    <a:moveTo>
                      <a:pt x="1490837" y="15230"/>
                    </a:moveTo>
                    <a:cubicBezTo>
                      <a:pt x="1490837" y="21890"/>
                      <a:pt x="1157812" y="27289"/>
                      <a:pt x="747004" y="27289"/>
                    </a:cubicBezTo>
                    <a:cubicBezTo>
                      <a:pt x="336197" y="27289"/>
                      <a:pt x="3171" y="21890"/>
                      <a:pt x="3171" y="15230"/>
                    </a:cubicBezTo>
                    <a:cubicBezTo>
                      <a:pt x="3171" y="8571"/>
                      <a:pt x="336197" y="3171"/>
                      <a:pt x="747004" y="3171"/>
                    </a:cubicBezTo>
                    <a:cubicBezTo>
                      <a:pt x="1157812" y="3171"/>
                      <a:pt x="1490837" y="8570"/>
                      <a:pt x="1490837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9">
                <a:extLst>
                  <a:ext uri="{FF2B5EF4-FFF2-40B4-BE49-F238E27FC236}">
                    <a16:creationId xmlns:a16="http://schemas.microsoft.com/office/drawing/2014/main" xmlns="" id="{1CC529E4-A71E-4C5F-8640-9DE1716EC322}"/>
                  </a:ext>
                </a:extLst>
              </p:cNvPr>
              <p:cNvSpPr/>
              <p:nvPr/>
            </p:nvSpPr>
            <p:spPr>
              <a:xfrm>
                <a:off x="2407938" y="4871605"/>
                <a:ext cx="761603" cy="25387"/>
              </a:xfrm>
              <a:custGeom>
                <a:avLst/>
                <a:gdLst>
                  <a:gd name="connsiteX0" fmla="*/ 759698 w 761603"/>
                  <a:gd name="connsiteY0" fmla="*/ 15230 h 25386"/>
                  <a:gd name="connsiteX1" fmla="*/ 381435 w 761603"/>
                  <a:gd name="connsiteY1" fmla="*/ 27289 h 25386"/>
                  <a:gd name="connsiteX2" fmla="*/ 3172 w 761603"/>
                  <a:gd name="connsiteY2" fmla="*/ 15230 h 25386"/>
                  <a:gd name="connsiteX3" fmla="*/ 381435 w 761603"/>
                  <a:gd name="connsiteY3" fmla="*/ 3172 h 25386"/>
                  <a:gd name="connsiteX4" fmla="*/ 759698 w 761603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603" h="25386">
                    <a:moveTo>
                      <a:pt x="759698" y="15230"/>
                    </a:moveTo>
                    <a:cubicBezTo>
                      <a:pt x="759698" y="21890"/>
                      <a:pt x="590344" y="27289"/>
                      <a:pt x="381435" y="27289"/>
                    </a:cubicBezTo>
                    <a:cubicBezTo>
                      <a:pt x="172526" y="27289"/>
                      <a:pt x="3172" y="21891"/>
                      <a:pt x="3172" y="15230"/>
                    </a:cubicBezTo>
                    <a:cubicBezTo>
                      <a:pt x="3172" y="8571"/>
                      <a:pt x="172526" y="3172"/>
                      <a:pt x="381435" y="3172"/>
                    </a:cubicBezTo>
                    <a:cubicBezTo>
                      <a:pt x="590344" y="3172"/>
                      <a:pt x="759698" y="8570"/>
                      <a:pt x="759698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0">
                <a:extLst>
                  <a:ext uri="{FF2B5EF4-FFF2-40B4-BE49-F238E27FC236}">
                    <a16:creationId xmlns:a16="http://schemas.microsoft.com/office/drawing/2014/main" xmlns="" id="{C78FD017-4367-49C8-9F84-E020D95D84E9}"/>
                  </a:ext>
                </a:extLst>
              </p:cNvPr>
              <p:cNvSpPr/>
              <p:nvPr/>
            </p:nvSpPr>
            <p:spPr>
              <a:xfrm>
                <a:off x="1240146" y="4828448"/>
                <a:ext cx="901231" cy="25387"/>
              </a:xfrm>
              <a:custGeom>
                <a:avLst/>
                <a:gdLst>
                  <a:gd name="connsiteX0" fmla="*/ 899325 w 901230"/>
                  <a:gd name="connsiteY0" fmla="*/ 15231 h 25386"/>
                  <a:gd name="connsiteX1" fmla="*/ 451248 w 901230"/>
                  <a:gd name="connsiteY1" fmla="*/ 27289 h 25386"/>
                  <a:gd name="connsiteX2" fmla="*/ 3172 w 901230"/>
                  <a:gd name="connsiteY2" fmla="*/ 15231 h 25386"/>
                  <a:gd name="connsiteX3" fmla="*/ 451248 w 901230"/>
                  <a:gd name="connsiteY3" fmla="*/ 3172 h 25386"/>
                  <a:gd name="connsiteX4" fmla="*/ 899325 w 901230"/>
                  <a:gd name="connsiteY4" fmla="*/ 15231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230" h="25386">
                    <a:moveTo>
                      <a:pt x="899325" y="15231"/>
                    </a:moveTo>
                    <a:cubicBezTo>
                      <a:pt x="899325" y="21890"/>
                      <a:pt x="698714" y="27289"/>
                      <a:pt x="451248" y="27289"/>
                    </a:cubicBezTo>
                    <a:cubicBezTo>
                      <a:pt x="203782" y="27289"/>
                      <a:pt x="3172" y="21891"/>
                      <a:pt x="3172" y="15231"/>
                    </a:cubicBezTo>
                    <a:cubicBezTo>
                      <a:pt x="3172" y="8571"/>
                      <a:pt x="203782" y="3172"/>
                      <a:pt x="451248" y="3172"/>
                    </a:cubicBezTo>
                    <a:cubicBezTo>
                      <a:pt x="698714" y="3172"/>
                      <a:pt x="899325" y="8570"/>
                      <a:pt x="899325" y="15231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1">
                <a:extLst>
                  <a:ext uri="{FF2B5EF4-FFF2-40B4-BE49-F238E27FC236}">
                    <a16:creationId xmlns:a16="http://schemas.microsoft.com/office/drawing/2014/main" xmlns="" id="{A5B8E2C7-E139-4DC1-A55C-73C3B2507C3C}"/>
                  </a:ext>
                </a:extLst>
              </p:cNvPr>
              <p:cNvSpPr/>
              <p:nvPr/>
            </p:nvSpPr>
            <p:spPr>
              <a:xfrm>
                <a:off x="1363272" y="4879221"/>
                <a:ext cx="901231" cy="25387"/>
              </a:xfrm>
              <a:custGeom>
                <a:avLst/>
                <a:gdLst>
                  <a:gd name="connsiteX0" fmla="*/ 899325 w 901230"/>
                  <a:gd name="connsiteY0" fmla="*/ 15231 h 25386"/>
                  <a:gd name="connsiteX1" fmla="*/ 451248 w 901230"/>
                  <a:gd name="connsiteY1" fmla="*/ 27289 h 25386"/>
                  <a:gd name="connsiteX2" fmla="*/ 3172 w 901230"/>
                  <a:gd name="connsiteY2" fmla="*/ 15231 h 25386"/>
                  <a:gd name="connsiteX3" fmla="*/ 451248 w 901230"/>
                  <a:gd name="connsiteY3" fmla="*/ 3172 h 25386"/>
                  <a:gd name="connsiteX4" fmla="*/ 899325 w 901230"/>
                  <a:gd name="connsiteY4" fmla="*/ 15231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230" h="25386">
                    <a:moveTo>
                      <a:pt x="899325" y="15231"/>
                    </a:moveTo>
                    <a:cubicBezTo>
                      <a:pt x="899325" y="21890"/>
                      <a:pt x="698714" y="27289"/>
                      <a:pt x="451248" y="27289"/>
                    </a:cubicBezTo>
                    <a:cubicBezTo>
                      <a:pt x="203782" y="27289"/>
                      <a:pt x="3172" y="21891"/>
                      <a:pt x="3172" y="15231"/>
                    </a:cubicBezTo>
                    <a:cubicBezTo>
                      <a:pt x="3172" y="8571"/>
                      <a:pt x="203782" y="3172"/>
                      <a:pt x="451248" y="3172"/>
                    </a:cubicBezTo>
                    <a:cubicBezTo>
                      <a:pt x="698714" y="3172"/>
                      <a:pt x="899325" y="8570"/>
                      <a:pt x="899325" y="15231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2">
                <a:extLst>
                  <a:ext uri="{FF2B5EF4-FFF2-40B4-BE49-F238E27FC236}">
                    <a16:creationId xmlns:a16="http://schemas.microsoft.com/office/drawing/2014/main" xmlns="" id="{C0E83C16-7A24-4722-B46B-AC9252C7D738}"/>
                  </a:ext>
                </a:extLst>
              </p:cNvPr>
              <p:cNvSpPr/>
              <p:nvPr/>
            </p:nvSpPr>
            <p:spPr>
              <a:xfrm>
                <a:off x="1815791" y="4919206"/>
                <a:ext cx="710830" cy="25387"/>
              </a:xfrm>
              <a:custGeom>
                <a:avLst/>
                <a:gdLst>
                  <a:gd name="connsiteX0" fmla="*/ 708924 w 710829"/>
                  <a:gd name="connsiteY0" fmla="*/ 15230 h 25386"/>
                  <a:gd name="connsiteX1" fmla="*/ 356048 w 710829"/>
                  <a:gd name="connsiteY1" fmla="*/ 27289 h 25386"/>
                  <a:gd name="connsiteX2" fmla="*/ 3172 w 710829"/>
                  <a:gd name="connsiteY2" fmla="*/ 15230 h 25386"/>
                  <a:gd name="connsiteX3" fmla="*/ 356048 w 710829"/>
                  <a:gd name="connsiteY3" fmla="*/ 3172 h 25386"/>
                  <a:gd name="connsiteX4" fmla="*/ 708924 w 710829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29" h="25386">
                    <a:moveTo>
                      <a:pt x="708924" y="15230"/>
                    </a:moveTo>
                    <a:cubicBezTo>
                      <a:pt x="708924" y="21890"/>
                      <a:pt x="550936" y="27289"/>
                      <a:pt x="356048" y="27289"/>
                    </a:cubicBezTo>
                    <a:cubicBezTo>
                      <a:pt x="161160" y="27289"/>
                      <a:pt x="3172" y="21891"/>
                      <a:pt x="3172" y="15230"/>
                    </a:cubicBezTo>
                    <a:cubicBezTo>
                      <a:pt x="3172" y="8571"/>
                      <a:pt x="161160" y="3172"/>
                      <a:pt x="356048" y="3172"/>
                    </a:cubicBezTo>
                    <a:cubicBezTo>
                      <a:pt x="550936" y="3172"/>
                      <a:pt x="708924" y="8570"/>
                      <a:pt x="708924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3">
                <a:extLst>
                  <a:ext uri="{FF2B5EF4-FFF2-40B4-BE49-F238E27FC236}">
                    <a16:creationId xmlns:a16="http://schemas.microsoft.com/office/drawing/2014/main" xmlns="" id="{755E7098-AD5E-4C94-926D-6CCCB15C650A}"/>
                  </a:ext>
                </a:extLst>
              </p:cNvPr>
              <p:cNvSpPr/>
              <p:nvPr/>
            </p:nvSpPr>
            <p:spPr>
              <a:xfrm>
                <a:off x="821264" y="5141974"/>
                <a:ext cx="679096" cy="50774"/>
              </a:xfrm>
              <a:custGeom>
                <a:avLst/>
                <a:gdLst>
                  <a:gd name="connsiteX0" fmla="*/ 677191 w 679096"/>
                  <a:gd name="connsiteY0" fmla="*/ 26020 h 50773"/>
                  <a:gd name="connsiteX1" fmla="*/ 340181 w 679096"/>
                  <a:gd name="connsiteY1" fmla="*/ 48868 h 50773"/>
                  <a:gd name="connsiteX2" fmla="*/ 3172 w 679096"/>
                  <a:gd name="connsiteY2" fmla="*/ 26020 h 50773"/>
                  <a:gd name="connsiteX3" fmla="*/ 340181 w 679096"/>
                  <a:gd name="connsiteY3" fmla="*/ 3172 h 50773"/>
                  <a:gd name="connsiteX4" fmla="*/ 677191 w 679096"/>
                  <a:gd name="connsiteY4" fmla="*/ 26020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9096" h="50773">
                    <a:moveTo>
                      <a:pt x="677191" y="26020"/>
                    </a:moveTo>
                    <a:cubicBezTo>
                      <a:pt x="677191" y="38638"/>
                      <a:pt x="526306" y="48868"/>
                      <a:pt x="340181" y="48868"/>
                    </a:cubicBezTo>
                    <a:cubicBezTo>
                      <a:pt x="154056" y="48868"/>
                      <a:pt x="3172" y="38638"/>
                      <a:pt x="3172" y="26020"/>
                    </a:cubicBezTo>
                    <a:cubicBezTo>
                      <a:pt x="3172" y="13401"/>
                      <a:pt x="154056" y="3172"/>
                      <a:pt x="340181" y="3172"/>
                    </a:cubicBezTo>
                    <a:cubicBezTo>
                      <a:pt x="526306" y="3172"/>
                      <a:pt x="677191" y="13401"/>
                      <a:pt x="677191" y="2602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4">
                <a:extLst>
                  <a:ext uri="{FF2B5EF4-FFF2-40B4-BE49-F238E27FC236}">
                    <a16:creationId xmlns:a16="http://schemas.microsoft.com/office/drawing/2014/main" xmlns="" id="{B2C3D78D-06D6-42BE-9829-B1C85264824A}"/>
                  </a:ext>
                </a:extLst>
              </p:cNvPr>
              <p:cNvSpPr/>
              <p:nvPr/>
            </p:nvSpPr>
            <p:spPr>
              <a:xfrm>
                <a:off x="3008747" y="4979815"/>
                <a:ext cx="260214" cy="114241"/>
              </a:xfrm>
              <a:custGeom>
                <a:avLst/>
                <a:gdLst>
                  <a:gd name="connsiteX0" fmla="*/ 50360 w 260214"/>
                  <a:gd name="connsiteY0" fmla="*/ 4760 h 114240"/>
                  <a:gd name="connsiteX1" fmla="*/ 15453 w 260214"/>
                  <a:gd name="connsiteY1" fmla="*/ 56168 h 114240"/>
                  <a:gd name="connsiteX2" fmla="*/ 15453 w 260214"/>
                  <a:gd name="connsiteY2" fmla="*/ 110115 h 114240"/>
                  <a:gd name="connsiteX3" fmla="*/ 74477 w 260214"/>
                  <a:gd name="connsiteY3" fmla="*/ 110115 h 114240"/>
                  <a:gd name="connsiteX4" fmla="*/ 78920 w 260214"/>
                  <a:gd name="connsiteY4" fmla="*/ 96153 h 114240"/>
                  <a:gd name="connsiteX5" fmla="*/ 96691 w 260214"/>
                  <a:gd name="connsiteY5" fmla="*/ 99326 h 114240"/>
                  <a:gd name="connsiteX6" fmla="*/ 98595 w 260214"/>
                  <a:gd name="connsiteY6" fmla="*/ 106942 h 114240"/>
                  <a:gd name="connsiteX7" fmla="*/ 258532 w 260214"/>
                  <a:gd name="connsiteY7" fmla="*/ 108846 h 114240"/>
                  <a:gd name="connsiteX8" fmla="*/ 120174 w 260214"/>
                  <a:gd name="connsiteY8" fmla="*/ 30147 h 114240"/>
                  <a:gd name="connsiteX9" fmla="*/ 50360 w 260214"/>
                  <a:gd name="connsiteY9" fmla="*/ 4760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214" h="114240">
                    <a:moveTo>
                      <a:pt x="50360" y="4760"/>
                    </a:moveTo>
                    <a:cubicBezTo>
                      <a:pt x="50360" y="4760"/>
                      <a:pt x="23069" y="24435"/>
                      <a:pt x="15453" y="56168"/>
                    </a:cubicBezTo>
                    <a:cubicBezTo>
                      <a:pt x="7837" y="87902"/>
                      <a:pt x="-4222" y="108846"/>
                      <a:pt x="15453" y="110115"/>
                    </a:cubicBezTo>
                    <a:cubicBezTo>
                      <a:pt x="35128" y="111385"/>
                      <a:pt x="74477" y="110115"/>
                      <a:pt x="74477" y="110115"/>
                    </a:cubicBezTo>
                    <a:lnTo>
                      <a:pt x="78920" y="96153"/>
                    </a:lnTo>
                    <a:lnTo>
                      <a:pt x="96691" y="99326"/>
                    </a:lnTo>
                    <a:lnTo>
                      <a:pt x="98595" y="106942"/>
                    </a:lnTo>
                    <a:lnTo>
                      <a:pt x="258532" y="108846"/>
                    </a:lnTo>
                    <a:cubicBezTo>
                      <a:pt x="258532" y="108846"/>
                      <a:pt x="163331" y="27608"/>
                      <a:pt x="120174" y="30147"/>
                    </a:cubicBezTo>
                    <a:cubicBezTo>
                      <a:pt x="77651" y="32051"/>
                      <a:pt x="50360" y="4760"/>
                      <a:pt x="50360" y="4760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15">
                <a:extLst>
                  <a:ext uri="{FF2B5EF4-FFF2-40B4-BE49-F238E27FC236}">
                    <a16:creationId xmlns:a16="http://schemas.microsoft.com/office/drawing/2014/main" xmlns="" id="{2E1D9DFA-8A07-4753-8516-8CF848D64539}"/>
                  </a:ext>
                </a:extLst>
              </p:cNvPr>
              <p:cNvSpPr/>
              <p:nvPr/>
            </p:nvSpPr>
            <p:spPr>
              <a:xfrm>
                <a:off x="2884255" y="3632596"/>
                <a:ext cx="260214" cy="844110"/>
              </a:xfrm>
              <a:custGeom>
                <a:avLst/>
                <a:gdLst>
                  <a:gd name="connsiteX0" fmla="*/ 259897 w 260214"/>
                  <a:gd name="connsiteY0" fmla="*/ 5210 h 844110"/>
                  <a:gd name="connsiteX1" fmla="*/ 245300 w 260214"/>
                  <a:gd name="connsiteY1" fmla="*/ 843608 h 844110"/>
                  <a:gd name="connsiteX2" fmla="*/ 78382 w 260214"/>
                  <a:gd name="connsiteY2" fmla="*/ 843608 h 844110"/>
                  <a:gd name="connsiteX3" fmla="*/ 49821 w 260214"/>
                  <a:gd name="connsiteY3" fmla="*/ 319371 h 844110"/>
                  <a:gd name="connsiteX4" fmla="*/ 4760 w 260214"/>
                  <a:gd name="connsiteY4" fmla="*/ 64234 h 844110"/>
                  <a:gd name="connsiteX5" fmla="*/ 259897 w 260214"/>
                  <a:gd name="connsiteY5" fmla="*/ 5210 h 84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4" h="844110">
                    <a:moveTo>
                      <a:pt x="259897" y="5210"/>
                    </a:moveTo>
                    <a:lnTo>
                      <a:pt x="245300" y="843608"/>
                    </a:lnTo>
                    <a:lnTo>
                      <a:pt x="78382" y="843608"/>
                    </a:lnTo>
                    <a:cubicBezTo>
                      <a:pt x="78382" y="843608"/>
                      <a:pt x="6029" y="584028"/>
                      <a:pt x="49821" y="319371"/>
                    </a:cubicBezTo>
                    <a:cubicBezTo>
                      <a:pt x="49821" y="319371"/>
                      <a:pt x="4760" y="132778"/>
                      <a:pt x="4760" y="64234"/>
                    </a:cubicBezTo>
                    <a:cubicBezTo>
                      <a:pt x="4760" y="-4310"/>
                      <a:pt x="259897" y="5210"/>
                      <a:pt x="259897" y="5210"/>
                    </a:cubicBez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16">
                <a:extLst>
                  <a:ext uri="{FF2B5EF4-FFF2-40B4-BE49-F238E27FC236}">
                    <a16:creationId xmlns:a16="http://schemas.microsoft.com/office/drawing/2014/main" xmlns="" id="{9B218630-E89E-494A-8539-3C4145A77AC0}"/>
                  </a:ext>
                </a:extLst>
              </p:cNvPr>
              <p:cNvSpPr/>
              <p:nvPr/>
            </p:nvSpPr>
            <p:spPr>
              <a:xfrm>
                <a:off x="2526302" y="3680647"/>
                <a:ext cx="247521" cy="812377"/>
              </a:xfrm>
              <a:custGeom>
                <a:avLst/>
                <a:gdLst>
                  <a:gd name="connsiteX0" fmla="*/ 245934 w 247521"/>
                  <a:gd name="connsiteY0" fmla="*/ 35224 h 812376"/>
                  <a:gd name="connsiteX1" fmla="*/ 237049 w 247521"/>
                  <a:gd name="connsiteY1" fmla="*/ 807617 h 812376"/>
                  <a:gd name="connsiteX2" fmla="*/ 79016 w 247521"/>
                  <a:gd name="connsiteY2" fmla="*/ 807617 h 812376"/>
                  <a:gd name="connsiteX3" fmla="*/ 4760 w 247521"/>
                  <a:gd name="connsiteY3" fmla="*/ 4760 h 81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521" h="812376">
                    <a:moveTo>
                      <a:pt x="245934" y="35224"/>
                    </a:moveTo>
                    <a:lnTo>
                      <a:pt x="237049" y="807617"/>
                    </a:lnTo>
                    <a:lnTo>
                      <a:pt x="79016" y="807617"/>
                    </a:lnTo>
                    <a:lnTo>
                      <a:pt x="4760" y="4760"/>
                    </a:ln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17">
                <a:extLst>
                  <a:ext uri="{FF2B5EF4-FFF2-40B4-BE49-F238E27FC236}">
                    <a16:creationId xmlns:a16="http://schemas.microsoft.com/office/drawing/2014/main" xmlns="" id="{DB6AAF0C-AF7C-48B1-939B-87D93622E3E7}"/>
                  </a:ext>
                </a:extLst>
              </p:cNvPr>
              <p:cNvSpPr/>
              <p:nvPr/>
            </p:nvSpPr>
            <p:spPr>
              <a:xfrm>
                <a:off x="2373857" y="2202330"/>
                <a:ext cx="222134" cy="806030"/>
              </a:xfrm>
              <a:custGeom>
                <a:avLst/>
                <a:gdLst>
                  <a:gd name="connsiteX0" fmla="*/ 221941 w 222134"/>
                  <a:gd name="connsiteY0" fmla="*/ 67129 h 806030"/>
                  <a:gd name="connsiteX1" fmla="*/ 141973 w 222134"/>
                  <a:gd name="connsiteY1" fmla="*/ 317823 h 806030"/>
                  <a:gd name="connsiteX2" fmla="*/ 81044 w 222134"/>
                  <a:gd name="connsiteY2" fmla="*/ 701798 h 806030"/>
                  <a:gd name="connsiteX3" fmla="*/ 6153 w 222134"/>
                  <a:gd name="connsiteY3" fmla="*/ 802711 h 806030"/>
                  <a:gd name="connsiteX4" fmla="*/ 8692 w 222134"/>
                  <a:gd name="connsiteY4" fmla="*/ 460624 h 806030"/>
                  <a:gd name="connsiteX5" fmla="*/ 88660 w 222134"/>
                  <a:gd name="connsiteY5" fmla="*/ 22702 h 806030"/>
                  <a:gd name="connsiteX6" fmla="*/ 221941 w 222134"/>
                  <a:gd name="connsiteY6" fmla="*/ 67129 h 806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134" h="806030">
                    <a:moveTo>
                      <a:pt x="221941" y="67129"/>
                    </a:moveTo>
                    <a:cubicBezTo>
                      <a:pt x="221941" y="67129"/>
                      <a:pt x="151493" y="266415"/>
                      <a:pt x="141973" y="317823"/>
                    </a:cubicBezTo>
                    <a:cubicBezTo>
                      <a:pt x="132452" y="369231"/>
                      <a:pt x="74063" y="598982"/>
                      <a:pt x="81044" y="701798"/>
                    </a:cubicBezTo>
                    <a:cubicBezTo>
                      <a:pt x="88026" y="804615"/>
                      <a:pt x="6153" y="802711"/>
                      <a:pt x="6153" y="802711"/>
                    </a:cubicBezTo>
                    <a:cubicBezTo>
                      <a:pt x="6153" y="802711"/>
                      <a:pt x="1711" y="542496"/>
                      <a:pt x="8692" y="460624"/>
                    </a:cubicBezTo>
                    <a:cubicBezTo>
                      <a:pt x="15673" y="378751"/>
                      <a:pt x="60100" y="81091"/>
                      <a:pt x="88660" y="22702"/>
                    </a:cubicBezTo>
                    <a:cubicBezTo>
                      <a:pt x="116586" y="-35688"/>
                      <a:pt x="221941" y="67129"/>
                      <a:pt x="221941" y="67129"/>
                    </a:cubicBez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18">
                <a:extLst>
                  <a:ext uri="{FF2B5EF4-FFF2-40B4-BE49-F238E27FC236}">
                    <a16:creationId xmlns:a16="http://schemas.microsoft.com/office/drawing/2014/main" xmlns="" id="{54D8A2EF-8762-416B-8A4E-DB716DA3ACEE}"/>
                  </a:ext>
                </a:extLst>
              </p:cNvPr>
              <p:cNvSpPr/>
              <p:nvPr/>
            </p:nvSpPr>
            <p:spPr>
              <a:xfrm>
                <a:off x="2423179" y="2192981"/>
                <a:ext cx="196748" cy="88854"/>
              </a:xfrm>
              <a:custGeom>
                <a:avLst/>
                <a:gdLst>
                  <a:gd name="connsiteX0" fmla="*/ 194833 w 196747"/>
                  <a:gd name="connsiteY0" fmla="*/ 35224 h 88853"/>
                  <a:gd name="connsiteX1" fmla="*/ 187217 w 196747"/>
                  <a:gd name="connsiteY1" fmla="*/ 77747 h 88853"/>
                  <a:gd name="connsiteX2" fmla="*/ 51397 w 196747"/>
                  <a:gd name="connsiteY2" fmla="*/ 72035 h 88853"/>
                  <a:gd name="connsiteX3" fmla="*/ 6336 w 196747"/>
                  <a:gd name="connsiteY3" fmla="*/ 41571 h 88853"/>
                  <a:gd name="connsiteX4" fmla="*/ 10779 w 196747"/>
                  <a:gd name="connsiteY4" fmla="*/ 4760 h 88853"/>
                  <a:gd name="connsiteX5" fmla="*/ 194833 w 196747"/>
                  <a:gd name="connsiteY5" fmla="*/ 35224 h 88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747" h="88853">
                    <a:moveTo>
                      <a:pt x="194833" y="35224"/>
                    </a:moveTo>
                    <a:lnTo>
                      <a:pt x="187217" y="77747"/>
                    </a:lnTo>
                    <a:cubicBezTo>
                      <a:pt x="187217" y="77747"/>
                      <a:pt x="111056" y="101230"/>
                      <a:pt x="51397" y="72035"/>
                    </a:cubicBezTo>
                    <a:cubicBezTo>
                      <a:pt x="-8261" y="42840"/>
                      <a:pt x="6336" y="41571"/>
                      <a:pt x="6336" y="41571"/>
                    </a:cubicBezTo>
                    <a:lnTo>
                      <a:pt x="10779" y="4760"/>
                    </a:lnTo>
                    <a:lnTo>
                      <a:pt x="194833" y="35224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1">
                <a:extLst>
                  <a:ext uri="{FF2B5EF4-FFF2-40B4-BE49-F238E27FC236}">
                    <a16:creationId xmlns:a16="http://schemas.microsoft.com/office/drawing/2014/main" xmlns="" id="{981AEA38-1D41-424E-9E1B-6441B68D22B5}"/>
                  </a:ext>
                </a:extLst>
              </p:cNvPr>
              <p:cNvSpPr/>
              <p:nvPr/>
            </p:nvSpPr>
            <p:spPr>
              <a:xfrm>
                <a:off x="2916623" y="2196789"/>
                <a:ext cx="145974" cy="495042"/>
              </a:xfrm>
              <a:custGeom>
                <a:avLst/>
                <a:gdLst>
                  <a:gd name="connsiteX0" fmla="*/ 136137 w 145973"/>
                  <a:gd name="connsiteY0" fmla="*/ 4760 h 495042"/>
                  <a:gd name="connsiteX1" fmla="*/ 138675 w 145973"/>
                  <a:gd name="connsiteY1" fmla="*/ 342404 h 495042"/>
                  <a:gd name="connsiteX2" fmla="*/ 131694 w 145973"/>
                  <a:gd name="connsiteY2" fmla="*/ 494725 h 495042"/>
                  <a:gd name="connsiteX3" fmla="*/ 40302 w 145973"/>
                  <a:gd name="connsiteY3" fmla="*/ 339865 h 495042"/>
                  <a:gd name="connsiteX4" fmla="*/ 4760 w 145973"/>
                  <a:gd name="connsiteY4" fmla="*/ 37763 h 495042"/>
                  <a:gd name="connsiteX5" fmla="*/ 136137 w 145973"/>
                  <a:gd name="connsiteY5" fmla="*/ 4760 h 49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973" h="495042">
                    <a:moveTo>
                      <a:pt x="136137" y="4760"/>
                    </a:moveTo>
                    <a:cubicBezTo>
                      <a:pt x="136137" y="4760"/>
                      <a:pt x="145657" y="285919"/>
                      <a:pt x="138675" y="342404"/>
                    </a:cubicBezTo>
                    <a:cubicBezTo>
                      <a:pt x="131694" y="398890"/>
                      <a:pt x="131694" y="494725"/>
                      <a:pt x="131694" y="494725"/>
                    </a:cubicBezTo>
                    <a:lnTo>
                      <a:pt x="40302" y="339865"/>
                    </a:lnTo>
                    <a:lnTo>
                      <a:pt x="4760" y="37763"/>
                    </a:lnTo>
                    <a:lnTo>
                      <a:pt x="136137" y="4760"/>
                    </a:ln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2">
                <a:extLst>
                  <a:ext uri="{FF2B5EF4-FFF2-40B4-BE49-F238E27FC236}">
                    <a16:creationId xmlns:a16="http://schemas.microsoft.com/office/drawing/2014/main" xmlns="" id="{CC90B081-D773-440E-A082-1882D023A7CF}"/>
                  </a:ext>
                </a:extLst>
              </p:cNvPr>
              <p:cNvSpPr/>
              <p:nvPr/>
            </p:nvSpPr>
            <p:spPr>
              <a:xfrm>
                <a:off x="2962221" y="2166960"/>
                <a:ext cx="133281" cy="69814"/>
              </a:xfrm>
              <a:custGeom>
                <a:avLst/>
                <a:gdLst>
                  <a:gd name="connsiteX0" fmla="*/ 124177 w 133280"/>
                  <a:gd name="connsiteY0" fmla="*/ 36493 h 69813"/>
                  <a:gd name="connsiteX1" fmla="*/ 26438 w 133280"/>
                  <a:gd name="connsiteY1" fmla="*/ 64419 h 69813"/>
                  <a:gd name="connsiteX2" fmla="*/ 27707 w 133280"/>
                  <a:gd name="connsiteY2" fmla="*/ 20627 h 69813"/>
                  <a:gd name="connsiteX3" fmla="*/ 128619 w 133280"/>
                  <a:gd name="connsiteY3" fmla="*/ 4760 h 69813"/>
                  <a:gd name="connsiteX4" fmla="*/ 124177 w 133280"/>
                  <a:gd name="connsiteY4" fmla="*/ 36493 h 69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280" h="69813">
                    <a:moveTo>
                      <a:pt x="124177" y="36493"/>
                    </a:moveTo>
                    <a:cubicBezTo>
                      <a:pt x="124177" y="36493"/>
                      <a:pt x="75942" y="83459"/>
                      <a:pt x="26438" y="64419"/>
                    </a:cubicBezTo>
                    <a:cubicBezTo>
                      <a:pt x="-23067" y="45379"/>
                      <a:pt x="27707" y="20627"/>
                      <a:pt x="27707" y="20627"/>
                    </a:cubicBezTo>
                    <a:lnTo>
                      <a:pt x="128619" y="4760"/>
                    </a:lnTo>
                    <a:lnTo>
                      <a:pt x="124177" y="36493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3">
                <a:extLst>
                  <a:ext uri="{FF2B5EF4-FFF2-40B4-BE49-F238E27FC236}">
                    <a16:creationId xmlns:a16="http://schemas.microsoft.com/office/drawing/2014/main" xmlns="" id="{66B8EB93-3B65-40E1-A854-2A674F94A522}"/>
                  </a:ext>
                </a:extLst>
              </p:cNvPr>
              <p:cNvSpPr/>
              <p:nvPr/>
            </p:nvSpPr>
            <p:spPr>
              <a:xfrm>
                <a:off x="2856330" y="1868030"/>
                <a:ext cx="234828" cy="342722"/>
              </a:xfrm>
              <a:custGeom>
                <a:avLst/>
                <a:gdLst>
                  <a:gd name="connsiteX0" fmla="*/ 233876 w 234827"/>
                  <a:gd name="connsiteY0" fmla="*/ 303055 h 342721"/>
                  <a:gd name="connsiteX1" fmla="*/ 165332 w 234827"/>
                  <a:gd name="connsiteY1" fmla="*/ 342404 h 342721"/>
                  <a:gd name="connsiteX2" fmla="*/ 124078 w 234827"/>
                  <a:gd name="connsiteY2" fmla="*/ 333519 h 342721"/>
                  <a:gd name="connsiteX3" fmla="*/ 4760 w 234827"/>
                  <a:gd name="connsiteY3" fmla="*/ 4760 h 342721"/>
                  <a:gd name="connsiteX4" fmla="*/ 233876 w 234827"/>
                  <a:gd name="connsiteY4" fmla="*/ 303055 h 34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827" h="342721">
                    <a:moveTo>
                      <a:pt x="233876" y="303055"/>
                    </a:moveTo>
                    <a:cubicBezTo>
                      <a:pt x="233876" y="303055"/>
                      <a:pt x="185641" y="342404"/>
                      <a:pt x="165332" y="342404"/>
                    </a:cubicBezTo>
                    <a:cubicBezTo>
                      <a:pt x="145022" y="342404"/>
                      <a:pt x="124078" y="333519"/>
                      <a:pt x="124078" y="333519"/>
                    </a:cubicBezTo>
                    <a:lnTo>
                      <a:pt x="4760" y="4760"/>
                    </a:lnTo>
                    <a:cubicBezTo>
                      <a:pt x="4760" y="5395"/>
                      <a:pt x="190084" y="174852"/>
                      <a:pt x="233876" y="303055"/>
                    </a:cubicBezTo>
                    <a:close/>
                  </a:path>
                </a:pathLst>
              </a:custGeom>
              <a:solidFill>
                <a:srgbClr val="F4EE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4">
                <a:extLst>
                  <a:ext uri="{FF2B5EF4-FFF2-40B4-BE49-F238E27FC236}">
                    <a16:creationId xmlns:a16="http://schemas.microsoft.com/office/drawing/2014/main" xmlns="" id="{6D5D2B16-6F53-413A-85C0-70EA87BF7BDB}"/>
                  </a:ext>
                </a:extLst>
              </p:cNvPr>
              <p:cNvSpPr/>
              <p:nvPr/>
            </p:nvSpPr>
            <p:spPr>
              <a:xfrm>
                <a:off x="2680633" y="1805198"/>
                <a:ext cx="215788" cy="165014"/>
              </a:xfrm>
              <a:custGeom>
                <a:avLst/>
                <a:gdLst>
                  <a:gd name="connsiteX0" fmla="*/ 45272 w 215787"/>
                  <a:gd name="connsiteY0" fmla="*/ 4760 h 165014"/>
                  <a:gd name="connsiteX1" fmla="*/ 9731 w 215787"/>
                  <a:gd name="connsiteY1" fmla="*/ 87902 h 165014"/>
                  <a:gd name="connsiteX2" fmla="*/ 35752 w 215787"/>
                  <a:gd name="connsiteY2" fmla="*/ 127251 h 165014"/>
                  <a:gd name="connsiteX3" fmla="*/ 164590 w 215787"/>
                  <a:gd name="connsiteY3" fmla="*/ 153273 h 165014"/>
                  <a:gd name="connsiteX4" fmla="*/ 217268 w 215787"/>
                  <a:gd name="connsiteY4" fmla="*/ 115827 h 165014"/>
                  <a:gd name="connsiteX5" fmla="*/ 181091 w 215787"/>
                  <a:gd name="connsiteY5" fmla="*/ 68227 h 165014"/>
                  <a:gd name="connsiteX6" fmla="*/ 45272 w 215787"/>
                  <a:gd name="connsiteY6" fmla="*/ 4760 h 16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787" h="165014">
                    <a:moveTo>
                      <a:pt x="45272" y="4760"/>
                    </a:moveTo>
                    <a:cubicBezTo>
                      <a:pt x="45272" y="4760"/>
                      <a:pt x="17981" y="80286"/>
                      <a:pt x="9731" y="87902"/>
                    </a:cubicBezTo>
                    <a:cubicBezTo>
                      <a:pt x="1480" y="95518"/>
                      <a:pt x="-424" y="99326"/>
                      <a:pt x="35752" y="127251"/>
                    </a:cubicBezTo>
                    <a:cubicBezTo>
                      <a:pt x="71928" y="155177"/>
                      <a:pt x="118259" y="174217"/>
                      <a:pt x="164590" y="153273"/>
                    </a:cubicBezTo>
                    <a:cubicBezTo>
                      <a:pt x="210921" y="132329"/>
                      <a:pt x="217268" y="115827"/>
                      <a:pt x="217268" y="115827"/>
                    </a:cubicBezTo>
                    <a:cubicBezTo>
                      <a:pt x="217268" y="115827"/>
                      <a:pt x="187438" y="79651"/>
                      <a:pt x="181091" y="68227"/>
                    </a:cubicBezTo>
                    <a:cubicBezTo>
                      <a:pt x="174745" y="56803"/>
                      <a:pt x="45272" y="4760"/>
                      <a:pt x="45272" y="4760"/>
                    </a:cubicBez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5">
                <a:extLst>
                  <a:ext uri="{FF2B5EF4-FFF2-40B4-BE49-F238E27FC236}">
                    <a16:creationId xmlns:a16="http://schemas.microsoft.com/office/drawing/2014/main" xmlns="" id="{0E86B0A2-E466-46B3-88A6-A52856AB4130}"/>
                  </a:ext>
                </a:extLst>
              </p:cNvPr>
              <p:cNvSpPr/>
              <p:nvPr/>
            </p:nvSpPr>
            <p:spPr>
              <a:xfrm>
                <a:off x="2721145" y="1780446"/>
                <a:ext cx="145974" cy="95200"/>
              </a:xfrm>
              <a:custGeom>
                <a:avLst/>
                <a:gdLst>
                  <a:gd name="connsiteX0" fmla="*/ 10472 w 145973"/>
                  <a:gd name="connsiteY0" fmla="*/ 4760 h 95200"/>
                  <a:gd name="connsiteX1" fmla="*/ 4760 w 145973"/>
                  <a:gd name="connsiteY1" fmla="*/ 28877 h 95200"/>
                  <a:gd name="connsiteX2" fmla="*/ 140579 w 145973"/>
                  <a:gd name="connsiteY2" fmla="*/ 92344 h 95200"/>
                  <a:gd name="connsiteX3" fmla="*/ 143118 w 145973"/>
                  <a:gd name="connsiteY3" fmla="*/ 46648 h 95200"/>
                  <a:gd name="connsiteX4" fmla="*/ 10472 w 145973"/>
                  <a:gd name="connsiteY4" fmla="*/ 4760 h 9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73" h="95200">
                    <a:moveTo>
                      <a:pt x="10472" y="4760"/>
                    </a:moveTo>
                    <a:lnTo>
                      <a:pt x="4760" y="28877"/>
                    </a:lnTo>
                    <a:cubicBezTo>
                      <a:pt x="4760" y="28877"/>
                      <a:pt x="101864" y="108211"/>
                      <a:pt x="140579" y="92344"/>
                    </a:cubicBezTo>
                    <a:lnTo>
                      <a:pt x="143118" y="46648"/>
                    </a:lnTo>
                    <a:lnTo>
                      <a:pt x="10472" y="4760"/>
                    </a:ln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6">
                <a:extLst>
                  <a:ext uri="{FF2B5EF4-FFF2-40B4-BE49-F238E27FC236}">
                    <a16:creationId xmlns:a16="http://schemas.microsoft.com/office/drawing/2014/main" xmlns="" id="{EFB8343E-E6EC-484B-B2EB-5AC450832B5B}"/>
                  </a:ext>
                </a:extLst>
              </p:cNvPr>
              <p:cNvSpPr/>
              <p:nvPr/>
            </p:nvSpPr>
            <p:spPr>
              <a:xfrm>
                <a:off x="2635465" y="1440898"/>
                <a:ext cx="317335" cy="399842"/>
              </a:xfrm>
              <a:custGeom>
                <a:avLst/>
                <a:gdLst>
                  <a:gd name="connsiteX0" fmla="*/ 317652 w 317334"/>
                  <a:gd name="connsiteY0" fmla="*/ 155811 h 399841"/>
                  <a:gd name="connsiteX1" fmla="*/ 305593 w 317334"/>
                  <a:gd name="connsiteY1" fmla="*/ 205950 h 399841"/>
                  <a:gd name="connsiteX2" fmla="*/ 295439 w 317334"/>
                  <a:gd name="connsiteY2" fmla="*/ 242126 h 399841"/>
                  <a:gd name="connsiteX3" fmla="*/ 273225 w 317334"/>
                  <a:gd name="connsiteY3" fmla="*/ 319556 h 399841"/>
                  <a:gd name="connsiteX4" fmla="*/ 218009 w 317334"/>
                  <a:gd name="connsiteY4" fmla="*/ 395082 h 399841"/>
                  <a:gd name="connsiteX5" fmla="*/ 94248 w 317334"/>
                  <a:gd name="connsiteY5" fmla="*/ 353828 h 399841"/>
                  <a:gd name="connsiteX6" fmla="*/ 30782 w 317334"/>
                  <a:gd name="connsiteY6" fmla="*/ 331615 h 399841"/>
                  <a:gd name="connsiteX7" fmla="*/ 4760 w 317334"/>
                  <a:gd name="connsiteY7" fmla="*/ 157715 h 399841"/>
                  <a:gd name="connsiteX8" fmla="*/ 72035 w 317334"/>
                  <a:gd name="connsiteY8" fmla="*/ 28877 h 399841"/>
                  <a:gd name="connsiteX9" fmla="*/ 130424 w 317334"/>
                  <a:gd name="connsiteY9" fmla="*/ 4760 h 399841"/>
                  <a:gd name="connsiteX10" fmla="*/ 317652 w 317334"/>
                  <a:gd name="connsiteY10" fmla="*/ 155811 h 39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334" h="399841">
                    <a:moveTo>
                      <a:pt x="317652" y="155811"/>
                    </a:moveTo>
                    <a:lnTo>
                      <a:pt x="305593" y="205950"/>
                    </a:lnTo>
                    <a:cubicBezTo>
                      <a:pt x="305593" y="205950"/>
                      <a:pt x="298612" y="207854"/>
                      <a:pt x="295439" y="242126"/>
                    </a:cubicBezTo>
                    <a:cubicBezTo>
                      <a:pt x="292265" y="276398"/>
                      <a:pt x="295439" y="269417"/>
                      <a:pt x="273225" y="319556"/>
                    </a:cubicBezTo>
                    <a:cubicBezTo>
                      <a:pt x="251012" y="369695"/>
                      <a:pt x="237049" y="391908"/>
                      <a:pt x="218009" y="395082"/>
                    </a:cubicBezTo>
                    <a:cubicBezTo>
                      <a:pt x="198969" y="398255"/>
                      <a:pt x="157715" y="407140"/>
                      <a:pt x="94248" y="353828"/>
                    </a:cubicBezTo>
                    <a:cubicBezTo>
                      <a:pt x="30782" y="300516"/>
                      <a:pt x="30782" y="331615"/>
                      <a:pt x="30782" y="331615"/>
                    </a:cubicBezTo>
                    <a:lnTo>
                      <a:pt x="4760" y="157715"/>
                    </a:lnTo>
                    <a:lnTo>
                      <a:pt x="72035" y="28877"/>
                    </a:lnTo>
                    <a:lnTo>
                      <a:pt x="130424" y="4760"/>
                    </a:lnTo>
                    <a:lnTo>
                      <a:pt x="317652" y="155811"/>
                    </a:ln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27">
                <a:extLst>
                  <a:ext uri="{FF2B5EF4-FFF2-40B4-BE49-F238E27FC236}">
                    <a16:creationId xmlns:a16="http://schemas.microsoft.com/office/drawing/2014/main" xmlns="" id="{D788AC91-87E7-4B16-8AA0-A9DECD7CE28E}"/>
                  </a:ext>
                </a:extLst>
              </p:cNvPr>
              <p:cNvSpPr/>
              <p:nvPr/>
            </p:nvSpPr>
            <p:spPr>
              <a:xfrm>
                <a:off x="2542168" y="1380948"/>
                <a:ext cx="437922" cy="444269"/>
              </a:xfrm>
              <a:custGeom>
                <a:avLst/>
                <a:gdLst>
                  <a:gd name="connsiteX0" fmla="*/ 207854 w 437921"/>
                  <a:gd name="connsiteY0" fmla="*/ 86923 h 444268"/>
                  <a:gd name="connsiteX1" fmla="*/ 302420 w 437921"/>
                  <a:gd name="connsiteY1" fmla="*/ 181489 h 444268"/>
                  <a:gd name="connsiteX2" fmla="*/ 398890 w 437921"/>
                  <a:gd name="connsiteY2" fmla="*/ 265900 h 444268"/>
                  <a:gd name="connsiteX3" fmla="*/ 435066 w 437921"/>
                  <a:gd name="connsiteY3" fmla="*/ 183393 h 444268"/>
                  <a:gd name="connsiteX4" fmla="*/ 299247 w 437921"/>
                  <a:gd name="connsiteY4" fmla="*/ 18379 h 444268"/>
                  <a:gd name="connsiteX5" fmla="*/ 142483 w 437921"/>
                  <a:gd name="connsiteY5" fmla="*/ 33611 h 444268"/>
                  <a:gd name="connsiteX6" fmla="*/ 58072 w 437921"/>
                  <a:gd name="connsiteY6" fmla="*/ 193548 h 444268"/>
                  <a:gd name="connsiteX7" fmla="*/ 59976 w 437921"/>
                  <a:gd name="connsiteY7" fmla="*/ 382679 h 444268"/>
                  <a:gd name="connsiteX8" fmla="*/ 4760 w 437921"/>
                  <a:gd name="connsiteY8" fmla="*/ 382679 h 444268"/>
                  <a:gd name="connsiteX9" fmla="*/ 63150 w 437921"/>
                  <a:gd name="connsiteY9" fmla="*/ 437895 h 444268"/>
                  <a:gd name="connsiteX10" fmla="*/ 155811 w 437921"/>
                  <a:gd name="connsiteY10" fmla="*/ 382679 h 444268"/>
                  <a:gd name="connsiteX11" fmla="*/ 128521 w 437921"/>
                  <a:gd name="connsiteY11" fmla="*/ 293191 h 444268"/>
                  <a:gd name="connsiteX12" fmla="*/ 190718 w 437921"/>
                  <a:gd name="connsiteY12" fmla="*/ 203702 h 444268"/>
                  <a:gd name="connsiteX13" fmla="*/ 207854 w 437921"/>
                  <a:gd name="connsiteY13" fmla="*/ 86923 h 44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7921" h="444268">
                    <a:moveTo>
                      <a:pt x="207854" y="86923"/>
                    </a:moveTo>
                    <a:cubicBezTo>
                      <a:pt x="207854" y="86923"/>
                      <a:pt x="244030" y="155468"/>
                      <a:pt x="302420" y="181489"/>
                    </a:cubicBezTo>
                    <a:cubicBezTo>
                      <a:pt x="360810" y="207511"/>
                      <a:pt x="417930" y="219569"/>
                      <a:pt x="398890" y="265900"/>
                    </a:cubicBezTo>
                    <a:cubicBezTo>
                      <a:pt x="398890" y="265900"/>
                      <a:pt x="442047" y="276055"/>
                      <a:pt x="435066" y="183393"/>
                    </a:cubicBezTo>
                    <a:cubicBezTo>
                      <a:pt x="428085" y="90731"/>
                      <a:pt x="345578" y="28534"/>
                      <a:pt x="299247" y="18379"/>
                    </a:cubicBezTo>
                    <a:cubicBezTo>
                      <a:pt x="252916" y="8224"/>
                      <a:pt x="185641" y="-12720"/>
                      <a:pt x="142483" y="33611"/>
                    </a:cubicBezTo>
                    <a:cubicBezTo>
                      <a:pt x="99326" y="79942"/>
                      <a:pt x="54899" y="104059"/>
                      <a:pt x="58072" y="193548"/>
                    </a:cubicBezTo>
                    <a:cubicBezTo>
                      <a:pt x="61246" y="283036"/>
                      <a:pt x="89171" y="379506"/>
                      <a:pt x="59976" y="382679"/>
                    </a:cubicBezTo>
                    <a:cubicBezTo>
                      <a:pt x="30782" y="385853"/>
                      <a:pt x="4760" y="382679"/>
                      <a:pt x="4760" y="382679"/>
                    </a:cubicBezTo>
                    <a:cubicBezTo>
                      <a:pt x="4760" y="382679"/>
                      <a:pt x="13646" y="430914"/>
                      <a:pt x="63150" y="437895"/>
                    </a:cubicBezTo>
                    <a:cubicBezTo>
                      <a:pt x="113289" y="444877"/>
                      <a:pt x="157715" y="444877"/>
                      <a:pt x="155811" y="382679"/>
                    </a:cubicBezTo>
                    <a:cubicBezTo>
                      <a:pt x="153907" y="320482"/>
                      <a:pt x="121539" y="317308"/>
                      <a:pt x="128521" y="293191"/>
                    </a:cubicBezTo>
                    <a:cubicBezTo>
                      <a:pt x="135502" y="269074"/>
                      <a:pt x="186910" y="243052"/>
                      <a:pt x="190718" y="203702"/>
                    </a:cubicBezTo>
                    <a:cubicBezTo>
                      <a:pt x="193892" y="164353"/>
                      <a:pt x="180564" y="90097"/>
                      <a:pt x="207854" y="86923"/>
                    </a:cubicBezTo>
                    <a:close/>
                  </a:path>
                </a:pathLst>
              </a:custGeom>
              <a:solidFill>
                <a:srgbClr val="003E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28">
                <a:extLst>
                  <a:ext uri="{FF2B5EF4-FFF2-40B4-BE49-F238E27FC236}">
                    <a16:creationId xmlns:a16="http://schemas.microsoft.com/office/drawing/2014/main" xmlns="" id="{C48E0A97-1BFD-4478-86E0-D33E676766F6}"/>
                  </a:ext>
                </a:extLst>
              </p:cNvPr>
              <p:cNvSpPr/>
              <p:nvPr/>
            </p:nvSpPr>
            <p:spPr>
              <a:xfrm>
                <a:off x="2410080" y="1887493"/>
                <a:ext cx="602936" cy="545816"/>
              </a:xfrm>
              <a:custGeom>
                <a:avLst/>
                <a:gdLst>
                  <a:gd name="connsiteX0" fmla="*/ 541768 w 602935"/>
                  <a:gd name="connsiteY0" fmla="*/ 538095 h 545815"/>
                  <a:gd name="connsiteX1" fmla="*/ 225702 w 602935"/>
                  <a:gd name="connsiteY1" fmla="*/ 541268 h 545815"/>
                  <a:gd name="connsiteX2" fmla="*/ 207932 w 602935"/>
                  <a:gd name="connsiteY2" fmla="*/ 340713 h 545815"/>
                  <a:gd name="connsiteX3" fmla="*/ 114635 w 602935"/>
                  <a:gd name="connsiteY3" fmla="*/ 355310 h 545815"/>
                  <a:gd name="connsiteX4" fmla="*/ 4838 w 602935"/>
                  <a:gd name="connsiteY4" fmla="*/ 302633 h 545815"/>
                  <a:gd name="connsiteX5" fmla="*/ 213644 w 602935"/>
                  <a:gd name="connsiteY5" fmla="*/ 67170 h 545815"/>
                  <a:gd name="connsiteX6" fmla="*/ 279649 w 602935"/>
                  <a:gd name="connsiteY6" fmla="*/ 4973 h 545815"/>
                  <a:gd name="connsiteX7" fmla="*/ 487186 w 602935"/>
                  <a:gd name="connsiteY7" fmla="*/ 32898 h 545815"/>
                  <a:gd name="connsiteX8" fmla="*/ 599523 w 602935"/>
                  <a:gd name="connsiteY8" fmla="*/ 241070 h 545815"/>
                  <a:gd name="connsiteX9" fmla="*/ 567155 w 602935"/>
                  <a:gd name="connsiteY9" fmla="*/ 376889 h 545815"/>
                  <a:gd name="connsiteX10" fmla="*/ 541768 w 602935"/>
                  <a:gd name="connsiteY10" fmla="*/ 538095 h 5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2935" h="545815">
                    <a:moveTo>
                      <a:pt x="541768" y="538095"/>
                    </a:moveTo>
                    <a:lnTo>
                      <a:pt x="225702" y="541268"/>
                    </a:lnTo>
                    <a:lnTo>
                      <a:pt x="207932" y="340713"/>
                    </a:lnTo>
                    <a:cubicBezTo>
                      <a:pt x="207932" y="340713"/>
                      <a:pt x="166678" y="358484"/>
                      <a:pt x="114635" y="355310"/>
                    </a:cubicBezTo>
                    <a:cubicBezTo>
                      <a:pt x="62593" y="352137"/>
                      <a:pt x="2299" y="324846"/>
                      <a:pt x="4838" y="302633"/>
                    </a:cubicBezTo>
                    <a:cubicBezTo>
                      <a:pt x="7376" y="280419"/>
                      <a:pt x="75286" y="108424"/>
                      <a:pt x="213644" y="67170"/>
                    </a:cubicBezTo>
                    <a:cubicBezTo>
                      <a:pt x="213644" y="67170"/>
                      <a:pt x="240935" y="530"/>
                      <a:pt x="279649" y="4973"/>
                    </a:cubicBezTo>
                    <a:cubicBezTo>
                      <a:pt x="318999" y="10050"/>
                      <a:pt x="487186" y="32898"/>
                      <a:pt x="487186" y="32898"/>
                    </a:cubicBezTo>
                    <a:cubicBezTo>
                      <a:pt x="487186" y="32898"/>
                      <a:pt x="602696" y="186488"/>
                      <a:pt x="599523" y="241070"/>
                    </a:cubicBezTo>
                    <a:cubicBezTo>
                      <a:pt x="596350" y="295017"/>
                      <a:pt x="603965" y="308345"/>
                      <a:pt x="567155" y="376889"/>
                    </a:cubicBezTo>
                    <a:cubicBezTo>
                      <a:pt x="530344" y="445433"/>
                      <a:pt x="541768" y="538095"/>
                      <a:pt x="541768" y="5380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29">
                <a:extLst>
                  <a:ext uri="{FF2B5EF4-FFF2-40B4-BE49-F238E27FC236}">
                    <a16:creationId xmlns:a16="http://schemas.microsoft.com/office/drawing/2014/main" xmlns="" id="{ADE46DC3-7588-445E-AE89-E98E26A689E3}"/>
                  </a:ext>
                </a:extLst>
              </p:cNvPr>
              <p:cNvSpPr/>
              <p:nvPr/>
            </p:nvSpPr>
            <p:spPr>
              <a:xfrm>
                <a:off x="2059109" y="2363707"/>
                <a:ext cx="1389926" cy="1408966"/>
              </a:xfrm>
              <a:custGeom>
                <a:avLst/>
                <a:gdLst>
                  <a:gd name="connsiteX0" fmla="*/ 908606 w 1389926"/>
                  <a:gd name="connsiteY0" fmla="*/ 4760 h 1408966"/>
                  <a:gd name="connsiteX1" fmla="*/ 1036174 w 1389926"/>
                  <a:gd name="connsiteY1" fmla="*/ 391908 h 1408966"/>
                  <a:gd name="connsiteX2" fmla="*/ 1340181 w 1389926"/>
                  <a:gd name="connsiteY2" fmla="*/ 1034194 h 1408966"/>
                  <a:gd name="connsiteX3" fmla="*/ 1320506 w 1389926"/>
                  <a:gd name="connsiteY3" fmla="*/ 1309006 h 1408966"/>
                  <a:gd name="connsiteX4" fmla="*/ 1055849 w 1389926"/>
                  <a:gd name="connsiteY4" fmla="*/ 1328681 h 1408966"/>
                  <a:gd name="connsiteX5" fmla="*/ 742322 w 1389926"/>
                  <a:gd name="connsiteY5" fmla="*/ 1397225 h 1408966"/>
                  <a:gd name="connsiteX6" fmla="*/ 159061 w 1389926"/>
                  <a:gd name="connsiteY6" fmla="*/ 1357875 h 1408966"/>
                  <a:gd name="connsiteX7" fmla="*/ 61322 w 1389926"/>
                  <a:gd name="connsiteY7" fmla="*/ 1014519 h 1408966"/>
                  <a:gd name="connsiteX8" fmla="*/ 433873 w 1389926"/>
                  <a:gd name="connsiteY8" fmla="*/ 372234 h 1408966"/>
                  <a:gd name="connsiteX9" fmla="*/ 577308 w 1389926"/>
                  <a:gd name="connsiteY9" fmla="*/ 65054 h 1408966"/>
                  <a:gd name="connsiteX10" fmla="*/ 908606 w 1389926"/>
                  <a:gd name="connsiteY10" fmla="*/ 4760 h 140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89926" h="1408966">
                    <a:moveTo>
                      <a:pt x="908606" y="4760"/>
                    </a:moveTo>
                    <a:cubicBezTo>
                      <a:pt x="908606" y="4760"/>
                      <a:pt x="1011422" y="343039"/>
                      <a:pt x="1036174" y="391908"/>
                    </a:cubicBezTo>
                    <a:cubicBezTo>
                      <a:pt x="1060926" y="440778"/>
                      <a:pt x="1310986" y="955495"/>
                      <a:pt x="1340181" y="1034194"/>
                    </a:cubicBezTo>
                    <a:cubicBezTo>
                      <a:pt x="1369376" y="1112893"/>
                      <a:pt x="1437920" y="1235384"/>
                      <a:pt x="1320506" y="1309006"/>
                    </a:cubicBezTo>
                    <a:cubicBezTo>
                      <a:pt x="1203092" y="1382627"/>
                      <a:pt x="1168820" y="1328681"/>
                      <a:pt x="1055849" y="1328681"/>
                    </a:cubicBezTo>
                    <a:cubicBezTo>
                      <a:pt x="942878" y="1328681"/>
                      <a:pt x="874333" y="1373107"/>
                      <a:pt x="742322" y="1397225"/>
                    </a:cubicBezTo>
                    <a:cubicBezTo>
                      <a:pt x="609676" y="1421977"/>
                      <a:pt x="237125" y="1411822"/>
                      <a:pt x="159061" y="1357875"/>
                    </a:cubicBezTo>
                    <a:cubicBezTo>
                      <a:pt x="80362" y="1303928"/>
                      <a:pt x="-80844" y="1201112"/>
                      <a:pt x="61322" y="1014519"/>
                    </a:cubicBezTo>
                    <a:cubicBezTo>
                      <a:pt x="203488" y="827926"/>
                      <a:pt x="394523" y="436335"/>
                      <a:pt x="433873" y="372234"/>
                    </a:cubicBezTo>
                    <a:cubicBezTo>
                      <a:pt x="473222" y="308767"/>
                      <a:pt x="543671" y="95518"/>
                      <a:pt x="577308" y="65054"/>
                    </a:cubicBezTo>
                    <a:cubicBezTo>
                      <a:pt x="610946" y="34590"/>
                      <a:pt x="908606" y="4760"/>
                      <a:pt x="908606" y="4760"/>
                    </a:cubicBez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0">
                <a:extLst>
                  <a:ext uri="{FF2B5EF4-FFF2-40B4-BE49-F238E27FC236}">
                    <a16:creationId xmlns:a16="http://schemas.microsoft.com/office/drawing/2014/main" xmlns="" id="{84D4BBC3-B0C4-43FC-85A4-A99CEC2D6DBC}"/>
                  </a:ext>
                </a:extLst>
              </p:cNvPr>
              <p:cNvSpPr/>
              <p:nvPr/>
            </p:nvSpPr>
            <p:spPr>
              <a:xfrm>
                <a:off x="2959146" y="4470810"/>
                <a:ext cx="196748" cy="590243"/>
              </a:xfrm>
              <a:custGeom>
                <a:avLst/>
                <a:gdLst>
                  <a:gd name="connsiteX0" fmla="*/ 92344 w 196747"/>
                  <a:gd name="connsiteY0" fmla="*/ 535344 h 590242"/>
                  <a:gd name="connsiteX1" fmla="*/ 129790 w 196747"/>
                  <a:gd name="connsiteY1" fmla="*/ 586117 h 590242"/>
                  <a:gd name="connsiteX2" fmla="*/ 197700 w 196747"/>
                  <a:gd name="connsiteY2" fmla="*/ 565808 h 590242"/>
                  <a:gd name="connsiteX3" fmla="*/ 174217 w 196747"/>
                  <a:gd name="connsiteY3" fmla="*/ 545498 h 590242"/>
                  <a:gd name="connsiteX4" fmla="*/ 171678 w 196747"/>
                  <a:gd name="connsiteY4" fmla="*/ 4760 h 590242"/>
                  <a:gd name="connsiteX5" fmla="*/ 4760 w 196747"/>
                  <a:gd name="connsiteY5" fmla="*/ 4760 h 590242"/>
                  <a:gd name="connsiteX6" fmla="*/ 92344 w 196747"/>
                  <a:gd name="connsiteY6" fmla="*/ 535344 h 590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747" h="590242">
                    <a:moveTo>
                      <a:pt x="92344" y="535344"/>
                    </a:moveTo>
                    <a:cubicBezTo>
                      <a:pt x="92344" y="535344"/>
                      <a:pt x="85363" y="579136"/>
                      <a:pt x="129790" y="586117"/>
                    </a:cubicBezTo>
                    <a:cubicBezTo>
                      <a:pt x="173582" y="593098"/>
                      <a:pt x="197700" y="565808"/>
                      <a:pt x="197700" y="565808"/>
                    </a:cubicBezTo>
                    <a:lnTo>
                      <a:pt x="174217" y="545498"/>
                    </a:lnTo>
                    <a:lnTo>
                      <a:pt x="171678" y="4760"/>
                    </a:lnTo>
                    <a:lnTo>
                      <a:pt x="4760" y="4760"/>
                    </a:lnTo>
                    <a:lnTo>
                      <a:pt x="92344" y="535344"/>
                    </a:ln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543">
                <a:extLst>
                  <a:ext uri="{FF2B5EF4-FFF2-40B4-BE49-F238E27FC236}">
                    <a16:creationId xmlns:a16="http://schemas.microsoft.com/office/drawing/2014/main" xmlns="" id="{3833BF8F-D25E-4EB6-A920-85F445CEB150}"/>
                  </a:ext>
                </a:extLst>
              </p:cNvPr>
              <p:cNvSpPr/>
              <p:nvPr/>
            </p:nvSpPr>
            <p:spPr>
              <a:xfrm>
                <a:off x="2600558" y="4483503"/>
                <a:ext cx="203094" cy="596589"/>
              </a:xfrm>
              <a:custGeom>
                <a:avLst/>
                <a:gdLst>
                  <a:gd name="connsiteX0" fmla="*/ 72670 w 203094"/>
                  <a:gd name="connsiteY0" fmla="*/ 522016 h 596589"/>
                  <a:gd name="connsiteX1" fmla="*/ 112019 w 203094"/>
                  <a:gd name="connsiteY1" fmla="*/ 595637 h 596589"/>
                  <a:gd name="connsiteX2" fmla="*/ 198334 w 203094"/>
                  <a:gd name="connsiteY2" fmla="*/ 568346 h 596589"/>
                  <a:gd name="connsiteX3" fmla="*/ 189449 w 203094"/>
                  <a:gd name="connsiteY3" fmla="*/ 540421 h 596589"/>
                  <a:gd name="connsiteX4" fmla="*/ 164697 w 203094"/>
                  <a:gd name="connsiteY4" fmla="*/ 527727 h 596589"/>
                  <a:gd name="connsiteX5" fmla="*/ 162793 w 203094"/>
                  <a:gd name="connsiteY5" fmla="*/ 4760 h 596589"/>
                  <a:gd name="connsiteX6" fmla="*/ 4760 w 203094"/>
                  <a:gd name="connsiteY6" fmla="*/ 4760 h 596589"/>
                  <a:gd name="connsiteX7" fmla="*/ 72670 w 203094"/>
                  <a:gd name="connsiteY7" fmla="*/ 522016 h 59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94" h="596589">
                    <a:moveTo>
                      <a:pt x="72670" y="522016"/>
                    </a:moveTo>
                    <a:lnTo>
                      <a:pt x="112019" y="595637"/>
                    </a:lnTo>
                    <a:lnTo>
                      <a:pt x="198334" y="568346"/>
                    </a:lnTo>
                    <a:lnTo>
                      <a:pt x="189449" y="540421"/>
                    </a:lnTo>
                    <a:cubicBezTo>
                      <a:pt x="189449" y="540421"/>
                      <a:pt x="174217" y="544229"/>
                      <a:pt x="164697" y="527727"/>
                    </a:cubicBezTo>
                    <a:cubicBezTo>
                      <a:pt x="155177" y="511226"/>
                      <a:pt x="162793" y="4760"/>
                      <a:pt x="162793" y="4760"/>
                    </a:cubicBezTo>
                    <a:lnTo>
                      <a:pt x="4760" y="4760"/>
                    </a:lnTo>
                    <a:cubicBezTo>
                      <a:pt x="4760" y="4760"/>
                      <a:pt x="56168" y="475684"/>
                      <a:pt x="72670" y="522016"/>
                    </a:cubicBez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544">
                <a:extLst>
                  <a:ext uri="{FF2B5EF4-FFF2-40B4-BE49-F238E27FC236}">
                    <a16:creationId xmlns:a16="http://schemas.microsoft.com/office/drawing/2014/main" xmlns="" id="{06C3AA11-DFEE-4A36-9A1D-B638AE955D5E}"/>
                  </a:ext>
                </a:extLst>
              </p:cNvPr>
              <p:cNvSpPr/>
              <p:nvPr/>
            </p:nvSpPr>
            <p:spPr>
              <a:xfrm>
                <a:off x="2714164" y="2133957"/>
                <a:ext cx="298295" cy="165014"/>
              </a:xfrm>
              <a:custGeom>
                <a:avLst/>
                <a:gdLst>
                  <a:gd name="connsiteX0" fmla="*/ 290361 w 298294"/>
                  <a:gd name="connsiteY0" fmla="*/ 4760 h 165014"/>
                  <a:gd name="connsiteX1" fmla="*/ 184372 w 298294"/>
                  <a:gd name="connsiteY1" fmla="*/ 84094 h 165014"/>
                  <a:gd name="connsiteX2" fmla="*/ 4760 w 298294"/>
                  <a:gd name="connsiteY2" fmla="*/ 134233 h 165014"/>
                  <a:gd name="connsiteX3" fmla="*/ 195161 w 298294"/>
                  <a:gd name="connsiteY3" fmla="*/ 155177 h 165014"/>
                  <a:gd name="connsiteX4" fmla="*/ 292900 w 298294"/>
                  <a:gd name="connsiteY4" fmla="*/ 52360 h 165014"/>
                  <a:gd name="connsiteX5" fmla="*/ 290361 w 298294"/>
                  <a:gd name="connsiteY5" fmla="*/ 4760 h 16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8294" h="165014">
                    <a:moveTo>
                      <a:pt x="290361" y="4760"/>
                    </a:moveTo>
                    <a:cubicBezTo>
                      <a:pt x="290361" y="4760"/>
                      <a:pt x="242761" y="73304"/>
                      <a:pt x="184372" y="84094"/>
                    </a:cubicBezTo>
                    <a:cubicBezTo>
                      <a:pt x="125982" y="94883"/>
                      <a:pt x="4760" y="105038"/>
                      <a:pt x="4760" y="134233"/>
                    </a:cubicBezTo>
                    <a:cubicBezTo>
                      <a:pt x="4760" y="163427"/>
                      <a:pt x="163427" y="173582"/>
                      <a:pt x="195161" y="155177"/>
                    </a:cubicBezTo>
                    <a:cubicBezTo>
                      <a:pt x="226894" y="136771"/>
                      <a:pt x="290361" y="78382"/>
                      <a:pt x="292900" y="52360"/>
                    </a:cubicBezTo>
                    <a:cubicBezTo>
                      <a:pt x="295439" y="26339"/>
                      <a:pt x="290361" y="4760"/>
                      <a:pt x="290361" y="476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545">
                <a:extLst>
                  <a:ext uri="{FF2B5EF4-FFF2-40B4-BE49-F238E27FC236}">
                    <a16:creationId xmlns:a16="http://schemas.microsoft.com/office/drawing/2014/main" xmlns="" id="{2F5A9952-19C1-4BE9-ABBD-AD2799F5973E}"/>
                  </a:ext>
                </a:extLst>
              </p:cNvPr>
              <p:cNvSpPr/>
              <p:nvPr/>
            </p:nvSpPr>
            <p:spPr>
              <a:xfrm>
                <a:off x="2642776" y="4998082"/>
                <a:ext cx="247521" cy="95200"/>
              </a:xfrm>
              <a:custGeom>
                <a:avLst/>
                <a:gdLst>
                  <a:gd name="connsiteX0" fmla="*/ 147866 w 247521"/>
                  <a:gd name="connsiteY0" fmla="*/ 25842 h 95200"/>
                  <a:gd name="connsiteX1" fmla="*/ 241162 w 247521"/>
                  <a:gd name="connsiteY1" fmla="*/ 80424 h 95200"/>
                  <a:gd name="connsiteX2" fmla="*/ 239893 w 247521"/>
                  <a:gd name="connsiteY2" fmla="*/ 90578 h 95200"/>
                  <a:gd name="connsiteX3" fmla="*/ 93919 w 247521"/>
                  <a:gd name="connsiteY3" fmla="*/ 89309 h 95200"/>
                  <a:gd name="connsiteX4" fmla="*/ 92650 w 247521"/>
                  <a:gd name="connsiteY4" fmla="*/ 79154 h 95200"/>
                  <a:gd name="connsiteX5" fmla="*/ 69802 w 247521"/>
                  <a:gd name="connsiteY5" fmla="*/ 80424 h 95200"/>
                  <a:gd name="connsiteX6" fmla="*/ 71071 w 247521"/>
                  <a:gd name="connsiteY6" fmla="*/ 89309 h 95200"/>
                  <a:gd name="connsiteX7" fmla="*/ 6335 w 247521"/>
                  <a:gd name="connsiteY7" fmla="*/ 88039 h 95200"/>
                  <a:gd name="connsiteX8" fmla="*/ 30452 w 247521"/>
                  <a:gd name="connsiteY8" fmla="*/ 6802 h 95200"/>
                  <a:gd name="connsiteX9" fmla="*/ 85034 w 247521"/>
                  <a:gd name="connsiteY9" fmla="*/ 58210 h 95200"/>
                  <a:gd name="connsiteX10" fmla="*/ 147866 w 247521"/>
                  <a:gd name="connsiteY10" fmla="*/ 25842 h 9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21" h="95200">
                    <a:moveTo>
                      <a:pt x="147866" y="25842"/>
                    </a:moveTo>
                    <a:cubicBezTo>
                      <a:pt x="147866" y="22669"/>
                      <a:pt x="236720" y="69634"/>
                      <a:pt x="241162" y="80424"/>
                    </a:cubicBezTo>
                    <a:cubicBezTo>
                      <a:pt x="245605" y="91213"/>
                      <a:pt x="239893" y="90578"/>
                      <a:pt x="239893" y="90578"/>
                    </a:cubicBezTo>
                    <a:lnTo>
                      <a:pt x="93919" y="89309"/>
                    </a:lnTo>
                    <a:lnTo>
                      <a:pt x="92650" y="79154"/>
                    </a:lnTo>
                    <a:lnTo>
                      <a:pt x="69802" y="80424"/>
                    </a:lnTo>
                    <a:lnTo>
                      <a:pt x="71071" y="89309"/>
                    </a:lnTo>
                    <a:lnTo>
                      <a:pt x="6335" y="88039"/>
                    </a:lnTo>
                    <a:cubicBezTo>
                      <a:pt x="6335" y="88039"/>
                      <a:pt x="-4455" y="21399"/>
                      <a:pt x="30452" y="6802"/>
                    </a:cubicBezTo>
                    <a:cubicBezTo>
                      <a:pt x="65359" y="-7795"/>
                      <a:pt x="60916" y="60749"/>
                      <a:pt x="85034" y="58210"/>
                    </a:cubicBezTo>
                    <a:cubicBezTo>
                      <a:pt x="109151" y="56941"/>
                      <a:pt x="146597" y="46786"/>
                      <a:pt x="147866" y="25842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546">
                <a:extLst>
                  <a:ext uri="{FF2B5EF4-FFF2-40B4-BE49-F238E27FC236}">
                    <a16:creationId xmlns:a16="http://schemas.microsoft.com/office/drawing/2014/main" xmlns="" id="{B0140C20-9BC7-4569-8BEB-B1B714CA8907}"/>
                  </a:ext>
                </a:extLst>
              </p:cNvPr>
              <p:cNvSpPr/>
              <p:nvPr/>
            </p:nvSpPr>
            <p:spPr>
              <a:xfrm>
                <a:off x="1635226" y="2547127"/>
                <a:ext cx="317335" cy="247521"/>
              </a:xfrm>
              <a:custGeom>
                <a:avLst/>
                <a:gdLst>
                  <a:gd name="connsiteX0" fmla="*/ 308767 w 317334"/>
                  <a:gd name="connsiteY0" fmla="*/ 111385 h 247521"/>
                  <a:gd name="connsiteX1" fmla="*/ 314479 w 317334"/>
                  <a:gd name="connsiteY1" fmla="*/ 189449 h 247521"/>
                  <a:gd name="connsiteX2" fmla="*/ 195161 w 317334"/>
                  <a:gd name="connsiteY2" fmla="*/ 243396 h 247521"/>
                  <a:gd name="connsiteX3" fmla="*/ 4760 w 317334"/>
                  <a:gd name="connsiteY3" fmla="*/ 160889 h 247521"/>
                  <a:gd name="connsiteX4" fmla="*/ 23165 w 317334"/>
                  <a:gd name="connsiteY4" fmla="*/ 92979 h 247521"/>
                  <a:gd name="connsiteX5" fmla="*/ 84094 w 317334"/>
                  <a:gd name="connsiteY5" fmla="*/ 4760 h 247521"/>
                  <a:gd name="connsiteX6" fmla="*/ 308767 w 317334"/>
                  <a:gd name="connsiteY6" fmla="*/ 111385 h 24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7334" h="247521">
                    <a:moveTo>
                      <a:pt x="308767" y="111385"/>
                    </a:moveTo>
                    <a:cubicBezTo>
                      <a:pt x="308767" y="111385"/>
                      <a:pt x="306228" y="171044"/>
                      <a:pt x="314479" y="189449"/>
                    </a:cubicBezTo>
                    <a:cubicBezTo>
                      <a:pt x="322729" y="207854"/>
                      <a:pt x="199604" y="243396"/>
                      <a:pt x="195161" y="243396"/>
                    </a:cubicBezTo>
                    <a:cubicBezTo>
                      <a:pt x="190718" y="243396"/>
                      <a:pt x="4760" y="160889"/>
                      <a:pt x="4760" y="160889"/>
                    </a:cubicBezTo>
                    <a:cubicBezTo>
                      <a:pt x="4760" y="160889"/>
                      <a:pt x="11741" y="128521"/>
                      <a:pt x="23165" y="92979"/>
                    </a:cubicBezTo>
                    <a:cubicBezTo>
                      <a:pt x="34590" y="57438"/>
                      <a:pt x="84094" y="4760"/>
                      <a:pt x="84094" y="4760"/>
                    </a:cubicBezTo>
                    <a:lnTo>
                      <a:pt x="308767" y="111385"/>
                    </a:ln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547">
                <a:extLst>
                  <a:ext uri="{FF2B5EF4-FFF2-40B4-BE49-F238E27FC236}">
                    <a16:creationId xmlns:a16="http://schemas.microsoft.com/office/drawing/2014/main" xmlns="" id="{BAC924C8-8E21-4C81-8CEE-AC01302C9CEB}"/>
                  </a:ext>
                </a:extLst>
              </p:cNvPr>
              <p:cNvSpPr/>
              <p:nvPr/>
            </p:nvSpPr>
            <p:spPr>
              <a:xfrm>
                <a:off x="1706944" y="2547127"/>
                <a:ext cx="241174" cy="152321"/>
              </a:xfrm>
              <a:custGeom>
                <a:avLst/>
                <a:gdLst>
                  <a:gd name="connsiteX0" fmla="*/ 236414 w 241174"/>
                  <a:gd name="connsiteY0" fmla="*/ 146926 h 152320"/>
                  <a:gd name="connsiteX1" fmla="*/ 52360 w 241174"/>
                  <a:gd name="connsiteY1" fmla="*/ 98057 h 152320"/>
                  <a:gd name="connsiteX2" fmla="*/ 4760 w 241174"/>
                  <a:gd name="connsiteY2" fmla="*/ 14915 h 152320"/>
                  <a:gd name="connsiteX3" fmla="*/ 12376 w 241174"/>
                  <a:gd name="connsiteY3" fmla="*/ 4760 h 152320"/>
                  <a:gd name="connsiteX4" fmla="*/ 236414 w 241174"/>
                  <a:gd name="connsiteY4" fmla="*/ 111385 h 152320"/>
                  <a:gd name="connsiteX5" fmla="*/ 236414 w 241174"/>
                  <a:gd name="connsiteY5" fmla="*/ 146926 h 152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174" h="152320">
                    <a:moveTo>
                      <a:pt x="236414" y="146926"/>
                    </a:moveTo>
                    <a:cubicBezTo>
                      <a:pt x="195795" y="164062"/>
                      <a:pt x="78382" y="110750"/>
                      <a:pt x="52360" y="98057"/>
                    </a:cubicBezTo>
                    <a:cubicBezTo>
                      <a:pt x="25704" y="85363"/>
                      <a:pt x="4760" y="14915"/>
                      <a:pt x="4760" y="14915"/>
                    </a:cubicBezTo>
                    <a:lnTo>
                      <a:pt x="12376" y="4760"/>
                    </a:lnTo>
                    <a:lnTo>
                      <a:pt x="236414" y="111385"/>
                    </a:lnTo>
                    <a:cubicBezTo>
                      <a:pt x="237049" y="111385"/>
                      <a:pt x="235780" y="128521"/>
                      <a:pt x="236414" y="146926"/>
                    </a:cubicBez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548">
                <a:extLst>
                  <a:ext uri="{FF2B5EF4-FFF2-40B4-BE49-F238E27FC236}">
                    <a16:creationId xmlns:a16="http://schemas.microsoft.com/office/drawing/2014/main" xmlns="" id="{DEED94C0-B1D0-45DA-856C-28084FE40E38}"/>
                  </a:ext>
                </a:extLst>
              </p:cNvPr>
              <p:cNvSpPr/>
              <p:nvPr/>
            </p:nvSpPr>
            <p:spPr>
              <a:xfrm>
                <a:off x="2158193" y="4150302"/>
                <a:ext cx="304641" cy="736217"/>
              </a:xfrm>
              <a:custGeom>
                <a:avLst/>
                <a:gdLst>
                  <a:gd name="connsiteX0" fmla="*/ 300516 w 304641"/>
                  <a:gd name="connsiteY0" fmla="*/ 736534 h 736216"/>
                  <a:gd name="connsiteX1" fmla="*/ 252281 w 304641"/>
                  <a:gd name="connsiteY1" fmla="*/ 736534 h 736216"/>
                  <a:gd name="connsiteX2" fmla="*/ 4760 w 304641"/>
                  <a:gd name="connsiteY2" fmla="*/ 4760 h 736216"/>
                  <a:gd name="connsiteX3" fmla="*/ 88536 w 304641"/>
                  <a:gd name="connsiteY3" fmla="*/ 4760 h 73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641" h="736216">
                    <a:moveTo>
                      <a:pt x="300516" y="736534"/>
                    </a:moveTo>
                    <a:lnTo>
                      <a:pt x="252281" y="736534"/>
                    </a:lnTo>
                    <a:lnTo>
                      <a:pt x="4760" y="4760"/>
                    </a:lnTo>
                    <a:lnTo>
                      <a:pt x="88536" y="4760"/>
                    </a:lnTo>
                    <a:close/>
                  </a:path>
                </a:pathLst>
              </a:custGeom>
              <a:solidFill>
                <a:srgbClr val="3C66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549">
                <a:extLst>
                  <a:ext uri="{FF2B5EF4-FFF2-40B4-BE49-F238E27FC236}">
                    <a16:creationId xmlns:a16="http://schemas.microsoft.com/office/drawing/2014/main" xmlns="" id="{6754CAA0-A10E-4419-BA9C-390DB5FA9096}"/>
                  </a:ext>
                </a:extLst>
              </p:cNvPr>
              <p:cNvSpPr/>
              <p:nvPr/>
            </p:nvSpPr>
            <p:spPr>
              <a:xfrm>
                <a:off x="1798336" y="4166169"/>
                <a:ext cx="88854" cy="755257"/>
              </a:xfrm>
              <a:custGeom>
                <a:avLst/>
                <a:gdLst>
                  <a:gd name="connsiteX0" fmla="*/ 80286 w 88853"/>
                  <a:gd name="connsiteY0" fmla="*/ 752401 h 755256"/>
                  <a:gd name="connsiteX1" fmla="*/ 23800 w 88853"/>
                  <a:gd name="connsiteY1" fmla="*/ 752401 h 755256"/>
                  <a:gd name="connsiteX2" fmla="*/ 4760 w 88853"/>
                  <a:gd name="connsiteY2" fmla="*/ 4760 h 755256"/>
                  <a:gd name="connsiteX3" fmla="*/ 88536 w 88853"/>
                  <a:gd name="connsiteY3" fmla="*/ 9202 h 75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853" h="755256">
                    <a:moveTo>
                      <a:pt x="80286" y="752401"/>
                    </a:moveTo>
                    <a:lnTo>
                      <a:pt x="23800" y="752401"/>
                    </a:lnTo>
                    <a:lnTo>
                      <a:pt x="4760" y="4760"/>
                    </a:lnTo>
                    <a:lnTo>
                      <a:pt x="88536" y="9202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550">
                <a:extLst>
                  <a:ext uri="{FF2B5EF4-FFF2-40B4-BE49-F238E27FC236}">
                    <a16:creationId xmlns:a16="http://schemas.microsoft.com/office/drawing/2014/main" xmlns="" id="{2E41310F-CD55-4244-B54B-383F9D2A9D10}"/>
                  </a:ext>
                </a:extLst>
              </p:cNvPr>
              <p:cNvSpPr/>
              <p:nvPr/>
            </p:nvSpPr>
            <p:spPr>
              <a:xfrm>
                <a:off x="1847205" y="3743479"/>
                <a:ext cx="926617" cy="1097978"/>
              </a:xfrm>
              <a:custGeom>
                <a:avLst/>
                <a:gdLst>
                  <a:gd name="connsiteX0" fmla="*/ 4760 w 926617"/>
                  <a:gd name="connsiteY0" fmla="*/ 1086237 h 1097978"/>
                  <a:gd name="connsiteX1" fmla="*/ 92345 w 926617"/>
                  <a:gd name="connsiteY1" fmla="*/ 1097661 h 1097978"/>
                  <a:gd name="connsiteX2" fmla="*/ 907260 w 926617"/>
                  <a:gd name="connsiteY2" fmla="*/ 275129 h 1097978"/>
                  <a:gd name="connsiteX3" fmla="*/ 819676 w 926617"/>
                  <a:gd name="connsiteY3" fmla="*/ 35224 h 1097978"/>
                  <a:gd name="connsiteX4" fmla="*/ 366522 w 926617"/>
                  <a:gd name="connsiteY4" fmla="*/ 4760 h 1097978"/>
                  <a:gd name="connsiteX5" fmla="*/ 122174 w 926617"/>
                  <a:gd name="connsiteY5" fmla="*/ 6029 h 1097978"/>
                  <a:gd name="connsiteX6" fmla="*/ 556922 w 926617"/>
                  <a:gd name="connsiteY6" fmla="*/ 332250 h 1097978"/>
                  <a:gd name="connsiteX7" fmla="*/ 423642 w 926617"/>
                  <a:gd name="connsiteY7" fmla="*/ 492186 h 1097978"/>
                  <a:gd name="connsiteX8" fmla="*/ 168505 w 926617"/>
                  <a:gd name="connsiteY8" fmla="*/ 777787 h 1097978"/>
                  <a:gd name="connsiteX9" fmla="*/ 4760 w 926617"/>
                  <a:gd name="connsiteY9" fmla="*/ 1086237 h 109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6617" h="1097978">
                    <a:moveTo>
                      <a:pt x="4760" y="1086237"/>
                    </a:moveTo>
                    <a:lnTo>
                      <a:pt x="92345" y="1097661"/>
                    </a:lnTo>
                    <a:cubicBezTo>
                      <a:pt x="92345" y="1097661"/>
                      <a:pt x="853948" y="431258"/>
                      <a:pt x="907260" y="275129"/>
                    </a:cubicBezTo>
                    <a:cubicBezTo>
                      <a:pt x="960572" y="119001"/>
                      <a:pt x="880604" y="39032"/>
                      <a:pt x="819676" y="35224"/>
                    </a:cubicBezTo>
                    <a:cubicBezTo>
                      <a:pt x="758747" y="31416"/>
                      <a:pt x="366522" y="4760"/>
                      <a:pt x="366522" y="4760"/>
                    </a:cubicBezTo>
                    <a:lnTo>
                      <a:pt x="122174" y="6029"/>
                    </a:lnTo>
                    <a:lnTo>
                      <a:pt x="556922" y="332250"/>
                    </a:lnTo>
                    <a:lnTo>
                      <a:pt x="423642" y="492186"/>
                    </a:lnTo>
                    <a:cubicBezTo>
                      <a:pt x="423642" y="492186"/>
                      <a:pt x="256089" y="595003"/>
                      <a:pt x="168505" y="777787"/>
                    </a:cubicBezTo>
                    <a:cubicBezTo>
                      <a:pt x="80920" y="960572"/>
                      <a:pt x="4760" y="1086237"/>
                      <a:pt x="4760" y="1086237"/>
                    </a:cubicBezTo>
                    <a:close/>
                  </a:path>
                </a:pathLst>
              </a:custGeom>
              <a:solidFill>
                <a:srgbClr val="0037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551">
                <a:extLst>
                  <a:ext uri="{FF2B5EF4-FFF2-40B4-BE49-F238E27FC236}">
                    <a16:creationId xmlns:a16="http://schemas.microsoft.com/office/drawing/2014/main" xmlns="" id="{DA252A09-92E6-495B-9FE8-D0630E7B2DCE}"/>
                  </a:ext>
                </a:extLst>
              </p:cNvPr>
              <p:cNvSpPr/>
              <p:nvPr/>
            </p:nvSpPr>
            <p:spPr>
              <a:xfrm>
                <a:off x="1972235" y="2697543"/>
                <a:ext cx="349068" cy="539469"/>
              </a:xfrm>
              <a:custGeom>
                <a:avLst/>
                <a:gdLst>
                  <a:gd name="connsiteX0" fmla="*/ 347482 w 349068"/>
                  <a:gd name="connsiteY0" fmla="*/ 536613 h 539469"/>
                  <a:gd name="connsiteX1" fmla="*/ 258628 w 349068"/>
                  <a:gd name="connsiteY1" fmla="*/ 539152 h 539469"/>
                  <a:gd name="connsiteX2" fmla="*/ 138041 w 349068"/>
                  <a:gd name="connsiteY2" fmla="*/ 294169 h 539469"/>
                  <a:gd name="connsiteX3" fmla="*/ 4760 w 349068"/>
                  <a:gd name="connsiteY3" fmla="*/ 4760 h 539469"/>
                  <a:gd name="connsiteX4" fmla="*/ 109480 w 349068"/>
                  <a:gd name="connsiteY4" fmla="*/ 148195 h 539469"/>
                  <a:gd name="connsiteX5" fmla="*/ 134867 w 349068"/>
                  <a:gd name="connsiteY5" fmla="*/ 87902 h 539469"/>
                  <a:gd name="connsiteX6" fmla="*/ 313209 w 349068"/>
                  <a:gd name="connsiteY6" fmla="*/ 237684 h 539469"/>
                  <a:gd name="connsiteX7" fmla="*/ 347482 w 349068"/>
                  <a:gd name="connsiteY7" fmla="*/ 536613 h 539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068" h="539469">
                    <a:moveTo>
                      <a:pt x="347482" y="536613"/>
                    </a:moveTo>
                    <a:lnTo>
                      <a:pt x="258628" y="539152"/>
                    </a:lnTo>
                    <a:lnTo>
                      <a:pt x="138041" y="294169"/>
                    </a:lnTo>
                    <a:lnTo>
                      <a:pt x="4760" y="4760"/>
                    </a:lnTo>
                    <a:lnTo>
                      <a:pt x="109480" y="148195"/>
                    </a:lnTo>
                    <a:lnTo>
                      <a:pt x="134867" y="87902"/>
                    </a:lnTo>
                    <a:cubicBezTo>
                      <a:pt x="134867" y="87902"/>
                      <a:pt x="271321" y="144387"/>
                      <a:pt x="313209" y="237684"/>
                    </a:cubicBezTo>
                    <a:cubicBezTo>
                      <a:pt x="334788" y="287188"/>
                      <a:pt x="342404" y="487744"/>
                      <a:pt x="347482" y="536613"/>
                    </a:cubicBezTo>
                    <a:close/>
                  </a:path>
                </a:pathLst>
              </a:custGeom>
              <a:solidFill>
                <a:srgbClr val="04AD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552">
                <a:extLst>
                  <a:ext uri="{FF2B5EF4-FFF2-40B4-BE49-F238E27FC236}">
                    <a16:creationId xmlns:a16="http://schemas.microsoft.com/office/drawing/2014/main" xmlns="" id="{C327CAB1-05A2-4C9A-9F74-37945C723660}"/>
                  </a:ext>
                </a:extLst>
              </p:cNvPr>
              <p:cNvSpPr/>
              <p:nvPr/>
            </p:nvSpPr>
            <p:spPr>
              <a:xfrm>
                <a:off x="1611290" y="2120805"/>
                <a:ext cx="437922" cy="342722"/>
              </a:xfrm>
              <a:custGeom>
                <a:avLst/>
                <a:gdLst>
                  <a:gd name="connsiteX0" fmla="*/ 346665 w 437921"/>
                  <a:gd name="connsiteY0" fmla="*/ 57896 h 342721"/>
                  <a:gd name="connsiteX1" fmla="*/ 402516 w 437921"/>
                  <a:gd name="connsiteY1" fmla="*/ 29336 h 342721"/>
                  <a:gd name="connsiteX2" fmla="*/ 427903 w 437921"/>
                  <a:gd name="connsiteY2" fmla="*/ 146115 h 342721"/>
                  <a:gd name="connsiteX3" fmla="*/ 402516 w 437921"/>
                  <a:gd name="connsiteY3" fmla="*/ 242585 h 342721"/>
                  <a:gd name="connsiteX4" fmla="*/ 373956 w 437921"/>
                  <a:gd name="connsiteY4" fmla="*/ 339055 h 342721"/>
                  <a:gd name="connsiteX5" fmla="*/ 245118 w 437921"/>
                  <a:gd name="connsiteY5" fmla="*/ 237508 h 342721"/>
                  <a:gd name="connsiteX6" fmla="*/ 90893 w 437921"/>
                  <a:gd name="connsiteY6" fmla="*/ 276222 h 342721"/>
                  <a:gd name="connsiteX7" fmla="*/ 42024 w 437921"/>
                  <a:gd name="connsiteY7" fmla="*/ 266068 h 342721"/>
                  <a:gd name="connsiteX8" fmla="*/ 19810 w 437921"/>
                  <a:gd name="connsiteY8" fmla="*/ 176579 h 342721"/>
                  <a:gd name="connsiteX9" fmla="*/ 7752 w 437921"/>
                  <a:gd name="connsiteY9" fmla="*/ 113747 h 342721"/>
                  <a:gd name="connsiteX10" fmla="*/ 38216 w 437921"/>
                  <a:gd name="connsiteY10" fmla="*/ 71224 h 342721"/>
                  <a:gd name="connsiteX11" fmla="*/ 53448 w 437921"/>
                  <a:gd name="connsiteY11" fmla="*/ 5219 h 342721"/>
                  <a:gd name="connsiteX12" fmla="*/ 109299 w 437921"/>
                  <a:gd name="connsiteY12" fmla="*/ 40760 h 342721"/>
                  <a:gd name="connsiteX13" fmla="*/ 346665 w 437921"/>
                  <a:gd name="connsiteY13" fmla="*/ 57896 h 34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7921" h="342721">
                    <a:moveTo>
                      <a:pt x="346665" y="57896"/>
                    </a:moveTo>
                    <a:cubicBezTo>
                      <a:pt x="346665" y="57896"/>
                      <a:pt x="375225" y="9027"/>
                      <a:pt x="402516" y="29336"/>
                    </a:cubicBezTo>
                    <a:cubicBezTo>
                      <a:pt x="429807" y="49646"/>
                      <a:pt x="451386" y="110574"/>
                      <a:pt x="427903" y="146115"/>
                    </a:cubicBezTo>
                    <a:cubicBezTo>
                      <a:pt x="404420" y="181657"/>
                      <a:pt x="405689" y="168329"/>
                      <a:pt x="402516" y="242585"/>
                    </a:cubicBezTo>
                    <a:cubicBezTo>
                      <a:pt x="399343" y="316841"/>
                      <a:pt x="389188" y="340959"/>
                      <a:pt x="373956" y="339055"/>
                    </a:cubicBezTo>
                    <a:cubicBezTo>
                      <a:pt x="358724" y="337151"/>
                      <a:pt x="294622" y="224180"/>
                      <a:pt x="245118" y="237508"/>
                    </a:cubicBezTo>
                    <a:cubicBezTo>
                      <a:pt x="196248" y="250836"/>
                      <a:pt x="102952" y="269876"/>
                      <a:pt x="90893" y="276222"/>
                    </a:cubicBezTo>
                    <a:cubicBezTo>
                      <a:pt x="78834" y="283204"/>
                      <a:pt x="42024" y="266068"/>
                      <a:pt x="42024" y="266068"/>
                    </a:cubicBezTo>
                    <a:cubicBezTo>
                      <a:pt x="42024" y="266068"/>
                      <a:pt x="13464" y="243854"/>
                      <a:pt x="19810" y="176579"/>
                    </a:cubicBezTo>
                    <a:cubicBezTo>
                      <a:pt x="26792" y="108670"/>
                      <a:pt x="19810" y="117555"/>
                      <a:pt x="7752" y="113747"/>
                    </a:cubicBezTo>
                    <a:cubicBezTo>
                      <a:pt x="-4307" y="110574"/>
                      <a:pt x="22984" y="69955"/>
                      <a:pt x="38216" y="71224"/>
                    </a:cubicBezTo>
                    <a:cubicBezTo>
                      <a:pt x="53448" y="73128"/>
                      <a:pt x="33138" y="10296"/>
                      <a:pt x="53448" y="5219"/>
                    </a:cubicBezTo>
                    <a:cubicBezTo>
                      <a:pt x="73757" y="141"/>
                      <a:pt x="92163" y="38856"/>
                      <a:pt x="109299" y="40760"/>
                    </a:cubicBezTo>
                    <a:cubicBezTo>
                      <a:pt x="126435" y="42664"/>
                      <a:pt x="290814" y="14104"/>
                      <a:pt x="346665" y="57896"/>
                    </a:cubicBezTo>
                    <a:close/>
                  </a:path>
                </a:pathLst>
              </a:custGeom>
              <a:solidFill>
                <a:srgbClr val="9448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553">
                <a:extLst>
                  <a:ext uri="{FF2B5EF4-FFF2-40B4-BE49-F238E27FC236}">
                    <a16:creationId xmlns:a16="http://schemas.microsoft.com/office/drawing/2014/main" xmlns="" id="{AF918AAD-7FB4-423F-BE9B-8E12FCA85E0F}"/>
                  </a:ext>
                </a:extLst>
              </p:cNvPr>
              <p:cNvSpPr/>
              <p:nvPr/>
            </p:nvSpPr>
            <p:spPr>
              <a:xfrm>
                <a:off x="2203255" y="3278901"/>
                <a:ext cx="260214" cy="291948"/>
              </a:xfrm>
              <a:custGeom>
                <a:avLst/>
                <a:gdLst>
                  <a:gd name="connsiteX0" fmla="*/ 121539 w 260214"/>
                  <a:gd name="connsiteY0" fmla="*/ 4760 h 291947"/>
                  <a:gd name="connsiteX1" fmla="*/ 254185 w 260214"/>
                  <a:gd name="connsiteY1" fmla="*/ 264975 h 291947"/>
                  <a:gd name="connsiteX2" fmla="*/ 246569 w 260214"/>
                  <a:gd name="connsiteY2" fmla="*/ 288457 h 291947"/>
                  <a:gd name="connsiteX3" fmla="*/ 64419 w 260214"/>
                  <a:gd name="connsiteY3" fmla="*/ 288457 h 291947"/>
                  <a:gd name="connsiteX4" fmla="*/ 7299 w 260214"/>
                  <a:gd name="connsiteY4" fmla="*/ 226260 h 291947"/>
                  <a:gd name="connsiteX5" fmla="*/ 4760 w 260214"/>
                  <a:gd name="connsiteY5" fmla="*/ 5395 h 291947"/>
                  <a:gd name="connsiteX6" fmla="*/ 121539 w 260214"/>
                  <a:gd name="connsiteY6" fmla="*/ 5395 h 2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214" h="291947">
                    <a:moveTo>
                      <a:pt x="121539" y="4760"/>
                    </a:moveTo>
                    <a:cubicBezTo>
                      <a:pt x="121539" y="4760"/>
                      <a:pt x="241492" y="246569"/>
                      <a:pt x="254185" y="264975"/>
                    </a:cubicBezTo>
                    <a:cubicBezTo>
                      <a:pt x="266879" y="283380"/>
                      <a:pt x="246569" y="288457"/>
                      <a:pt x="246569" y="288457"/>
                    </a:cubicBezTo>
                    <a:lnTo>
                      <a:pt x="64419" y="288457"/>
                    </a:lnTo>
                    <a:lnTo>
                      <a:pt x="7299" y="226260"/>
                    </a:lnTo>
                    <a:lnTo>
                      <a:pt x="4760" y="5395"/>
                    </a:lnTo>
                    <a:lnTo>
                      <a:pt x="121539" y="5395"/>
                    </a:lnTo>
                    <a:close/>
                  </a:path>
                </a:pathLst>
              </a:custGeom>
              <a:solidFill>
                <a:srgbClr val="FEC6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554">
                <a:extLst>
                  <a:ext uri="{FF2B5EF4-FFF2-40B4-BE49-F238E27FC236}">
                    <a16:creationId xmlns:a16="http://schemas.microsoft.com/office/drawing/2014/main" xmlns="" id="{72A60135-D0ED-463B-9F9D-9A8870790D77}"/>
                  </a:ext>
                </a:extLst>
              </p:cNvPr>
              <p:cNvSpPr/>
              <p:nvPr/>
            </p:nvSpPr>
            <p:spPr>
              <a:xfrm>
                <a:off x="2202620" y="3229396"/>
                <a:ext cx="126934" cy="57120"/>
              </a:xfrm>
              <a:custGeom>
                <a:avLst/>
                <a:gdLst>
                  <a:gd name="connsiteX0" fmla="*/ 117097 w 126933"/>
                  <a:gd name="connsiteY0" fmla="*/ 4760 h 57120"/>
                  <a:gd name="connsiteX1" fmla="*/ 122174 w 126933"/>
                  <a:gd name="connsiteY1" fmla="*/ 54264 h 57120"/>
                  <a:gd name="connsiteX2" fmla="*/ 4760 w 126933"/>
                  <a:gd name="connsiteY2" fmla="*/ 54264 h 57120"/>
                  <a:gd name="connsiteX3" fmla="*/ 6029 w 126933"/>
                  <a:gd name="connsiteY3" fmla="*/ 4760 h 5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33" h="57120">
                    <a:moveTo>
                      <a:pt x="117097" y="4760"/>
                    </a:moveTo>
                    <a:lnTo>
                      <a:pt x="122174" y="54264"/>
                    </a:lnTo>
                    <a:lnTo>
                      <a:pt x="4760" y="54264"/>
                    </a:lnTo>
                    <a:lnTo>
                      <a:pt x="6029" y="4760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555">
                <a:extLst>
                  <a:ext uri="{FF2B5EF4-FFF2-40B4-BE49-F238E27FC236}">
                    <a16:creationId xmlns:a16="http://schemas.microsoft.com/office/drawing/2014/main" xmlns="" id="{DC6B3C96-CAAD-42EC-8D6C-B59A04BFCAD8}"/>
                  </a:ext>
                </a:extLst>
              </p:cNvPr>
              <p:cNvSpPr/>
              <p:nvPr/>
            </p:nvSpPr>
            <p:spPr>
              <a:xfrm>
                <a:off x="1139549" y="2678503"/>
                <a:ext cx="1091631" cy="1078938"/>
              </a:xfrm>
              <a:custGeom>
                <a:avLst/>
                <a:gdLst>
                  <a:gd name="connsiteX0" fmla="*/ 1074178 w 1091631"/>
                  <a:gd name="connsiteY0" fmla="*/ 1069101 h 1078938"/>
                  <a:gd name="connsiteX1" fmla="*/ 1088141 w 1091631"/>
                  <a:gd name="connsiteY1" fmla="*/ 338596 h 1078938"/>
                  <a:gd name="connsiteX2" fmla="*/ 967554 w 1091631"/>
                  <a:gd name="connsiteY2" fmla="*/ 106307 h 1078938"/>
                  <a:gd name="connsiteX3" fmla="*/ 837446 w 1091631"/>
                  <a:gd name="connsiteY3" fmla="*/ 23800 h 1078938"/>
                  <a:gd name="connsiteX4" fmla="*/ 735899 w 1091631"/>
                  <a:gd name="connsiteY4" fmla="*/ 74574 h 1078938"/>
                  <a:gd name="connsiteX5" fmla="*/ 497263 w 1091631"/>
                  <a:gd name="connsiteY5" fmla="*/ 4760 h 1078938"/>
                  <a:gd name="connsiteX6" fmla="*/ 220548 w 1091631"/>
                  <a:gd name="connsiteY6" fmla="*/ 122174 h 1078938"/>
                  <a:gd name="connsiteX7" fmla="*/ 45379 w 1091631"/>
                  <a:gd name="connsiteY7" fmla="*/ 284649 h 1078938"/>
                  <a:gd name="connsiteX8" fmla="*/ 4760 w 1091631"/>
                  <a:gd name="connsiteY8" fmla="*/ 552480 h 1078938"/>
                  <a:gd name="connsiteX9" fmla="*/ 328441 w 1091631"/>
                  <a:gd name="connsiteY9" fmla="*/ 866641 h 1078938"/>
                  <a:gd name="connsiteX10" fmla="*/ 313844 w 1091631"/>
                  <a:gd name="connsiteY10" fmla="*/ 1074813 h 1078938"/>
                  <a:gd name="connsiteX11" fmla="*/ 1074178 w 1091631"/>
                  <a:gd name="connsiteY11" fmla="*/ 1069101 h 1078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1631" h="1078938">
                    <a:moveTo>
                      <a:pt x="1074178" y="1069101"/>
                    </a:moveTo>
                    <a:cubicBezTo>
                      <a:pt x="1074178" y="1069101"/>
                      <a:pt x="1100834" y="408410"/>
                      <a:pt x="1088141" y="338596"/>
                    </a:cubicBezTo>
                    <a:cubicBezTo>
                      <a:pt x="1075447" y="268783"/>
                      <a:pt x="1065927" y="134867"/>
                      <a:pt x="967554" y="106307"/>
                    </a:cubicBezTo>
                    <a:cubicBezTo>
                      <a:pt x="869180" y="77747"/>
                      <a:pt x="837446" y="23800"/>
                      <a:pt x="837446" y="23800"/>
                    </a:cubicBezTo>
                    <a:cubicBezTo>
                      <a:pt x="837446" y="23800"/>
                      <a:pt x="805713" y="74574"/>
                      <a:pt x="735899" y="74574"/>
                    </a:cubicBezTo>
                    <a:cubicBezTo>
                      <a:pt x="666086" y="74574"/>
                      <a:pt x="570250" y="52360"/>
                      <a:pt x="497263" y="4760"/>
                    </a:cubicBezTo>
                    <a:cubicBezTo>
                      <a:pt x="497263" y="4760"/>
                      <a:pt x="261801" y="109480"/>
                      <a:pt x="220548" y="122174"/>
                    </a:cubicBezTo>
                    <a:cubicBezTo>
                      <a:pt x="179294" y="134867"/>
                      <a:pt x="84094" y="182467"/>
                      <a:pt x="45379" y="284649"/>
                    </a:cubicBezTo>
                    <a:cubicBezTo>
                      <a:pt x="6664" y="386831"/>
                      <a:pt x="4760" y="552480"/>
                      <a:pt x="4760" y="552480"/>
                    </a:cubicBezTo>
                    <a:lnTo>
                      <a:pt x="328441" y="866641"/>
                    </a:lnTo>
                    <a:lnTo>
                      <a:pt x="313844" y="1074813"/>
                    </a:lnTo>
                    <a:lnTo>
                      <a:pt x="1074178" y="1069101"/>
                    </a:lnTo>
                    <a:close/>
                  </a:path>
                </a:pathLst>
              </a:custGeom>
              <a:solidFill>
                <a:srgbClr val="1DC3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556">
                <a:extLst>
                  <a:ext uri="{FF2B5EF4-FFF2-40B4-BE49-F238E27FC236}">
                    <a16:creationId xmlns:a16="http://schemas.microsoft.com/office/drawing/2014/main" xmlns="" id="{1570A1DE-B2B9-4A05-B591-C2F84D16A4D0}"/>
                  </a:ext>
                </a:extLst>
              </p:cNvPr>
              <p:cNvSpPr/>
              <p:nvPr/>
            </p:nvSpPr>
            <p:spPr>
              <a:xfrm>
                <a:off x="1238557" y="4154110"/>
                <a:ext cx="310988" cy="691790"/>
              </a:xfrm>
              <a:custGeom>
                <a:avLst/>
                <a:gdLst>
                  <a:gd name="connsiteX0" fmla="*/ 4760 w 310988"/>
                  <a:gd name="connsiteY0" fmla="*/ 688934 h 691789"/>
                  <a:gd name="connsiteX1" fmla="*/ 76478 w 310988"/>
                  <a:gd name="connsiteY1" fmla="*/ 688934 h 691789"/>
                  <a:gd name="connsiteX2" fmla="*/ 308767 w 310988"/>
                  <a:gd name="connsiteY2" fmla="*/ 4760 h 691789"/>
                  <a:gd name="connsiteX3" fmla="*/ 228798 w 310988"/>
                  <a:gd name="connsiteY3" fmla="*/ 4760 h 69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88" h="691789">
                    <a:moveTo>
                      <a:pt x="4760" y="688934"/>
                    </a:moveTo>
                    <a:lnTo>
                      <a:pt x="76478" y="688934"/>
                    </a:lnTo>
                    <a:lnTo>
                      <a:pt x="308767" y="4760"/>
                    </a:lnTo>
                    <a:lnTo>
                      <a:pt x="228798" y="4760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557">
                <a:extLst>
                  <a:ext uri="{FF2B5EF4-FFF2-40B4-BE49-F238E27FC236}">
                    <a16:creationId xmlns:a16="http://schemas.microsoft.com/office/drawing/2014/main" xmlns="" id="{8DAB5CA5-47B6-44FF-810D-F5E388EB94ED}"/>
                  </a:ext>
                </a:extLst>
              </p:cNvPr>
              <p:cNvSpPr/>
              <p:nvPr/>
            </p:nvSpPr>
            <p:spPr>
              <a:xfrm>
                <a:off x="1251861" y="3545462"/>
                <a:ext cx="1110672" cy="628323"/>
              </a:xfrm>
              <a:custGeom>
                <a:avLst/>
                <a:gdLst>
                  <a:gd name="connsiteX0" fmla="*/ 1111013 w 1110671"/>
                  <a:gd name="connsiteY0" fmla="*/ 589925 h 628322"/>
                  <a:gd name="connsiteX1" fmla="*/ 751155 w 1110671"/>
                  <a:gd name="connsiteY1" fmla="*/ 626102 h 628322"/>
                  <a:gd name="connsiteX2" fmla="*/ 123467 w 1110671"/>
                  <a:gd name="connsiteY2" fmla="*/ 589925 h 628322"/>
                  <a:gd name="connsiteX3" fmla="*/ 7323 w 1110671"/>
                  <a:gd name="connsiteY3" fmla="*/ 353828 h 628322"/>
                  <a:gd name="connsiteX4" fmla="*/ 94907 w 1110671"/>
                  <a:gd name="connsiteY4" fmla="*/ 4760 h 628322"/>
                  <a:gd name="connsiteX5" fmla="*/ 255478 w 1110671"/>
                  <a:gd name="connsiteY5" fmla="*/ 11742 h 628322"/>
                  <a:gd name="connsiteX6" fmla="*/ 415415 w 1110671"/>
                  <a:gd name="connsiteY6" fmla="*/ 362079 h 628322"/>
                  <a:gd name="connsiteX7" fmla="*/ 535368 w 1110671"/>
                  <a:gd name="connsiteY7" fmla="*/ 490282 h 628322"/>
                  <a:gd name="connsiteX8" fmla="*/ 1111013 w 1110671"/>
                  <a:gd name="connsiteY8" fmla="*/ 534075 h 628322"/>
                  <a:gd name="connsiteX9" fmla="*/ 1111013 w 1110671"/>
                  <a:gd name="connsiteY9" fmla="*/ 589925 h 628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0671" h="628322">
                    <a:moveTo>
                      <a:pt x="1111013" y="589925"/>
                    </a:moveTo>
                    <a:cubicBezTo>
                      <a:pt x="1111013" y="589925"/>
                      <a:pt x="1018986" y="621659"/>
                      <a:pt x="751155" y="626102"/>
                    </a:cubicBezTo>
                    <a:cubicBezTo>
                      <a:pt x="483325" y="629909"/>
                      <a:pt x="259286" y="638160"/>
                      <a:pt x="123467" y="589925"/>
                    </a:cubicBezTo>
                    <a:cubicBezTo>
                      <a:pt x="-12352" y="541691"/>
                      <a:pt x="3515" y="405871"/>
                      <a:pt x="7323" y="353828"/>
                    </a:cubicBezTo>
                    <a:cubicBezTo>
                      <a:pt x="11131" y="301786"/>
                      <a:pt x="94907" y="4760"/>
                      <a:pt x="94907" y="4760"/>
                    </a:cubicBezTo>
                    <a:lnTo>
                      <a:pt x="255478" y="11742"/>
                    </a:lnTo>
                    <a:lnTo>
                      <a:pt x="415415" y="362079"/>
                    </a:lnTo>
                    <a:cubicBezTo>
                      <a:pt x="415415" y="362079"/>
                      <a:pt x="523309" y="485840"/>
                      <a:pt x="535368" y="490282"/>
                    </a:cubicBezTo>
                    <a:cubicBezTo>
                      <a:pt x="547426" y="494725"/>
                      <a:pt x="1111013" y="534075"/>
                      <a:pt x="1111013" y="534075"/>
                    </a:cubicBezTo>
                    <a:lnTo>
                      <a:pt x="1111013" y="589925"/>
                    </a:lnTo>
                    <a:close/>
                  </a:path>
                </a:pathLst>
              </a:custGeom>
              <a:solidFill>
                <a:srgbClr val="376D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558">
                <a:extLst>
                  <a:ext uri="{FF2B5EF4-FFF2-40B4-BE49-F238E27FC236}">
                    <a16:creationId xmlns:a16="http://schemas.microsoft.com/office/drawing/2014/main" xmlns="" id="{600EB491-1FAD-4A41-9DB2-7C461236A3EB}"/>
                  </a:ext>
                </a:extLst>
              </p:cNvPr>
              <p:cNvSpPr/>
              <p:nvPr/>
            </p:nvSpPr>
            <p:spPr>
              <a:xfrm>
                <a:off x="2212408" y="3561536"/>
                <a:ext cx="406188" cy="44427"/>
              </a:xfrm>
              <a:custGeom>
                <a:avLst/>
                <a:gdLst>
                  <a:gd name="connsiteX0" fmla="*/ 402063 w 406188"/>
                  <a:gd name="connsiteY0" fmla="*/ 42840 h 44426"/>
                  <a:gd name="connsiteX1" fmla="*/ 4760 w 406188"/>
                  <a:gd name="connsiteY1" fmla="*/ 42840 h 44426"/>
                  <a:gd name="connsiteX2" fmla="*/ 4760 w 406188"/>
                  <a:gd name="connsiteY2" fmla="*/ 4760 h 44426"/>
                  <a:gd name="connsiteX3" fmla="*/ 402063 w 406188"/>
                  <a:gd name="connsiteY3" fmla="*/ 4760 h 4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188" h="44426">
                    <a:moveTo>
                      <a:pt x="402063" y="42840"/>
                    </a:moveTo>
                    <a:lnTo>
                      <a:pt x="4760" y="42840"/>
                    </a:lnTo>
                    <a:lnTo>
                      <a:pt x="4760" y="4760"/>
                    </a:lnTo>
                    <a:lnTo>
                      <a:pt x="402063" y="4760"/>
                    </a:lnTo>
                    <a:close/>
                  </a:path>
                </a:pathLst>
              </a:custGeom>
              <a:solidFill>
                <a:srgbClr val="E8EF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59">
                <a:extLst>
                  <a:ext uri="{FF2B5EF4-FFF2-40B4-BE49-F238E27FC236}">
                    <a16:creationId xmlns:a16="http://schemas.microsoft.com/office/drawing/2014/main" xmlns="" id="{89EE996D-0921-42BC-A1E3-48E4AA3736A2}"/>
                  </a:ext>
                </a:extLst>
              </p:cNvPr>
              <p:cNvSpPr/>
              <p:nvPr/>
            </p:nvSpPr>
            <p:spPr>
              <a:xfrm>
                <a:off x="2609127" y="3561536"/>
                <a:ext cx="482349" cy="44427"/>
              </a:xfrm>
              <a:custGeom>
                <a:avLst/>
                <a:gdLst>
                  <a:gd name="connsiteX0" fmla="*/ 479493 w 482348"/>
                  <a:gd name="connsiteY0" fmla="*/ 42840 h 44426"/>
                  <a:gd name="connsiteX1" fmla="*/ 4760 w 482348"/>
                  <a:gd name="connsiteY1" fmla="*/ 42840 h 44426"/>
                  <a:gd name="connsiteX2" fmla="*/ 4760 w 482348"/>
                  <a:gd name="connsiteY2" fmla="*/ 4760 h 44426"/>
                  <a:gd name="connsiteX3" fmla="*/ 479493 w 482348"/>
                  <a:gd name="connsiteY3" fmla="*/ 4760 h 4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48" h="44426">
                    <a:moveTo>
                      <a:pt x="479493" y="42840"/>
                    </a:moveTo>
                    <a:lnTo>
                      <a:pt x="4760" y="42840"/>
                    </a:lnTo>
                    <a:lnTo>
                      <a:pt x="4760" y="4760"/>
                    </a:lnTo>
                    <a:lnTo>
                      <a:pt x="479493" y="4760"/>
                    </a:lnTo>
                    <a:close/>
                  </a:path>
                </a:pathLst>
              </a:custGeom>
              <a:solidFill>
                <a:srgbClr val="ABBFD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60">
                <a:extLst>
                  <a:ext uri="{FF2B5EF4-FFF2-40B4-BE49-F238E27FC236}">
                    <a16:creationId xmlns:a16="http://schemas.microsoft.com/office/drawing/2014/main" xmlns="" id="{93ACF155-3AB2-4C65-A68A-4ED11554B62E}"/>
                  </a:ext>
                </a:extLst>
              </p:cNvPr>
              <p:cNvSpPr/>
              <p:nvPr/>
            </p:nvSpPr>
            <p:spPr>
              <a:xfrm>
                <a:off x="2544053" y="2945502"/>
                <a:ext cx="863150" cy="621976"/>
              </a:xfrm>
              <a:custGeom>
                <a:avLst/>
                <a:gdLst>
                  <a:gd name="connsiteX0" fmla="*/ 832389 w 863150"/>
                  <a:gd name="connsiteY0" fmla="*/ 460650 h 621976"/>
                  <a:gd name="connsiteX1" fmla="*/ 859679 w 863150"/>
                  <a:gd name="connsiteY1" fmla="*/ 25266 h 621976"/>
                  <a:gd name="connsiteX2" fmla="*/ 823503 w 863150"/>
                  <a:gd name="connsiteY2" fmla="*/ 4957 h 621976"/>
                  <a:gd name="connsiteX3" fmla="*/ 75228 w 863150"/>
                  <a:gd name="connsiteY3" fmla="*/ 9399 h 621976"/>
                  <a:gd name="connsiteX4" fmla="*/ 47937 w 863150"/>
                  <a:gd name="connsiteY4" fmla="*/ 41133 h 621976"/>
                  <a:gd name="connsiteX5" fmla="*/ 4780 w 863150"/>
                  <a:gd name="connsiteY5" fmla="*/ 602181 h 621976"/>
                  <a:gd name="connsiteX6" fmla="*/ 36513 w 863150"/>
                  <a:gd name="connsiteY6" fmla="*/ 620586 h 621976"/>
                  <a:gd name="connsiteX7" fmla="*/ 544249 w 863150"/>
                  <a:gd name="connsiteY7" fmla="*/ 620586 h 621976"/>
                  <a:gd name="connsiteX8" fmla="*/ 540441 w 863150"/>
                  <a:gd name="connsiteY8" fmla="*/ 563466 h 621976"/>
                  <a:gd name="connsiteX9" fmla="*/ 604542 w 863150"/>
                  <a:gd name="connsiteY9" fmla="*/ 559023 h 621976"/>
                  <a:gd name="connsiteX10" fmla="*/ 604542 w 863150"/>
                  <a:gd name="connsiteY10" fmla="*/ 468900 h 621976"/>
                  <a:gd name="connsiteX11" fmla="*/ 832389 w 863150"/>
                  <a:gd name="connsiteY11" fmla="*/ 460650 h 621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150" h="621976">
                    <a:moveTo>
                      <a:pt x="832389" y="460650"/>
                    </a:moveTo>
                    <a:lnTo>
                      <a:pt x="859679" y="25266"/>
                    </a:lnTo>
                    <a:cubicBezTo>
                      <a:pt x="859679" y="25266"/>
                      <a:pt x="859679" y="2418"/>
                      <a:pt x="823503" y="4957"/>
                    </a:cubicBezTo>
                    <a:cubicBezTo>
                      <a:pt x="787327" y="7496"/>
                      <a:pt x="75228" y="9399"/>
                      <a:pt x="75228" y="9399"/>
                    </a:cubicBezTo>
                    <a:cubicBezTo>
                      <a:pt x="75228" y="9399"/>
                      <a:pt x="56822" y="6861"/>
                      <a:pt x="47937" y="41133"/>
                    </a:cubicBezTo>
                    <a:cubicBezTo>
                      <a:pt x="39052" y="75405"/>
                      <a:pt x="4780" y="602181"/>
                      <a:pt x="4780" y="602181"/>
                    </a:cubicBezTo>
                    <a:cubicBezTo>
                      <a:pt x="4780" y="602181"/>
                      <a:pt x="2876" y="619952"/>
                      <a:pt x="36513" y="620586"/>
                    </a:cubicBezTo>
                    <a:cubicBezTo>
                      <a:pt x="70151" y="620586"/>
                      <a:pt x="544249" y="620586"/>
                      <a:pt x="544249" y="620586"/>
                    </a:cubicBezTo>
                    <a:lnTo>
                      <a:pt x="540441" y="563466"/>
                    </a:lnTo>
                    <a:lnTo>
                      <a:pt x="604542" y="559023"/>
                    </a:lnTo>
                    <a:lnTo>
                      <a:pt x="604542" y="468900"/>
                    </a:lnTo>
                    <a:lnTo>
                      <a:pt x="832389" y="460650"/>
                    </a:lnTo>
                    <a:close/>
                  </a:path>
                </a:pathLst>
              </a:custGeom>
              <a:solidFill>
                <a:srgbClr val="C6D6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61">
                <a:extLst>
                  <a:ext uri="{FF2B5EF4-FFF2-40B4-BE49-F238E27FC236}">
                    <a16:creationId xmlns:a16="http://schemas.microsoft.com/office/drawing/2014/main" xmlns="" id="{6C189611-C6A5-4700-9420-05A95E4A4294}"/>
                  </a:ext>
                </a:extLst>
              </p:cNvPr>
              <p:cNvSpPr/>
              <p:nvPr/>
            </p:nvSpPr>
            <p:spPr>
              <a:xfrm>
                <a:off x="1659069" y="2289255"/>
                <a:ext cx="330028" cy="387148"/>
              </a:xfrm>
              <a:custGeom>
                <a:avLst/>
                <a:gdLst>
                  <a:gd name="connsiteX0" fmla="*/ 316023 w 330028"/>
                  <a:gd name="connsiteY0" fmla="*/ 20189 h 387148"/>
                  <a:gd name="connsiteX1" fmla="*/ 326177 w 330028"/>
                  <a:gd name="connsiteY1" fmla="*/ 117928 h 387148"/>
                  <a:gd name="connsiteX2" fmla="*/ 309041 w 330028"/>
                  <a:gd name="connsiteY2" fmla="*/ 256920 h 387148"/>
                  <a:gd name="connsiteX3" fmla="*/ 297617 w 330028"/>
                  <a:gd name="connsiteY3" fmla="*/ 369257 h 387148"/>
                  <a:gd name="connsiteX4" fmla="*/ 190993 w 330028"/>
                  <a:gd name="connsiteY4" fmla="*/ 373699 h 387148"/>
                  <a:gd name="connsiteX5" fmla="*/ 69136 w 330028"/>
                  <a:gd name="connsiteY5" fmla="*/ 305790 h 387148"/>
                  <a:gd name="connsiteX6" fmla="*/ 18363 w 330028"/>
                  <a:gd name="connsiteY6" fmla="*/ 183933 h 387148"/>
                  <a:gd name="connsiteX7" fmla="*/ 6939 w 330028"/>
                  <a:gd name="connsiteY7" fmla="*/ 95714 h 387148"/>
                  <a:gd name="connsiteX8" fmla="*/ 89446 w 330028"/>
                  <a:gd name="connsiteY8" fmla="*/ 72866 h 387148"/>
                  <a:gd name="connsiteX9" fmla="*/ 103408 w 330028"/>
                  <a:gd name="connsiteY9" fmla="*/ 4957 h 387148"/>
                  <a:gd name="connsiteX10" fmla="*/ 316023 w 330028"/>
                  <a:gd name="connsiteY10" fmla="*/ 20189 h 38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028" h="387148">
                    <a:moveTo>
                      <a:pt x="316023" y="20189"/>
                    </a:moveTo>
                    <a:cubicBezTo>
                      <a:pt x="316023" y="20189"/>
                      <a:pt x="335697" y="63981"/>
                      <a:pt x="326177" y="117928"/>
                    </a:cubicBezTo>
                    <a:cubicBezTo>
                      <a:pt x="316023" y="171875"/>
                      <a:pt x="309041" y="237245"/>
                      <a:pt x="309041" y="256920"/>
                    </a:cubicBezTo>
                    <a:cubicBezTo>
                      <a:pt x="309041" y="276595"/>
                      <a:pt x="310310" y="355929"/>
                      <a:pt x="297617" y="369257"/>
                    </a:cubicBezTo>
                    <a:cubicBezTo>
                      <a:pt x="284924" y="381950"/>
                      <a:pt x="248113" y="393374"/>
                      <a:pt x="190993" y="373699"/>
                    </a:cubicBezTo>
                    <a:cubicBezTo>
                      <a:pt x="133872" y="354025"/>
                      <a:pt x="84368" y="328003"/>
                      <a:pt x="69136" y="305790"/>
                    </a:cubicBezTo>
                    <a:cubicBezTo>
                      <a:pt x="53269" y="282942"/>
                      <a:pt x="25344" y="209320"/>
                      <a:pt x="18363" y="183933"/>
                    </a:cubicBezTo>
                    <a:cubicBezTo>
                      <a:pt x="11381" y="158546"/>
                      <a:pt x="-43" y="107138"/>
                      <a:pt x="6939" y="95714"/>
                    </a:cubicBezTo>
                    <a:cubicBezTo>
                      <a:pt x="13920" y="84290"/>
                      <a:pt x="59616" y="53191"/>
                      <a:pt x="89446" y="72866"/>
                    </a:cubicBezTo>
                    <a:cubicBezTo>
                      <a:pt x="89446" y="72866"/>
                      <a:pt x="51365" y="514"/>
                      <a:pt x="103408" y="4957"/>
                    </a:cubicBezTo>
                    <a:cubicBezTo>
                      <a:pt x="155451" y="9399"/>
                      <a:pt x="286193" y="-121"/>
                      <a:pt x="316023" y="20189"/>
                    </a:cubicBez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63">
                <a:extLst>
                  <a:ext uri="{FF2B5EF4-FFF2-40B4-BE49-F238E27FC236}">
                    <a16:creationId xmlns:a16="http://schemas.microsoft.com/office/drawing/2014/main" xmlns="" id="{143C01BA-DD7D-4A1A-B1E3-D9ACFD65FC37}"/>
                  </a:ext>
                </a:extLst>
              </p:cNvPr>
              <p:cNvSpPr/>
              <p:nvPr/>
            </p:nvSpPr>
            <p:spPr>
              <a:xfrm>
                <a:off x="1136376" y="3226858"/>
                <a:ext cx="380802" cy="63467"/>
              </a:xfrm>
              <a:custGeom>
                <a:avLst/>
                <a:gdLst>
                  <a:gd name="connsiteX0" fmla="*/ 381754 w 380801"/>
                  <a:gd name="connsiteY0" fmla="*/ 4760 h 63466"/>
                  <a:gd name="connsiteX1" fmla="*/ 379215 w 380801"/>
                  <a:gd name="connsiteY1" fmla="*/ 61880 h 63466"/>
                  <a:gd name="connsiteX2" fmla="*/ 4760 w 380801"/>
                  <a:gd name="connsiteY2" fmla="*/ 56803 h 63466"/>
                  <a:gd name="connsiteX3" fmla="*/ 7299 w 380801"/>
                  <a:gd name="connsiteY3" fmla="*/ 4760 h 6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801" h="63466">
                    <a:moveTo>
                      <a:pt x="381754" y="4760"/>
                    </a:moveTo>
                    <a:lnTo>
                      <a:pt x="379215" y="61880"/>
                    </a:lnTo>
                    <a:lnTo>
                      <a:pt x="4760" y="56803"/>
                    </a:lnTo>
                    <a:lnTo>
                      <a:pt x="7299" y="4760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64">
                <a:extLst>
                  <a:ext uri="{FF2B5EF4-FFF2-40B4-BE49-F238E27FC236}">
                    <a16:creationId xmlns:a16="http://schemas.microsoft.com/office/drawing/2014/main" xmlns="" id="{329C5EC6-7F3E-4B0C-B7EB-34484A265BE2}"/>
                  </a:ext>
                </a:extLst>
              </p:cNvPr>
              <p:cNvSpPr/>
              <p:nvPr/>
            </p:nvSpPr>
            <p:spPr>
              <a:xfrm>
                <a:off x="1402302" y="3264303"/>
                <a:ext cx="222134" cy="488695"/>
              </a:xfrm>
              <a:custGeom>
                <a:avLst/>
                <a:gdLst>
                  <a:gd name="connsiteX0" fmla="*/ 113289 w 222134"/>
                  <a:gd name="connsiteY0" fmla="*/ 24435 h 488695"/>
                  <a:gd name="connsiteX1" fmla="*/ 221182 w 222134"/>
                  <a:gd name="connsiteY1" fmla="*/ 487744 h 488695"/>
                  <a:gd name="connsiteX2" fmla="*/ 50456 w 222134"/>
                  <a:gd name="connsiteY2" fmla="*/ 489648 h 488695"/>
                  <a:gd name="connsiteX3" fmla="*/ 4760 w 222134"/>
                  <a:gd name="connsiteY3" fmla="*/ 112654 h 488695"/>
                  <a:gd name="connsiteX4" fmla="*/ 33320 w 222134"/>
                  <a:gd name="connsiteY4" fmla="*/ 4760 h 48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34" h="488695">
                    <a:moveTo>
                      <a:pt x="113289" y="24435"/>
                    </a:moveTo>
                    <a:lnTo>
                      <a:pt x="221182" y="487744"/>
                    </a:lnTo>
                    <a:lnTo>
                      <a:pt x="50456" y="489648"/>
                    </a:lnTo>
                    <a:lnTo>
                      <a:pt x="4760" y="112654"/>
                    </a:lnTo>
                    <a:lnTo>
                      <a:pt x="33320" y="4760"/>
                    </a:lnTo>
                    <a:close/>
                  </a:path>
                </a:pathLst>
              </a:custGeom>
              <a:solidFill>
                <a:srgbClr val="12B3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65">
                <a:extLst>
                  <a:ext uri="{FF2B5EF4-FFF2-40B4-BE49-F238E27FC236}">
                    <a16:creationId xmlns:a16="http://schemas.microsoft.com/office/drawing/2014/main" xmlns="" id="{5990AB50-2491-48F1-8F5D-BF443B484474}"/>
                  </a:ext>
                </a:extLst>
              </p:cNvPr>
              <p:cNvSpPr/>
              <p:nvPr/>
            </p:nvSpPr>
            <p:spPr>
              <a:xfrm>
                <a:off x="1135733" y="3277631"/>
                <a:ext cx="1155098" cy="323681"/>
              </a:xfrm>
              <a:custGeom>
                <a:avLst/>
                <a:gdLst>
                  <a:gd name="connsiteX0" fmla="*/ 343047 w 1155098"/>
                  <a:gd name="connsiteY0" fmla="*/ 9202 h 323681"/>
                  <a:gd name="connsiteX1" fmla="*/ 321468 w 1155098"/>
                  <a:gd name="connsiteY1" fmla="*/ 152003 h 323681"/>
                  <a:gd name="connsiteX2" fmla="*/ 984063 w 1155098"/>
                  <a:gd name="connsiteY2" fmla="*/ 204046 h 323681"/>
                  <a:gd name="connsiteX3" fmla="*/ 1070378 w 1155098"/>
                  <a:gd name="connsiteY3" fmla="*/ 139310 h 323681"/>
                  <a:gd name="connsiteX4" fmla="*/ 1148442 w 1155098"/>
                  <a:gd name="connsiteY4" fmla="*/ 273225 h 323681"/>
                  <a:gd name="connsiteX5" fmla="*/ 1053242 w 1155098"/>
                  <a:gd name="connsiteY5" fmla="*/ 216739 h 323681"/>
                  <a:gd name="connsiteX6" fmla="*/ 1065935 w 1155098"/>
                  <a:gd name="connsiteY6" fmla="*/ 264340 h 323681"/>
                  <a:gd name="connsiteX7" fmla="*/ 1061493 w 1155098"/>
                  <a:gd name="connsiteY7" fmla="*/ 299246 h 323681"/>
                  <a:gd name="connsiteX8" fmla="*/ 35232 w 1155098"/>
                  <a:gd name="connsiteY8" fmla="*/ 316383 h 323681"/>
                  <a:gd name="connsiteX9" fmla="*/ 18096 w 1155098"/>
                  <a:gd name="connsiteY9" fmla="*/ 99960 h 323681"/>
                  <a:gd name="connsiteX10" fmla="*/ 48560 w 1155098"/>
                  <a:gd name="connsiteY10" fmla="*/ 4760 h 323681"/>
                  <a:gd name="connsiteX11" fmla="*/ 343047 w 1155098"/>
                  <a:gd name="connsiteY11" fmla="*/ 9202 h 32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5098" h="323681">
                    <a:moveTo>
                      <a:pt x="343047" y="9202"/>
                    </a:moveTo>
                    <a:cubicBezTo>
                      <a:pt x="343047" y="9202"/>
                      <a:pt x="295446" y="130424"/>
                      <a:pt x="321468" y="152003"/>
                    </a:cubicBezTo>
                    <a:cubicBezTo>
                      <a:pt x="347489" y="173582"/>
                      <a:pt x="966292" y="204046"/>
                      <a:pt x="984063" y="204046"/>
                    </a:cubicBezTo>
                    <a:cubicBezTo>
                      <a:pt x="984063" y="204046"/>
                      <a:pt x="1010084" y="130424"/>
                      <a:pt x="1070378" y="139310"/>
                    </a:cubicBezTo>
                    <a:cubicBezTo>
                      <a:pt x="1131306" y="148195"/>
                      <a:pt x="1165578" y="251646"/>
                      <a:pt x="1148442" y="273225"/>
                    </a:cubicBezTo>
                    <a:cubicBezTo>
                      <a:pt x="1131306" y="294804"/>
                      <a:pt x="1096399" y="199603"/>
                      <a:pt x="1053242" y="216739"/>
                    </a:cubicBezTo>
                    <a:cubicBezTo>
                      <a:pt x="1010084" y="233876"/>
                      <a:pt x="1065935" y="264340"/>
                      <a:pt x="1065935" y="264340"/>
                    </a:cubicBezTo>
                    <a:cubicBezTo>
                      <a:pt x="1065935" y="264340"/>
                      <a:pt x="1096399" y="290361"/>
                      <a:pt x="1061493" y="299246"/>
                    </a:cubicBezTo>
                    <a:cubicBezTo>
                      <a:pt x="1026586" y="308132"/>
                      <a:pt x="91718" y="337961"/>
                      <a:pt x="35232" y="316383"/>
                    </a:cubicBezTo>
                    <a:cubicBezTo>
                      <a:pt x="-21254" y="294804"/>
                      <a:pt x="18096" y="99960"/>
                      <a:pt x="18096" y="99960"/>
                    </a:cubicBezTo>
                    <a:lnTo>
                      <a:pt x="48560" y="4760"/>
                    </a:lnTo>
                    <a:lnTo>
                      <a:pt x="343047" y="9202"/>
                    </a:lnTo>
                    <a:close/>
                  </a:path>
                </a:pathLst>
              </a:custGeom>
              <a:solidFill>
                <a:srgbClr val="FE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6">
                <a:extLst>
                  <a:ext uri="{FF2B5EF4-FFF2-40B4-BE49-F238E27FC236}">
                    <a16:creationId xmlns:a16="http://schemas.microsoft.com/office/drawing/2014/main" xmlns="" id="{017DADDA-F961-4077-9E92-C181DD2B7BAE}"/>
                  </a:ext>
                </a:extLst>
              </p:cNvPr>
              <p:cNvSpPr/>
              <p:nvPr/>
            </p:nvSpPr>
            <p:spPr>
              <a:xfrm>
                <a:off x="1443799" y="3744748"/>
                <a:ext cx="1453393" cy="1167792"/>
              </a:xfrm>
              <a:custGeom>
                <a:avLst/>
                <a:gdLst>
                  <a:gd name="connsiteX0" fmla="*/ 8959 w 1453393"/>
                  <a:gd name="connsiteY0" fmla="*/ 9203 h 1167791"/>
                  <a:gd name="connsiteX1" fmla="*/ 44501 w 1453393"/>
                  <a:gd name="connsiteY1" fmla="*/ 289727 h 1167791"/>
                  <a:gd name="connsiteX2" fmla="*/ 191109 w 1453393"/>
                  <a:gd name="connsiteY2" fmla="*/ 369695 h 1167791"/>
                  <a:gd name="connsiteX3" fmla="*/ 889880 w 1453393"/>
                  <a:gd name="connsiteY3" fmla="*/ 396351 h 1167791"/>
                  <a:gd name="connsiteX4" fmla="*/ 1076473 w 1453393"/>
                  <a:gd name="connsiteY4" fmla="*/ 728918 h 1167791"/>
                  <a:gd name="connsiteX5" fmla="*/ 1263701 w 1453393"/>
                  <a:gd name="connsiteY5" fmla="*/ 1015154 h 1167791"/>
                  <a:gd name="connsiteX6" fmla="*/ 1361440 w 1453393"/>
                  <a:gd name="connsiteY6" fmla="*/ 1166205 h 1167791"/>
                  <a:gd name="connsiteX7" fmla="*/ 1454736 w 1453393"/>
                  <a:gd name="connsiteY7" fmla="*/ 1157320 h 1167791"/>
                  <a:gd name="connsiteX8" fmla="*/ 1156442 w 1453393"/>
                  <a:gd name="connsiteY8" fmla="*/ 266878 h 1167791"/>
                  <a:gd name="connsiteX9" fmla="*/ 1032046 w 1453393"/>
                  <a:gd name="connsiteY9" fmla="*/ 164697 h 1167791"/>
                  <a:gd name="connsiteX10" fmla="*/ 524311 w 1453393"/>
                  <a:gd name="connsiteY10" fmla="*/ 4760 h 1167791"/>
                  <a:gd name="connsiteX11" fmla="*/ 8959 w 1453393"/>
                  <a:gd name="connsiteY11" fmla="*/ 9203 h 1167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3393" h="1167791">
                    <a:moveTo>
                      <a:pt x="8959" y="9203"/>
                    </a:moveTo>
                    <a:cubicBezTo>
                      <a:pt x="8959" y="9203"/>
                      <a:pt x="-13254" y="200873"/>
                      <a:pt x="44501" y="289727"/>
                    </a:cubicBezTo>
                    <a:cubicBezTo>
                      <a:pt x="102256" y="378580"/>
                      <a:pt x="146683" y="365252"/>
                      <a:pt x="191109" y="369695"/>
                    </a:cubicBezTo>
                    <a:cubicBezTo>
                      <a:pt x="235536" y="374138"/>
                      <a:pt x="885438" y="365252"/>
                      <a:pt x="889880" y="396351"/>
                    </a:cubicBezTo>
                    <a:cubicBezTo>
                      <a:pt x="894323" y="427450"/>
                      <a:pt x="1005390" y="648950"/>
                      <a:pt x="1076473" y="728918"/>
                    </a:cubicBezTo>
                    <a:cubicBezTo>
                      <a:pt x="1147556" y="808886"/>
                      <a:pt x="1254815" y="984055"/>
                      <a:pt x="1263701" y="1015154"/>
                    </a:cubicBezTo>
                    <a:cubicBezTo>
                      <a:pt x="1272586" y="1046252"/>
                      <a:pt x="1361440" y="1166205"/>
                      <a:pt x="1361440" y="1166205"/>
                    </a:cubicBezTo>
                    <a:lnTo>
                      <a:pt x="1454736" y="1157320"/>
                    </a:lnTo>
                    <a:lnTo>
                      <a:pt x="1156442" y="266878"/>
                    </a:lnTo>
                    <a:cubicBezTo>
                      <a:pt x="1156442" y="266878"/>
                      <a:pt x="1138671" y="191353"/>
                      <a:pt x="1032046" y="164697"/>
                    </a:cubicBezTo>
                    <a:cubicBezTo>
                      <a:pt x="925422" y="138041"/>
                      <a:pt x="524311" y="4760"/>
                      <a:pt x="524311" y="4760"/>
                    </a:cubicBezTo>
                    <a:lnTo>
                      <a:pt x="8959" y="9203"/>
                    </a:lnTo>
                    <a:close/>
                  </a:path>
                </a:pathLst>
              </a:custGeom>
              <a:solidFill>
                <a:srgbClr val="0245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67">
                <a:extLst>
                  <a:ext uri="{FF2B5EF4-FFF2-40B4-BE49-F238E27FC236}">
                    <a16:creationId xmlns:a16="http://schemas.microsoft.com/office/drawing/2014/main" xmlns="" id="{D5DB3DD8-5C29-433E-B392-FD5C4A49B787}"/>
                  </a:ext>
                </a:extLst>
              </p:cNvPr>
              <p:cNvSpPr/>
              <p:nvPr/>
            </p:nvSpPr>
            <p:spPr>
              <a:xfrm>
                <a:off x="2800479" y="4897308"/>
                <a:ext cx="253868" cy="203094"/>
              </a:xfrm>
              <a:custGeom>
                <a:avLst/>
                <a:gdLst>
                  <a:gd name="connsiteX0" fmla="*/ 98691 w 253867"/>
                  <a:gd name="connsiteY0" fmla="*/ 4760 h 203094"/>
                  <a:gd name="connsiteX1" fmla="*/ 101864 w 253867"/>
                  <a:gd name="connsiteY1" fmla="*/ 117097 h 203094"/>
                  <a:gd name="connsiteX2" fmla="*/ 249108 w 253867"/>
                  <a:gd name="connsiteY2" fmla="*/ 200873 h 203094"/>
                  <a:gd name="connsiteX3" fmla="*/ 44744 w 253867"/>
                  <a:gd name="connsiteY3" fmla="*/ 200873 h 203094"/>
                  <a:gd name="connsiteX4" fmla="*/ 63784 w 253867"/>
                  <a:gd name="connsiteY4" fmla="*/ 124713 h 203094"/>
                  <a:gd name="connsiteX5" fmla="*/ 4760 w 253867"/>
                  <a:gd name="connsiteY5" fmla="*/ 13646 h 203094"/>
                  <a:gd name="connsiteX6" fmla="*/ 98691 w 253867"/>
                  <a:gd name="connsiteY6" fmla="*/ 4760 h 20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67" h="203094">
                    <a:moveTo>
                      <a:pt x="98691" y="4760"/>
                    </a:moveTo>
                    <a:lnTo>
                      <a:pt x="101864" y="117097"/>
                    </a:lnTo>
                    <a:lnTo>
                      <a:pt x="249108" y="200873"/>
                    </a:lnTo>
                    <a:lnTo>
                      <a:pt x="44744" y="200873"/>
                    </a:lnTo>
                    <a:cubicBezTo>
                      <a:pt x="44744" y="200873"/>
                      <a:pt x="44744" y="153273"/>
                      <a:pt x="63784" y="124713"/>
                    </a:cubicBezTo>
                    <a:lnTo>
                      <a:pt x="4760" y="13646"/>
                    </a:lnTo>
                    <a:lnTo>
                      <a:pt x="98691" y="4760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68">
                <a:extLst>
                  <a:ext uri="{FF2B5EF4-FFF2-40B4-BE49-F238E27FC236}">
                    <a16:creationId xmlns:a16="http://schemas.microsoft.com/office/drawing/2014/main" xmlns="" id="{EA068CC8-F7B1-4866-8988-F2C76ED089AC}"/>
                  </a:ext>
                </a:extLst>
              </p:cNvPr>
              <p:cNvSpPr/>
              <p:nvPr/>
            </p:nvSpPr>
            <p:spPr>
              <a:xfrm>
                <a:off x="1753909" y="4824956"/>
                <a:ext cx="190401" cy="241174"/>
              </a:xfrm>
              <a:custGeom>
                <a:avLst/>
                <a:gdLst>
                  <a:gd name="connsiteX0" fmla="*/ 185641 w 190400"/>
                  <a:gd name="connsiteY0" fmla="*/ 16184 h 241174"/>
                  <a:gd name="connsiteX1" fmla="*/ 99960 w 190400"/>
                  <a:gd name="connsiteY1" fmla="*/ 127886 h 241174"/>
                  <a:gd name="connsiteX2" fmla="*/ 191353 w 190400"/>
                  <a:gd name="connsiteY2" fmla="*/ 238953 h 241174"/>
                  <a:gd name="connsiteX3" fmla="*/ 4760 w 190400"/>
                  <a:gd name="connsiteY3" fmla="*/ 149465 h 241174"/>
                  <a:gd name="connsiteX4" fmla="*/ 68227 w 190400"/>
                  <a:gd name="connsiteY4" fmla="*/ 96152 h 241174"/>
                  <a:gd name="connsiteX5" fmla="*/ 98056 w 190400"/>
                  <a:gd name="connsiteY5" fmla="*/ 4760 h 241174"/>
                  <a:gd name="connsiteX6" fmla="*/ 185641 w 190400"/>
                  <a:gd name="connsiteY6" fmla="*/ 16184 h 24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00" h="241174">
                    <a:moveTo>
                      <a:pt x="185641" y="16184"/>
                    </a:moveTo>
                    <a:lnTo>
                      <a:pt x="99960" y="127886"/>
                    </a:lnTo>
                    <a:lnTo>
                      <a:pt x="191353" y="238953"/>
                    </a:lnTo>
                    <a:cubicBezTo>
                      <a:pt x="191353" y="238953"/>
                      <a:pt x="28877" y="201508"/>
                      <a:pt x="4760" y="149465"/>
                    </a:cubicBezTo>
                    <a:lnTo>
                      <a:pt x="68227" y="96152"/>
                    </a:lnTo>
                    <a:lnTo>
                      <a:pt x="98056" y="4760"/>
                    </a:lnTo>
                    <a:lnTo>
                      <a:pt x="185641" y="16184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69">
                <a:extLst>
                  <a:ext uri="{FF2B5EF4-FFF2-40B4-BE49-F238E27FC236}">
                    <a16:creationId xmlns:a16="http://schemas.microsoft.com/office/drawing/2014/main" xmlns="" id="{EC44B236-3092-42F1-A540-50F2E9EA061B}"/>
                  </a:ext>
                </a:extLst>
              </p:cNvPr>
              <p:cNvSpPr/>
              <p:nvPr/>
            </p:nvSpPr>
            <p:spPr>
              <a:xfrm>
                <a:off x="3574141" y="3438203"/>
                <a:ext cx="107894" cy="107894"/>
              </a:xfrm>
              <a:custGeom>
                <a:avLst/>
                <a:gdLst>
                  <a:gd name="connsiteX0" fmla="*/ 85998 w 107893"/>
                  <a:gd name="connsiteY0" fmla="*/ 4760 h 107893"/>
                  <a:gd name="connsiteX1" fmla="*/ 19357 w 107893"/>
                  <a:gd name="connsiteY1" fmla="*/ 4760 h 107893"/>
                  <a:gd name="connsiteX2" fmla="*/ 4760 w 107893"/>
                  <a:gd name="connsiteY2" fmla="*/ 37128 h 107893"/>
                  <a:gd name="connsiteX3" fmla="*/ 29512 w 107893"/>
                  <a:gd name="connsiteY3" fmla="*/ 102499 h 107893"/>
                  <a:gd name="connsiteX4" fmla="*/ 103134 w 107893"/>
                  <a:gd name="connsiteY4" fmla="*/ 105672 h 107893"/>
                  <a:gd name="connsiteX5" fmla="*/ 98056 w 107893"/>
                  <a:gd name="connsiteY5" fmla="*/ 91710 h 107893"/>
                  <a:gd name="connsiteX6" fmla="*/ 30781 w 107893"/>
                  <a:gd name="connsiteY6" fmla="*/ 89171 h 107893"/>
                  <a:gd name="connsiteX7" fmla="*/ 24435 w 107893"/>
                  <a:gd name="connsiteY7" fmla="*/ 25704 h 107893"/>
                  <a:gd name="connsiteX8" fmla="*/ 89805 w 107893"/>
                  <a:gd name="connsiteY8" fmla="*/ 17453 h 107893"/>
                  <a:gd name="connsiteX9" fmla="*/ 85998 w 107893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893" h="107893">
                    <a:moveTo>
                      <a:pt x="85998" y="4760"/>
                    </a:moveTo>
                    <a:lnTo>
                      <a:pt x="19357" y="4760"/>
                    </a:lnTo>
                    <a:cubicBezTo>
                      <a:pt x="19357" y="4760"/>
                      <a:pt x="4760" y="14280"/>
                      <a:pt x="4760" y="37128"/>
                    </a:cubicBezTo>
                    <a:cubicBezTo>
                      <a:pt x="4760" y="59341"/>
                      <a:pt x="10472" y="98057"/>
                      <a:pt x="29512" y="102499"/>
                    </a:cubicBezTo>
                    <a:cubicBezTo>
                      <a:pt x="48552" y="106942"/>
                      <a:pt x="103134" y="105672"/>
                      <a:pt x="103134" y="105672"/>
                    </a:cubicBezTo>
                    <a:lnTo>
                      <a:pt x="98056" y="91710"/>
                    </a:lnTo>
                    <a:cubicBezTo>
                      <a:pt x="98056" y="91710"/>
                      <a:pt x="40936" y="94248"/>
                      <a:pt x="30781" y="89171"/>
                    </a:cubicBezTo>
                    <a:cubicBezTo>
                      <a:pt x="19357" y="83459"/>
                      <a:pt x="15549" y="38397"/>
                      <a:pt x="24435" y="25704"/>
                    </a:cubicBezTo>
                    <a:cubicBezTo>
                      <a:pt x="33320" y="13011"/>
                      <a:pt x="89805" y="17453"/>
                      <a:pt x="89805" y="17453"/>
                    </a:cubicBezTo>
                    <a:lnTo>
                      <a:pt x="85998" y="4760"/>
                    </a:lnTo>
                    <a:close/>
                  </a:path>
                </a:pathLst>
              </a:custGeom>
              <a:solidFill>
                <a:srgbClr val="046D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570">
                <a:extLst>
                  <a:ext uri="{FF2B5EF4-FFF2-40B4-BE49-F238E27FC236}">
                    <a16:creationId xmlns:a16="http://schemas.microsoft.com/office/drawing/2014/main" xmlns="" id="{DB85B928-2920-4286-8F9E-C1576AA61B82}"/>
                  </a:ext>
                </a:extLst>
              </p:cNvPr>
              <p:cNvSpPr/>
              <p:nvPr/>
            </p:nvSpPr>
            <p:spPr>
              <a:xfrm>
                <a:off x="3651570" y="3409008"/>
                <a:ext cx="215788" cy="82507"/>
              </a:xfrm>
              <a:custGeom>
                <a:avLst/>
                <a:gdLst>
                  <a:gd name="connsiteX0" fmla="*/ 211662 w 215787"/>
                  <a:gd name="connsiteY0" fmla="*/ 7299 h 82507"/>
                  <a:gd name="connsiteX1" fmla="*/ 211662 w 215787"/>
                  <a:gd name="connsiteY1" fmla="*/ 81555 h 82507"/>
                  <a:gd name="connsiteX2" fmla="*/ 4760 w 215787"/>
                  <a:gd name="connsiteY2" fmla="*/ 81555 h 82507"/>
                  <a:gd name="connsiteX3" fmla="*/ 4760 w 215787"/>
                  <a:gd name="connsiteY3" fmla="*/ 4760 h 8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87" h="82507">
                    <a:moveTo>
                      <a:pt x="211662" y="7299"/>
                    </a:moveTo>
                    <a:lnTo>
                      <a:pt x="211662" y="81555"/>
                    </a:lnTo>
                    <a:lnTo>
                      <a:pt x="4760" y="81555"/>
                    </a:lnTo>
                    <a:lnTo>
                      <a:pt x="4760" y="4760"/>
                    </a:lnTo>
                    <a:close/>
                  </a:path>
                </a:pathLst>
              </a:custGeom>
              <a:solidFill>
                <a:srgbClr val="7997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571">
                <a:extLst>
                  <a:ext uri="{FF2B5EF4-FFF2-40B4-BE49-F238E27FC236}">
                    <a16:creationId xmlns:a16="http://schemas.microsoft.com/office/drawing/2014/main" xmlns="" id="{A2E8C870-EB54-49BC-BD33-8DA2C2FA9F20}"/>
                  </a:ext>
                </a:extLst>
              </p:cNvPr>
              <p:cNvSpPr/>
              <p:nvPr/>
            </p:nvSpPr>
            <p:spPr>
              <a:xfrm>
                <a:off x="3651570" y="3485803"/>
                <a:ext cx="215788" cy="114241"/>
              </a:xfrm>
              <a:custGeom>
                <a:avLst/>
                <a:gdLst>
                  <a:gd name="connsiteX0" fmla="*/ 144387 w 215787"/>
                  <a:gd name="connsiteY0" fmla="*/ 114558 h 114240"/>
                  <a:gd name="connsiteX1" fmla="*/ 79016 w 215787"/>
                  <a:gd name="connsiteY1" fmla="*/ 114558 h 114240"/>
                  <a:gd name="connsiteX2" fmla="*/ 4760 w 215787"/>
                  <a:gd name="connsiteY2" fmla="*/ 4760 h 114240"/>
                  <a:gd name="connsiteX3" fmla="*/ 211028 w 215787"/>
                  <a:gd name="connsiteY3" fmla="*/ 4760 h 114240"/>
                  <a:gd name="connsiteX4" fmla="*/ 144387 w 215787"/>
                  <a:gd name="connsiteY4" fmla="*/ 114558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787" h="114240">
                    <a:moveTo>
                      <a:pt x="144387" y="114558"/>
                    </a:moveTo>
                    <a:lnTo>
                      <a:pt x="79016" y="114558"/>
                    </a:lnTo>
                    <a:cubicBezTo>
                      <a:pt x="79016" y="114558"/>
                      <a:pt x="7933" y="101230"/>
                      <a:pt x="4760" y="4760"/>
                    </a:cubicBezTo>
                    <a:lnTo>
                      <a:pt x="211028" y="4760"/>
                    </a:lnTo>
                    <a:cubicBezTo>
                      <a:pt x="211662" y="4760"/>
                      <a:pt x="209124" y="96152"/>
                      <a:pt x="144387" y="114558"/>
                    </a:cubicBezTo>
                    <a:close/>
                  </a:path>
                </a:pathLst>
              </a:custGeom>
              <a:solidFill>
                <a:srgbClr val="87C0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572">
                <a:extLst>
                  <a:ext uri="{FF2B5EF4-FFF2-40B4-BE49-F238E27FC236}">
                    <a16:creationId xmlns:a16="http://schemas.microsoft.com/office/drawing/2014/main" xmlns="" id="{9BF94097-F680-4C95-9343-2BBDFF42DB47}"/>
                  </a:ext>
                </a:extLst>
              </p:cNvPr>
              <p:cNvSpPr/>
              <p:nvPr/>
            </p:nvSpPr>
            <p:spPr>
              <a:xfrm>
                <a:off x="3209841" y="3496592"/>
                <a:ext cx="368108" cy="107894"/>
              </a:xfrm>
              <a:custGeom>
                <a:avLst/>
                <a:gdLst>
                  <a:gd name="connsiteX0" fmla="*/ 136771 w 368108"/>
                  <a:gd name="connsiteY0" fmla="*/ 4760 h 107893"/>
                  <a:gd name="connsiteX1" fmla="*/ 262436 w 368108"/>
                  <a:gd name="connsiteY1" fmla="*/ 4760 h 107893"/>
                  <a:gd name="connsiteX2" fmla="*/ 312575 w 368108"/>
                  <a:gd name="connsiteY2" fmla="*/ 4760 h 107893"/>
                  <a:gd name="connsiteX3" fmla="*/ 363983 w 368108"/>
                  <a:gd name="connsiteY3" fmla="*/ 56168 h 107893"/>
                  <a:gd name="connsiteX4" fmla="*/ 312575 w 368108"/>
                  <a:gd name="connsiteY4" fmla="*/ 107576 h 107893"/>
                  <a:gd name="connsiteX5" fmla="*/ 262436 w 368108"/>
                  <a:gd name="connsiteY5" fmla="*/ 107576 h 107893"/>
                  <a:gd name="connsiteX6" fmla="*/ 136771 w 368108"/>
                  <a:gd name="connsiteY6" fmla="*/ 107576 h 107893"/>
                  <a:gd name="connsiteX7" fmla="*/ 4760 w 368108"/>
                  <a:gd name="connsiteY7" fmla="*/ 107576 h 107893"/>
                  <a:gd name="connsiteX8" fmla="*/ 4760 w 368108"/>
                  <a:gd name="connsiteY8" fmla="*/ 4760 h 107893"/>
                  <a:gd name="connsiteX9" fmla="*/ 136771 w 368108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108" h="107893">
                    <a:moveTo>
                      <a:pt x="136771" y="4760"/>
                    </a:moveTo>
                    <a:lnTo>
                      <a:pt x="262436" y="4760"/>
                    </a:lnTo>
                    <a:lnTo>
                      <a:pt x="312575" y="4760"/>
                    </a:lnTo>
                    <a:cubicBezTo>
                      <a:pt x="341135" y="4760"/>
                      <a:pt x="363983" y="27608"/>
                      <a:pt x="363983" y="56168"/>
                    </a:cubicBezTo>
                    <a:cubicBezTo>
                      <a:pt x="363983" y="84728"/>
                      <a:pt x="341135" y="107576"/>
                      <a:pt x="312575" y="107576"/>
                    </a:cubicBezTo>
                    <a:lnTo>
                      <a:pt x="262436" y="107576"/>
                    </a:lnTo>
                    <a:lnTo>
                      <a:pt x="136771" y="107576"/>
                    </a:lnTo>
                    <a:lnTo>
                      <a:pt x="4760" y="107576"/>
                    </a:lnTo>
                    <a:lnTo>
                      <a:pt x="4760" y="4760"/>
                    </a:lnTo>
                    <a:lnTo>
                      <a:pt x="136771" y="4760"/>
                    </a:lnTo>
                    <a:close/>
                  </a:path>
                </a:pathLst>
              </a:custGeom>
              <a:solidFill>
                <a:srgbClr val="FBCD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573">
                <a:extLst>
                  <a:ext uri="{FF2B5EF4-FFF2-40B4-BE49-F238E27FC236}">
                    <a16:creationId xmlns:a16="http://schemas.microsoft.com/office/drawing/2014/main" xmlns="" id="{46D69A84-E87E-4524-9CB4-AF86BA8144F9}"/>
                  </a:ext>
                </a:extLst>
              </p:cNvPr>
              <p:cNvSpPr/>
              <p:nvPr/>
            </p:nvSpPr>
            <p:spPr>
              <a:xfrm>
                <a:off x="3058789" y="3496592"/>
                <a:ext cx="368108" cy="107894"/>
              </a:xfrm>
              <a:custGeom>
                <a:avLst/>
                <a:gdLst>
                  <a:gd name="connsiteX0" fmla="*/ 136771 w 368108"/>
                  <a:gd name="connsiteY0" fmla="*/ 4760 h 107893"/>
                  <a:gd name="connsiteX1" fmla="*/ 262436 w 368108"/>
                  <a:gd name="connsiteY1" fmla="*/ 4760 h 107893"/>
                  <a:gd name="connsiteX2" fmla="*/ 312575 w 368108"/>
                  <a:gd name="connsiteY2" fmla="*/ 4760 h 107893"/>
                  <a:gd name="connsiteX3" fmla="*/ 363983 w 368108"/>
                  <a:gd name="connsiteY3" fmla="*/ 56168 h 107893"/>
                  <a:gd name="connsiteX4" fmla="*/ 312575 w 368108"/>
                  <a:gd name="connsiteY4" fmla="*/ 107576 h 107893"/>
                  <a:gd name="connsiteX5" fmla="*/ 262436 w 368108"/>
                  <a:gd name="connsiteY5" fmla="*/ 107576 h 107893"/>
                  <a:gd name="connsiteX6" fmla="*/ 136771 w 368108"/>
                  <a:gd name="connsiteY6" fmla="*/ 107576 h 107893"/>
                  <a:gd name="connsiteX7" fmla="*/ 4760 w 368108"/>
                  <a:gd name="connsiteY7" fmla="*/ 107576 h 107893"/>
                  <a:gd name="connsiteX8" fmla="*/ 4760 w 368108"/>
                  <a:gd name="connsiteY8" fmla="*/ 4760 h 107893"/>
                  <a:gd name="connsiteX9" fmla="*/ 136771 w 368108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108" h="107893">
                    <a:moveTo>
                      <a:pt x="136771" y="4760"/>
                    </a:moveTo>
                    <a:lnTo>
                      <a:pt x="262436" y="4760"/>
                    </a:lnTo>
                    <a:lnTo>
                      <a:pt x="312575" y="4760"/>
                    </a:lnTo>
                    <a:cubicBezTo>
                      <a:pt x="341135" y="4760"/>
                      <a:pt x="363983" y="27608"/>
                      <a:pt x="363983" y="56168"/>
                    </a:cubicBezTo>
                    <a:cubicBezTo>
                      <a:pt x="363983" y="84728"/>
                      <a:pt x="341135" y="107576"/>
                      <a:pt x="312575" y="107576"/>
                    </a:cubicBezTo>
                    <a:lnTo>
                      <a:pt x="262436" y="107576"/>
                    </a:lnTo>
                    <a:lnTo>
                      <a:pt x="136771" y="107576"/>
                    </a:lnTo>
                    <a:lnTo>
                      <a:pt x="4760" y="107576"/>
                    </a:lnTo>
                    <a:lnTo>
                      <a:pt x="4760" y="4760"/>
                    </a:lnTo>
                    <a:lnTo>
                      <a:pt x="136771" y="4760"/>
                    </a:lnTo>
                    <a:close/>
                  </a:path>
                </a:pathLst>
              </a:custGeom>
              <a:solidFill>
                <a:srgbClr val="E2A7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574">
                <a:extLst>
                  <a:ext uri="{FF2B5EF4-FFF2-40B4-BE49-F238E27FC236}">
                    <a16:creationId xmlns:a16="http://schemas.microsoft.com/office/drawing/2014/main" xmlns="" id="{A94CCA0D-3463-43DC-A65F-5100B2D50CEE}"/>
                  </a:ext>
                </a:extLst>
              </p:cNvPr>
              <p:cNvSpPr/>
              <p:nvPr/>
            </p:nvSpPr>
            <p:spPr>
              <a:xfrm>
                <a:off x="3058789" y="3524518"/>
                <a:ext cx="336375" cy="50774"/>
              </a:xfrm>
              <a:custGeom>
                <a:avLst/>
                <a:gdLst>
                  <a:gd name="connsiteX0" fmla="*/ 59341 w 336374"/>
                  <a:gd name="connsiteY0" fmla="*/ 4760 h 50773"/>
                  <a:gd name="connsiteX1" fmla="*/ 305593 w 336374"/>
                  <a:gd name="connsiteY1" fmla="*/ 4760 h 50773"/>
                  <a:gd name="connsiteX2" fmla="*/ 313844 w 336374"/>
                  <a:gd name="connsiteY2" fmla="*/ 4760 h 50773"/>
                  <a:gd name="connsiteX3" fmla="*/ 337327 w 336374"/>
                  <a:gd name="connsiteY3" fmla="*/ 28243 h 50773"/>
                  <a:gd name="connsiteX4" fmla="*/ 313844 w 336374"/>
                  <a:gd name="connsiteY4" fmla="*/ 51726 h 50773"/>
                  <a:gd name="connsiteX5" fmla="*/ 305593 w 336374"/>
                  <a:gd name="connsiteY5" fmla="*/ 51726 h 50773"/>
                  <a:gd name="connsiteX6" fmla="*/ 59341 w 336374"/>
                  <a:gd name="connsiteY6" fmla="*/ 51726 h 50773"/>
                  <a:gd name="connsiteX7" fmla="*/ 4760 w 336374"/>
                  <a:gd name="connsiteY7" fmla="*/ 51726 h 50773"/>
                  <a:gd name="connsiteX8" fmla="*/ 4760 w 336374"/>
                  <a:gd name="connsiteY8" fmla="*/ 5395 h 50773"/>
                  <a:gd name="connsiteX9" fmla="*/ 59341 w 336374"/>
                  <a:gd name="connsiteY9" fmla="*/ 5395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374" h="50773">
                    <a:moveTo>
                      <a:pt x="59341" y="4760"/>
                    </a:moveTo>
                    <a:lnTo>
                      <a:pt x="305593" y="4760"/>
                    </a:lnTo>
                    <a:lnTo>
                      <a:pt x="313844" y="4760"/>
                    </a:lnTo>
                    <a:cubicBezTo>
                      <a:pt x="326538" y="4760"/>
                      <a:pt x="337327" y="14915"/>
                      <a:pt x="337327" y="28243"/>
                    </a:cubicBezTo>
                    <a:cubicBezTo>
                      <a:pt x="337327" y="40936"/>
                      <a:pt x="327172" y="51726"/>
                      <a:pt x="313844" y="51726"/>
                    </a:cubicBezTo>
                    <a:lnTo>
                      <a:pt x="305593" y="51726"/>
                    </a:lnTo>
                    <a:lnTo>
                      <a:pt x="59341" y="51726"/>
                    </a:lnTo>
                    <a:lnTo>
                      <a:pt x="4760" y="51726"/>
                    </a:lnTo>
                    <a:lnTo>
                      <a:pt x="4760" y="5395"/>
                    </a:lnTo>
                    <a:lnTo>
                      <a:pt x="59341" y="5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575">
                <a:extLst>
                  <a:ext uri="{FF2B5EF4-FFF2-40B4-BE49-F238E27FC236}">
                    <a16:creationId xmlns:a16="http://schemas.microsoft.com/office/drawing/2014/main" xmlns="" id="{1C2932AE-681C-4E82-80B5-DEBCF7869EEE}"/>
                  </a:ext>
                </a:extLst>
              </p:cNvPr>
              <p:cNvSpPr/>
              <p:nvPr/>
            </p:nvSpPr>
            <p:spPr>
              <a:xfrm>
                <a:off x="3101312" y="3392507"/>
                <a:ext cx="336375" cy="107894"/>
              </a:xfrm>
              <a:custGeom>
                <a:avLst/>
                <a:gdLst>
                  <a:gd name="connsiteX0" fmla="*/ 212932 w 336374"/>
                  <a:gd name="connsiteY0" fmla="*/ 4760 h 107893"/>
                  <a:gd name="connsiteX1" fmla="*/ 97422 w 336374"/>
                  <a:gd name="connsiteY1" fmla="*/ 4760 h 107893"/>
                  <a:gd name="connsiteX2" fmla="*/ 51726 w 336374"/>
                  <a:gd name="connsiteY2" fmla="*/ 4760 h 107893"/>
                  <a:gd name="connsiteX3" fmla="*/ 4760 w 336374"/>
                  <a:gd name="connsiteY3" fmla="*/ 56168 h 107893"/>
                  <a:gd name="connsiteX4" fmla="*/ 51726 w 336374"/>
                  <a:gd name="connsiteY4" fmla="*/ 107577 h 107893"/>
                  <a:gd name="connsiteX5" fmla="*/ 97422 w 336374"/>
                  <a:gd name="connsiteY5" fmla="*/ 107577 h 107893"/>
                  <a:gd name="connsiteX6" fmla="*/ 212932 w 336374"/>
                  <a:gd name="connsiteY6" fmla="*/ 107577 h 107893"/>
                  <a:gd name="connsiteX7" fmla="*/ 334153 w 336374"/>
                  <a:gd name="connsiteY7" fmla="*/ 107577 h 107893"/>
                  <a:gd name="connsiteX8" fmla="*/ 334153 w 336374"/>
                  <a:gd name="connsiteY8" fmla="*/ 4760 h 107893"/>
                  <a:gd name="connsiteX9" fmla="*/ 212932 w 336374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374" h="107893">
                    <a:moveTo>
                      <a:pt x="212932" y="4760"/>
                    </a:moveTo>
                    <a:lnTo>
                      <a:pt x="97422" y="4760"/>
                    </a:lnTo>
                    <a:lnTo>
                      <a:pt x="51726" y="4760"/>
                    </a:lnTo>
                    <a:cubicBezTo>
                      <a:pt x="25704" y="4760"/>
                      <a:pt x="4760" y="27608"/>
                      <a:pt x="4760" y="56168"/>
                    </a:cubicBezTo>
                    <a:cubicBezTo>
                      <a:pt x="4760" y="84728"/>
                      <a:pt x="25704" y="107577"/>
                      <a:pt x="51726" y="107577"/>
                    </a:cubicBezTo>
                    <a:lnTo>
                      <a:pt x="97422" y="107577"/>
                    </a:lnTo>
                    <a:lnTo>
                      <a:pt x="212932" y="107577"/>
                    </a:lnTo>
                    <a:lnTo>
                      <a:pt x="334153" y="107577"/>
                    </a:lnTo>
                    <a:lnTo>
                      <a:pt x="334153" y="4760"/>
                    </a:lnTo>
                    <a:lnTo>
                      <a:pt x="212932" y="4760"/>
                    </a:lnTo>
                    <a:close/>
                  </a:path>
                </a:pathLst>
              </a:custGeom>
              <a:solidFill>
                <a:srgbClr val="367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576">
                <a:extLst>
                  <a:ext uri="{FF2B5EF4-FFF2-40B4-BE49-F238E27FC236}">
                    <a16:creationId xmlns:a16="http://schemas.microsoft.com/office/drawing/2014/main" xmlns="" id="{9341E33C-AF31-41F5-ADB5-3FFB86B5C814}"/>
                  </a:ext>
                </a:extLst>
              </p:cNvPr>
              <p:cNvSpPr/>
              <p:nvPr/>
            </p:nvSpPr>
            <p:spPr>
              <a:xfrm>
                <a:off x="3126064" y="3420432"/>
                <a:ext cx="310988" cy="50774"/>
              </a:xfrm>
              <a:custGeom>
                <a:avLst/>
                <a:gdLst>
                  <a:gd name="connsiteX0" fmla="*/ 259263 w 310988"/>
                  <a:gd name="connsiteY0" fmla="*/ 4760 h 50773"/>
                  <a:gd name="connsiteX1" fmla="*/ 33320 w 310988"/>
                  <a:gd name="connsiteY1" fmla="*/ 4760 h 50773"/>
                  <a:gd name="connsiteX2" fmla="*/ 26339 w 310988"/>
                  <a:gd name="connsiteY2" fmla="*/ 4760 h 50773"/>
                  <a:gd name="connsiteX3" fmla="*/ 4760 w 310988"/>
                  <a:gd name="connsiteY3" fmla="*/ 28242 h 50773"/>
                  <a:gd name="connsiteX4" fmla="*/ 26339 w 310988"/>
                  <a:gd name="connsiteY4" fmla="*/ 51725 h 50773"/>
                  <a:gd name="connsiteX5" fmla="*/ 33320 w 310988"/>
                  <a:gd name="connsiteY5" fmla="*/ 51725 h 50773"/>
                  <a:gd name="connsiteX6" fmla="*/ 259263 w 310988"/>
                  <a:gd name="connsiteY6" fmla="*/ 51725 h 50773"/>
                  <a:gd name="connsiteX7" fmla="*/ 309401 w 310988"/>
                  <a:gd name="connsiteY7" fmla="*/ 51725 h 50773"/>
                  <a:gd name="connsiteX8" fmla="*/ 309401 w 310988"/>
                  <a:gd name="connsiteY8" fmla="*/ 5395 h 50773"/>
                  <a:gd name="connsiteX9" fmla="*/ 259263 w 310988"/>
                  <a:gd name="connsiteY9" fmla="*/ 5395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0988" h="50773">
                    <a:moveTo>
                      <a:pt x="259263" y="4760"/>
                    </a:moveTo>
                    <a:lnTo>
                      <a:pt x="33320" y="4760"/>
                    </a:lnTo>
                    <a:lnTo>
                      <a:pt x="26339" y="4760"/>
                    </a:lnTo>
                    <a:cubicBezTo>
                      <a:pt x="14280" y="4760"/>
                      <a:pt x="4760" y="14915"/>
                      <a:pt x="4760" y="28242"/>
                    </a:cubicBezTo>
                    <a:cubicBezTo>
                      <a:pt x="4760" y="40936"/>
                      <a:pt x="14280" y="51725"/>
                      <a:pt x="26339" y="51725"/>
                    </a:cubicBezTo>
                    <a:lnTo>
                      <a:pt x="33320" y="51725"/>
                    </a:lnTo>
                    <a:lnTo>
                      <a:pt x="259263" y="51725"/>
                    </a:lnTo>
                    <a:lnTo>
                      <a:pt x="309401" y="51725"/>
                    </a:lnTo>
                    <a:lnTo>
                      <a:pt x="309401" y="5395"/>
                    </a:lnTo>
                    <a:lnTo>
                      <a:pt x="259263" y="5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577">
                <a:extLst>
                  <a:ext uri="{FF2B5EF4-FFF2-40B4-BE49-F238E27FC236}">
                    <a16:creationId xmlns:a16="http://schemas.microsoft.com/office/drawing/2014/main" xmlns="" id="{F4EB44F8-6328-4B7A-A438-FF4EC30A2C37}"/>
                  </a:ext>
                </a:extLst>
              </p:cNvPr>
              <p:cNvSpPr/>
              <p:nvPr/>
            </p:nvSpPr>
            <p:spPr>
              <a:xfrm>
                <a:off x="3967636" y="3650817"/>
                <a:ext cx="241174" cy="1402619"/>
              </a:xfrm>
              <a:custGeom>
                <a:avLst/>
                <a:gdLst>
                  <a:gd name="connsiteX0" fmla="*/ 76478 w 241174"/>
                  <a:gd name="connsiteY0" fmla="*/ 4760 h 1402619"/>
                  <a:gd name="connsiteX1" fmla="*/ 237049 w 241174"/>
                  <a:gd name="connsiteY1" fmla="*/ 1399129 h 1402619"/>
                  <a:gd name="connsiteX2" fmla="*/ 160889 w 241174"/>
                  <a:gd name="connsiteY2" fmla="*/ 1399129 h 1402619"/>
                  <a:gd name="connsiteX3" fmla="*/ 4760 w 241174"/>
                  <a:gd name="connsiteY3" fmla="*/ 13011 h 140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174" h="1402619">
                    <a:moveTo>
                      <a:pt x="76478" y="4760"/>
                    </a:moveTo>
                    <a:lnTo>
                      <a:pt x="237049" y="1399129"/>
                    </a:lnTo>
                    <a:lnTo>
                      <a:pt x="160889" y="1399129"/>
                    </a:lnTo>
                    <a:lnTo>
                      <a:pt x="4760" y="13011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578">
                <a:extLst>
                  <a:ext uri="{FF2B5EF4-FFF2-40B4-BE49-F238E27FC236}">
                    <a16:creationId xmlns:a16="http://schemas.microsoft.com/office/drawing/2014/main" xmlns="" id="{DC7CD566-9345-4BBE-91CE-5552AEBA5319}"/>
                  </a:ext>
                </a:extLst>
              </p:cNvPr>
              <p:cNvSpPr/>
              <p:nvPr/>
            </p:nvSpPr>
            <p:spPr>
              <a:xfrm>
                <a:off x="3688382" y="3650817"/>
                <a:ext cx="177707" cy="1262992"/>
              </a:xfrm>
              <a:custGeom>
                <a:avLst/>
                <a:gdLst>
                  <a:gd name="connsiteX0" fmla="*/ 178025 w 177707"/>
                  <a:gd name="connsiteY0" fmla="*/ 8568 h 1262992"/>
                  <a:gd name="connsiteX1" fmla="*/ 68227 w 177707"/>
                  <a:gd name="connsiteY1" fmla="*/ 1260136 h 1262992"/>
                  <a:gd name="connsiteX2" fmla="*/ 4760 w 177707"/>
                  <a:gd name="connsiteY2" fmla="*/ 1260136 h 1262992"/>
                  <a:gd name="connsiteX3" fmla="*/ 98056 w 177707"/>
                  <a:gd name="connsiteY3" fmla="*/ 4760 h 126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707" h="1262992">
                    <a:moveTo>
                      <a:pt x="178025" y="8568"/>
                    </a:moveTo>
                    <a:lnTo>
                      <a:pt x="68227" y="1260136"/>
                    </a:lnTo>
                    <a:lnTo>
                      <a:pt x="4760" y="1260136"/>
                    </a:lnTo>
                    <a:lnTo>
                      <a:pt x="98056" y="4760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579">
                <a:extLst>
                  <a:ext uri="{FF2B5EF4-FFF2-40B4-BE49-F238E27FC236}">
                    <a16:creationId xmlns:a16="http://schemas.microsoft.com/office/drawing/2014/main" xmlns="" id="{980F42B0-7708-4D8F-A85F-2D0B50720751}"/>
                  </a:ext>
                </a:extLst>
              </p:cNvPr>
              <p:cNvSpPr/>
              <p:nvPr/>
            </p:nvSpPr>
            <p:spPr>
              <a:xfrm>
                <a:off x="1266483" y="3654625"/>
                <a:ext cx="171361" cy="1243952"/>
              </a:xfrm>
              <a:custGeom>
                <a:avLst/>
                <a:gdLst>
                  <a:gd name="connsiteX0" fmla="*/ 80920 w 171360"/>
                  <a:gd name="connsiteY0" fmla="*/ 4760 h 1243952"/>
                  <a:gd name="connsiteX1" fmla="*/ 169774 w 171360"/>
                  <a:gd name="connsiteY1" fmla="*/ 1239192 h 1243952"/>
                  <a:gd name="connsiteX2" fmla="*/ 98056 w 171360"/>
                  <a:gd name="connsiteY2" fmla="*/ 1239192 h 1243952"/>
                  <a:gd name="connsiteX3" fmla="*/ 4760 w 171360"/>
                  <a:gd name="connsiteY3" fmla="*/ 13646 h 124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360" h="1243952">
                    <a:moveTo>
                      <a:pt x="80920" y="4760"/>
                    </a:moveTo>
                    <a:lnTo>
                      <a:pt x="169774" y="1239192"/>
                    </a:lnTo>
                    <a:lnTo>
                      <a:pt x="98056" y="1239192"/>
                    </a:lnTo>
                    <a:lnTo>
                      <a:pt x="4760" y="13646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580">
                <a:extLst>
                  <a:ext uri="{FF2B5EF4-FFF2-40B4-BE49-F238E27FC236}">
                    <a16:creationId xmlns:a16="http://schemas.microsoft.com/office/drawing/2014/main" xmlns="" id="{409A75FE-BE81-4144-B2EE-F2FE6E75EFF8}"/>
                  </a:ext>
                </a:extLst>
              </p:cNvPr>
              <p:cNvSpPr/>
              <p:nvPr/>
            </p:nvSpPr>
            <p:spPr>
              <a:xfrm>
                <a:off x="932647" y="3646374"/>
                <a:ext cx="241174" cy="1351846"/>
              </a:xfrm>
              <a:custGeom>
                <a:avLst/>
                <a:gdLst>
                  <a:gd name="connsiteX0" fmla="*/ 237049 w 241174"/>
                  <a:gd name="connsiteY0" fmla="*/ 9203 h 1351845"/>
                  <a:gd name="connsiteX1" fmla="*/ 76478 w 241174"/>
                  <a:gd name="connsiteY1" fmla="*/ 1352798 h 1351845"/>
                  <a:gd name="connsiteX2" fmla="*/ 4760 w 241174"/>
                  <a:gd name="connsiteY2" fmla="*/ 1352798 h 1351845"/>
                  <a:gd name="connsiteX3" fmla="*/ 152638 w 241174"/>
                  <a:gd name="connsiteY3" fmla="*/ 4760 h 1351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174" h="1351845">
                    <a:moveTo>
                      <a:pt x="237049" y="9203"/>
                    </a:moveTo>
                    <a:lnTo>
                      <a:pt x="76478" y="1352798"/>
                    </a:lnTo>
                    <a:lnTo>
                      <a:pt x="4760" y="1352798"/>
                    </a:lnTo>
                    <a:lnTo>
                      <a:pt x="152638" y="4760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581">
                <a:extLst>
                  <a:ext uri="{FF2B5EF4-FFF2-40B4-BE49-F238E27FC236}">
                    <a16:creationId xmlns:a16="http://schemas.microsoft.com/office/drawing/2014/main" xmlns="" id="{8751401D-8748-4358-B069-E1C5D4B7B760}"/>
                  </a:ext>
                </a:extLst>
              </p:cNvPr>
              <p:cNvSpPr/>
              <p:nvPr/>
            </p:nvSpPr>
            <p:spPr>
              <a:xfrm>
                <a:off x="835352" y="3595464"/>
                <a:ext cx="3484335" cy="88854"/>
              </a:xfrm>
              <a:custGeom>
                <a:avLst/>
                <a:gdLst>
                  <a:gd name="connsiteX0" fmla="*/ 3479575 w 3484335"/>
                  <a:gd name="connsiteY0" fmla="*/ 84728 h 88853"/>
                  <a:gd name="connsiteX1" fmla="*/ 4760 w 3484335"/>
                  <a:gd name="connsiteY1" fmla="*/ 84728 h 88853"/>
                  <a:gd name="connsiteX2" fmla="*/ 4760 w 3484335"/>
                  <a:gd name="connsiteY2" fmla="*/ 4760 h 88853"/>
                  <a:gd name="connsiteX3" fmla="*/ 3479575 w 3484335"/>
                  <a:gd name="connsiteY3" fmla="*/ 4760 h 88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4335" h="88853">
                    <a:moveTo>
                      <a:pt x="3479575" y="84728"/>
                    </a:moveTo>
                    <a:lnTo>
                      <a:pt x="4760" y="84728"/>
                    </a:lnTo>
                    <a:lnTo>
                      <a:pt x="4760" y="4760"/>
                    </a:lnTo>
                    <a:lnTo>
                      <a:pt x="3479575" y="4760"/>
                    </a:lnTo>
                    <a:close/>
                  </a:path>
                </a:pathLst>
              </a:custGeom>
              <a:solidFill>
                <a:srgbClr val="7E97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582">
                <a:extLst>
                  <a:ext uri="{FF2B5EF4-FFF2-40B4-BE49-F238E27FC236}">
                    <a16:creationId xmlns:a16="http://schemas.microsoft.com/office/drawing/2014/main" xmlns="" id="{F293C021-9D76-4714-9BD3-63FF3F85DEC9}"/>
                  </a:ext>
                </a:extLst>
              </p:cNvPr>
              <p:cNvSpPr/>
              <p:nvPr/>
            </p:nvSpPr>
            <p:spPr>
              <a:xfrm>
                <a:off x="417478" y="4306197"/>
                <a:ext cx="564856" cy="526776"/>
              </a:xfrm>
              <a:custGeom>
                <a:avLst/>
                <a:gdLst>
                  <a:gd name="connsiteX0" fmla="*/ 446307 w 564855"/>
                  <a:gd name="connsiteY0" fmla="*/ 499401 h 526775"/>
                  <a:gd name="connsiteX1" fmla="*/ 342222 w 564855"/>
                  <a:gd name="connsiteY1" fmla="*/ 312174 h 526775"/>
                  <a:gd name="connsiteX2" fmla="*/ 66140 w 564855"/>
                  <a:gd name="connsiteY2" fmla="*/ 138274 h 526775"/>
                  <a:gd name="connsiteX3" fmla="*/ 53447 w 564855"/>
                  <a:gd name="connsiteY3" fmla="*/ 34188 h 526775"/>
                  <a:gd name="connsiteX4" fmla="*/ 311123 w 564855"/>
                  <a:gd name="connsiteY4" fmla="*/ 36727 h 526775"/>
                  <a:gd name="connsiteX5" fmla="*/ 566260 w 564855"/>
                  <a:gd name="connsiteY5" fmla="*/ 411182 h 526775"/>
                  <a:gd name="connsiteX6" fmla="*/ 532622 w 564855"/>
                  <a:gd name="connsiteY6" fmla="*/ 525423 h 526775"/>
                  <a:gd name="connsiteX7" fmla="*/ 446307 w 564855"/>
                  <a:gd name="connsiteY7" fmla="*/ 499401 h 52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4855" h="526775">
                    <a:moveTo>
                      <a:pt x="446307" y="499401"/>
                    </a:moveTo>
                    <a:cubicBezTo>
                      <a:pt x="446307" y="499401"/>
                      <a:pt x="401881" y="356601"/>
                      <a:pt x="342222" y="312174"/>
                    </a:cubicBezTo>
                    <a:cubicBezTo>
                      <a:pt x="282563" y="267747"/>
                      <a:pt x="162610" y="148429"/>
                      <a:pt x="66140" y="138274"/>
                    </a:cubicBezTo>
                    <a:cubicBezTo>
                      <a:pt x="-30329" y="128120"/>
                      <a:pt x="3943" y="52594"/>
                      <a:pt x="53447" y="34188"/>
                    </a:cubicBezTo>
                    <a:cubicBezTo>
                      <a:pt x="102951" y="15783"/>
                      <a:pt x="248291" y="-22932"/>
                      <a:pt x="311123" y="36727"/>
                    </a:cubicBezTo>
                    <a:cubicBezTo>
                      <a:pt x="373320" y="96386"/>
                      <a:pt x="566260" y="403566"/>
                      <a:pt x="566260" y="411182"/>
                    </a:cubicBezTo>
                    <a:cubicBezTo>
                      <a:pt x="566260" y="418798"/>
                      <a:pt x="532622" y="525423"/>
                      <a:pt x="532622" y="525423"/>
                    </a:cubicBezTo>
                    <a:lnTo>
                      <a:pt x="446307" y="499401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583">
                <a:extLst>
                  <a:ext uri="{FF2B5EF4-FFF2-40B4-BE49-F238E27FC236}">
                    <a16:creationId xmlns:a16="http://schemas.microsoft.com/office/drawing/2014/main" xmlns="" id="{A13294C6-A13D-46C8-9DB4-467813ECDCF9}"/>
                  </a:ext>
                </a:extLst>
              </p:cNvPr>
              <p:cNvSpPr/>
              <p:nvPr/>
            </p:nvSpPr>
            <p:spPr>
              <a:xfrm>
                <a:off x="552480" y="4364185"/>
                <a:ext cx="387148" cy="437922"/>
              </a:xfrm>
              <a:custGeom>
                <a:avLst/>
                <a:gdLst>
                  <a:gd name="connsiteX0" fmla="*/ 375407 w 387148"/>
                  <a:gd name="connsiteY0" fmla="*/ 437605 h 437921"/>
                  <a:gd name="connsiteX1" fmla="*/ 386831 w 387148"/>
                  <a:gd name="connsiteY1" fmla="*/ 435701 h 437921"/>
                  <a:gd name="connsiteX2" fmla="*/ 6029 w 387148"/>
                  <a:gd name="connsiteY2" fmla="*/ 4760 h 437921"/>
                  <a:gd name="connsiteX3" fmla="*/ 4760 w 387148"/>
                  <a:gd name="connsiteY3" fmla="*/ 16184 h 437921"/>
                  <a:gd name="connsiteX4" fmla="*/ 375407 w 387148"/>
                  <a:gd name="connsiteY4" fmla="*/ 437605 h 43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148" h="437921">
                    <a:moveTo>
                      <a:pt x="375407" y="437605"/>
                    </a:moveTo>
                    <a:lnTo>
                      <a:pt x="386831" y="435701"/>
                    </a:lnTo>
                    <a:cubicBezTo>
                      <a:pt x="386196" y="431893"/>
                      <a:pt x="316383" y="45379"/>
                      <a:pt x="6029" y="4760"/>
                    </a:cubicBezTo>
                    <a:lnTo>
                      <a:pt x="4760" y="16184"/>
                    </a:lnTo>
                    <a:cubicBezTo>
                      <a:pt x="306863" y="55534"/>
                      <a:pt x="374772" y="433797"/>
                      <a:pt x="375407" y="437605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584">
                <a:extLst>
                  <a:ext uri="{FF2B5EF4-FFF2-40B4-BE49-F238E27FC236}">
                    <a16:creationId xmlns:a16="http://schemas.microsoft.com/office/drawing/2014/main" xmlns="" id="{BF06DA7B-36F4-467C-BADF-C452F21DACA6}"/>
                  </a:ext>
                </a:extLst>
              </p:cNvPr>
              <p:cNvSpPr/>
              <p:nvPr/>
            </p:nvSpPr>
            <p:spPr>
              <a:xfrm>
                <a:off x="683455" y="3837762"/>
                <a:ext cx="412535" cy="964698"/>
              </a:xfrm>
              <a:custGeom>
                <a:avLst/>
                <a:gdLst>
                  <a:gd name="connsiteX0" fmla="*/ 255855 w 412535"/>
                  <a:gd name="connsiteY0" fmla="*/ 8216 h 964697"/>
                  <a:gd name="connsiteX1" fmla="*/ 289493 w 412535"/>
                  <a:gd name="connsiteY1" fmla="*/ 72953 h 964697"/>
                  <a:gd name="connsiteX2" fmla="*/ 255855 w 412535"/>
                  <a:gd name="connsiteY2" fmla="*/ 359188 h 964697"/>
                  <a:gd name="connsiteX3" fmla="*/ 383424 w 412535"/>
                  <a:gd name="connsiteY3" fmla="*/ 574976 h 964697"/>
                  <a:gd name="connsiteX4" fmla="*/ 409445 w 412535"/>
                  <a:gd name="connsiteY4" fmla="*/ 694929 h 964697"/>
                  <a:gd name="connsiteX5" fmla="*/ 328842 w 412535"/>
                  <a:gd name="connsiteY5" fmla="*/ 961490 h 964697"/>
                  <a:gd name="connsiteX6" fmla="*/ 250778 w 412535"/>
                  <a:gd name="connsiteY6" fmla="*/ 962759 h 964697"/>
                  <a:gd name="connsiteX7" fmla="*/ 219679 w 412535"/>
                  <a:gd name="connsiteY7" fmla="*/ 825036 h 964697"/>
                  <a:gd name="connsiteX8" fmla="*/ 16585 w 412535"/>
                  <a:gd name="connsiteY8" fmla="*/ 533722 h 964697"/>
                  <a:gd name="connsiteX9" fmla="*/ 58473 w 412535"/>
                  <a:gd name="connsiteY9" fmla="*/ 195444 h 964697"/>
                  <a:gd name="connsiteX10" fmla="*/ 255855 w 412535"/>
                  <a:gd name="connsiteY10" fmla="*/ 8216 h 964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2535" h="964697">
                    <a:moveTo>
                      <a:pt x="255855" y="8216"/>
                    </a:moveTo>
                    <a:cubicBezTo>
                      <a:pt x="255855" y="8216"/>
                      <a:pt x="310437" y="-17805"/>
                      <a:pt x="289493" y="72953"/>
                    </a:cubicBezTo>
                    <a:cubicBezTo>
                      <a:pt x="268549" y="163710"/>
                      <a:pt x="221583" y="244313"/>
                      <a:pt x="255855" y="359188"/>
                    </a:cubicBezTo>
                    <a:cubicBezTo>
                      <a:pt x="289493" y="473429"/>
                      <a:pt x="335189" y="510240"/>
                      <a:pt x="383424" y="574976"/>
                    </a:cubicBezTo>
                    <a:cubicBezTo>
                      <a:pt x="417696" y="621307"/>
                      <a:pt x="417061" y="627019"/>
                      <a:pt x="409445" y="694929"/>
                    </a:cubicBezTo>
                    <a:cubicBezTo>
                      <a:pt x="401829" y="762838"/>
                      <a:pt x="328842" y="961490"/>
                      <a:pt x="328842" y="961490"/>
                    </a:cubicBezTo>
                    <a:lnTo>
                      <a:pt x="250778" y="962759"/>
                    </a:lnTo>
                    <a:cubicBezTo>
                      <a:pt x="250778" y="962759"/>
                      <a:pt x="263471" y="858673"/>
                      <a:pt x="219679" y="825036"/>
                    </a:cubicBezTo>
                    <a:cubicBezTo>
                      <a:pt x="175252" y="791398"/>
                      <a:pt x="29913" y="598459"/>
                      <a:pt x="16585" y="533722"/>
                    </a:cubicBezTo>
                    <a:cubicBezTo>
                      <a:pt x="3892" y="468986"/>
                      <a:pt x="-14514" y="330628"/>
                      <a:pt x="58473" y="195444"/>
                    </a:cubicBezTo>
                    <a:cubicBezTo>
                      <a:pt x="130826" y="60259"/>
                      <a:pt x="234911" y="18371"/>
                      <a:pt x="255855" y="8216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585">
                <a:extLst>
                  <a:ext uri="{FF2B5EF4-FFF2-40B4-BE49-F238E27FC236}">
                    <a16:creationId xmlns:a16="http://schemas.microsoft.com/office/drawing/2014/main" xmlns="" id="{02FAAD75-F947-4AB8-B9E6-6210EA29817C}"/>
                  </a:ext>
                </a:extLst>
              </p:cNvPr>
              <p:cNvSpPr/>
              <p:nvPr/>
            </p:nvSpPr>
            <p:spPr>
              <a:xfrm>
                <a:off x="792311" y="4003059"/>
                <a:ext cx="209441" cy="812377"/>
              </a:xfrm>
              <a:custGeom>
                <a:avLst/>
                <a:gdLst>
                  <a:gd name="connsiteX0" fmla="*/ 188253 w 209440"/>
                  <a:gd name="connsiteY0" fmla="*/ 813329 h 812376"/>
                  <a:gd name="connsiteX1" fmla="*/ 155250 w 209440"/>
                  <a:gd name="connsiteY1" fmla="*/ 483935 h 812376"/>
                  <a:gd name="connsiteX2" fmla="*/ 126055 w 209440"/>
                  <a:gd name="connsiteY2" fmla="*/ 452837 h 812376"/>
                  <a:gd name="connsiteX3" fmla="*/ 16258 w 209440"/>
                  <a:gd name="connsiteY3" fmla="*/ 240857 h 812376"/>
                  <a:gd name="connsiteX4" fmla="*/ 79090 w 209440"/>
                  <a:gd name="connsiteY4" fmla="*/ 10472 h 812376"/>
                  <a:gd name="connsiteX5" fmla="*/ 68935 w 209440"/>
                  <a:gd name="connsiteY5" fmla="*/ 4760 h 812376"/>
                  <a:gd name="connsiteX6" fmla="*/ 4833 w 209440"/>
                  <a:gd name="connsiteY6" fmla="*/ 240857 h 812376"/>
                  <a:gd name="connsiteX7" fmla="*/ 117805 w 209440"/>
                  <a:gd name="connsiteY7" fmla="*/ 460453 h 812376"/>
                  <a:gd name="connsiteX8" fmla="*/ 146999 w 209440"/>
                  <a:gd name="connsiteY8" fmla="*/ 491552 h 812376"/>
                  <a:gd name="connsiteX9" fmla="*/ 177464 w 209440"/>
                  <a:gd name="connsiteY9" fmla="*/ 809521 h 812376"/>
                  <a:gd name="connsiteX10" fmla="*/ 188253 w 209440"/>
                  <a:gd name="connsiteY10" fmla="*/ 813329 h 81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9440" h="812376">
                    <a:moveTo>
                      <a:pt x="188253" y="813329"/>
                    </a:moveTo>
                    <a:cubicBezTo>
                      <a:pt x="190792" y="803809"/>
                      <a:pt x="249181" y="584848"/>
                      <a:pt x="155250" y="483935"/>
                    </a:cubicBezTo>
                    <a:cubicBezTo>
                      <a:pt x="145095" y="473146"/>
                      <a:pt x="135575" y="462357"/>
                      <a:pt x="126055" y="452837"/>
                    </a:cubicBezTo>
                    <a:cubicBezTo>
                      <a:pt x="51799" y="374772"/>
                      <a:pt x="18162" y="339231"/>
                      <a:pt x="16258" y="240857"/>
                    </a:cubicBezTo>
                    <a:cubicBezTo>
                      <a:pt x="14354" y="130424"/>
                      <a:pt x="78455" y="11741"/>
                      <a:pt x="79090" y="10472"/>
                    </a:cubicBezTo>
                    <a:lnTo>
                      <a:pt x="68935" y="4760"/>
                    </a:lnTo>
                    <a:cubicBezTo>
                      <a:pt x="66396" y="9837"/>
                      <a:pt x="2295" y="127251"/>
                      <a:pt x="4833" y="240857"/>
                    </a:cubicBezTo>
                    <a:cubicBezTo>
                      <a:pt x="6737" y="343673"/>
                      <a:pt x="44183" y="383023"/>
                      <a:pt x="117805" y="460453"/>
                    </a:cubicBezTo>
                    <a:cubicBezTo>
                      <a:pt x="126690" y="469973"/>
                      <a:pt x="136845" y="480127"/>
                      <a:pt x="146999" y="491552"/>
                    </a:cubicBezTo>
                    <a:cubicBezTo>
                      <a:pt x="236488" y="587387"/>
                      <a:pt x="178098" y="807617"/>
                      <a:pt x="177464" y="809521"/>
                    </a:cubicBezTo>
                    <a:lnTo>
                      <a:pt x="188253" y="813329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586">
                <a:extLst>
                  <a:ext uri="{FF2B5EF4-FFF2-40B4-BE49-F238E27FC236}">
                    <a16:creationId xmlns:a16="http://schemas.microsoft.com/office/drawing/2014/main" xmlns="" id="{AC60B98B-EDA6-4CC4-9DE2-11347A68261B}"/>
                  </a:ext>
                </a:extLst>
              </p:cNvPr>
              <p:cNvSpPr/>
              <p:nvPr/>
            </p:nvSpPr>
            <p:spPr>
              <a:xfrm>
                <a:off x="972372" y="4446097"/>
                <a:ext cx="336375" cy="355415"/>
              </a:xfrm>
              <a:custGeom>
                <a:avLst/>
                <a:gdLst>
                  <a:gd name="connsiteX0" fmla="*/ 168129 w 336374"/>
                  <a:gd name="connsiteY0" fmla="*/ 18684 h 355414"/>
                  <a:gd name="connsiteX1" fmla="*/ 316007 w 336374"/>
                  <a:gd name="connsiteY1" fmla="*/ 17414 h 355414"/>
                  <a:gd name="connsiteX2" fmla="*/ 293794 w 336374"/>
                  <a:gd name="connsiteY2" fmla="*/ 150060 h 355414"/>
                  <a:gd name="connsiteX3" fmla="*/ 154166 w 336374"/>
                  <a:gd name="connsiteY3" fmla="*/ 210354 h 355414"/>
                  <a:gd name="connsiteX4" fmla="*/ 42465 w 336374"/>
                  <a:gd name="connsiteY4" fmla="*/ 352520 h 355414"/>
                  <a:gd name="connsiteX5" fmla="*/ 5019 w 336374"/>
                  <a:gd name="connsiteY5" fmla="*/ 352520 h 355414"/>
                  <a:gd name="connsiteX6" fmla="*/ 168129 w 336374"/>
                  <a:gd name="connsiteY6" fmla="*/ 18684 h 35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374" h="355414">
                    <a:moveTo>
                      <a:pt x="168129" y="18684"/>
                    </a:moveTo>
                    <a:cubicBezTo>
                      <a:pt x="168129" y="18684"/>
                      <a:pt x="295063" y="-11780"/>
                      <a:pt x="316007" y="17414"/>
                    </a:cubicBezTo>
                    <a:cubicBezTo>
                      <a:pt x="336951" y="46609"/>
                      <a:pt x="353453" y="103729"/>
                      <a:pt x="293794" y="150060"/>
                    </a:cubicBezTo>
                    <a:cubicBezTo>
                      <a:pt x="234135" y="196391"/>
                      <a:pt x="185265" y="189410"/>
                      <a:pt x="154166" y="210354"/>
                    </a:cubicBezTo>
                    <a:cubicBezTo>
                      <a:pt x="123702" y="231298"/>
                      <a:pt x="45003" y="310632"/>
                      <a:pt x="42465" y="352520"/>
                    </a:cubicBezTo>
                    <a:lnTo>
                      <a:pt x="5019" y="352520"/>
                    </a:lnTo>
                    <a:cubicBezTo>
                      <a:pt x="5019" y="351885"/>
                      <a:pt x="-8944" y="79612"/>
                      <a:pt x="168129" y="18684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587">
                <a:extLst>
                  <a:ext uri="{FF2B5EF4-FFF2-40B4-BE49-F238E27FC236}">
                    <a16:creationId xmlns:a16="http://schemas.microsoft.com/office/drawing/2014/main" xmlns="" id="{98A16223-8044-4BC5-A049-38DD855DB356}"/>
                  </a:ext>
                </a:extLst>
              </p:cNvPr>
              <p:cNvSpPr/>
              <p:nvPr/>
            </p:nvSpPr>
            <p:spPr>
              <a:xfrm>
                <a:off x="754939" y="4793222"/>
                <a:ext cx="374455" cy="387148"/>
              </a:xfrm>
              <a:custGeom>
                <a:avLst/>
                <a:gdLst>
                  <a:gd name="connsiteX0" fmla="*/ 370330 w 374454"/>
                  <a:gd name="connsiteY0" fmla="*/ 4760 h 387148"/>
                  <a:gd name="connsiteX1" fmla="*/ 4760 w 374454"/>
                  <a:gd name="connsiteY1" fmla="*/ 4760 h 387148"/>
                  <a:gd name="connsiteX2" fmla="*/ 43475 w 374454"/>
                  <a:gd name="connsiteY2" fmla="*/ 382388 h 387148"/>
                  <a:gd name="connsiteX3" fmla="*/ 330980 w 374454"/>
                  <a:gd name="connsiteY3" fmla="*/ 379850 h 38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454" h="387148">
                    <a:moveTo>
                      <a:pt x="370330" y="4760"/>
                    </a:moveTo>
                    <a:lnTo>
                      <a:pt x="4760" y="4760"/>
                    </a:lnTo>
                    <a:lnTo>
                      <a:pt x="43475" y="382388"/>
                    </a:lnTo>
                    <a:lnTo>
                      <a:pt x="330980" y="379850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588">
                <a:extLst>
                  <a:ext uri="{FF2B5EF4-FFF2-40B4-BE49-F238E27FC236}">
                    <a16:creationId xmlns:a16="http://schemas.microsoft.com/office/drawing/2014/main" xmlns="" id="{393B519D-2537-47EC-9C92-33B866952307}"/>
                  </a:ext>
                </a:extLst>
              </p:cNvPr>
              <p:cNvSpPr/>
              <p:nvPr/>
            </p:nvSpPr>
            <p:spPr>
              <a:xfrm>
                <a:off x="982246" y="4525391"/>
                <a:ext cx="241174" cy="272908"/>
              </a:xfrm>
              <a:custGeom>
                <a:avLst/>
                <a:gdLst>
                  <a:gd name="connsiteX0" fmla="*/ 5300 w 241174"/>
                  <a:gd name="connsiteY0" fmla="*/ 272591 h 272907"/>
                  <a:gd name="connsiteX1" fmla="*/ 17359 w 241174"/>
                  <a:gd name="connsiteY1" fmla="*/ 272591 h 272907"/>
                  <a:gd name="connsiteX2" fmla="*/ 70036 w 241174"/>
                  <a:gd name="connsiteY2" fmla="*/ 132328 h 272907"/>
                  <a:gd name="connsiteX3" fmla="*/ 238224 w 241174"/>
                  <a:gd name="connsiteY3" fmla="*/ 16184 h 272907"/>
                  <a:gd name="connsiteX4" fmla="*/ 236320 w 241174"/>
                  <a:gd name="connsiteY4" fmla="*/ 4760 h 272907"/>
                  <a:gd name="connsiteX5" fmla="*/ 59882 w 241174"/>
                  <a:gd name="connsiteY5" fmla="*/ 125982 h 272907"/>
                  <a:gd name="connsiteX6" fmla="*/ 5300 w 241174"/>
                  <a:gd name="connsiteY6" fmla="*/ 272591 h 272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4" h="272907">
                    <a:moveTo>
                      <a:pt x="5300" y="272591"/>
                    </a:moveTo>
                    <a:lnTo>
                      <a:pt x="17359" y="272591"/>
                    </a:lnTo>
                    <a:cubicBezTo>
                      <a:pt x="17359" y="271956"/>
                      <a:pt x="10377" y="230702"/>
                      <a:pt x="70036" y="132328"/>
                    </a:cubicBezTo>
                    <a:cubicBezTo>
                      <a:pt x="129695" y="33955"/>
                      <a:pt x="237589" y="16819"/>
                      <a:pt x="238224" y="16184"/>
                    </a:cubicBezTo>
                    <a:lnTo>
                      <a:pt x="236320" y="4760"/>
                    </a:lnTo>
                    <a:cubicBezTo>
                      <a:pt x="231877" y="5395"/>
                      <a:pt x="122714" y="23166"/>
                      <a:pt x="59882" y="125982"/>
                    </a:cubicBezTo>
                    <a:cubicBezTo>
                      <a:pt x="-2316" y="228798"/>
                      <a:pt x="4665" y="270687"/>
                      <a:pt x="5300" y="272591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589">
                <a:extLst>
                  <a:ext uri="{FF2B5EF4-FFF2-40B4-BE49-F238E27FC236}">
                    <a16:creationId xmlns:a16="http://schemas.microsoft.com/office/drawing/2014/main" xmlns="" id="{7A25BCEE-43EC-4254-A004-F3A7BE3688F8}"/>
                  </a:ext>
                </a:extLst>
              </p:cNvPr>
              <p:cNvSpPr/>
              <p:nvPr/>
            </p:nvSpPr>
            <p:spPr>
              <a:xfrm>
                <a:off x="4029697" y="4297164"/>
                <a:ext cx="488695" cy="456962"/>
              </a:xfrm>
              <a:custGeom>
                <a:avLst/>
                <a:gdLst>
                  <a:gd name="connsiteX0" fmla="*/ 383795 w 488695"/>
                  <a:gd name="connsiteY0" fmla="*/ 430369 h 456962"/>
                  <a:gd name="connsiteX1" fmla="*/ 294306 w 488695"/>
                  <a:gd name="connsiteY1" fmla="*/ 269164 h 456962"/>
                  <a:gd name="connsiteX2" fmla="*/ 57575 w 488695"/>
                  <a:gd name="connsiteY2" fmla="*/ 119381 h 456962"/>
                  <a:gd name="connsiteX3" fmla="*/ 46151 w 488695"/>
                  <a:gd name="connsiteY3" fmla="*/ 29893 h 456962"/>
                  <a:gd name="connsiteX4" fmla="*/ 267650 w 488695"/>
                  <a:gd name="connsiteY4" fmla="*/ 32432 h 456962"/>
                  <a:gd name="connsiteX5" fmla="*/ 486611 w 488695"/>
                  <a:gd name="connsiteY5" fmla="*/ 354209 h 456962"/>
                  <a:gd name="connsiteX6" fmla="*/ 457416 w 488695"/>
                  <a:gd name="connsiteY6" fmla="*/ 452583 h 456962"/>
                  <a:gd name="connsiteX7" fmla="*/ 383795 w 488695"/>
                  <a:gd name="connsiteY7" fmla="*/ 430369 h 45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695" h="456962">
                    <a:moveTo>
                      <a:pt x="383795" y="430369"/>
                    </a:moveTo>
                    <a:cubicBezTo>
                      <a:pt x="383795" y="430369"/>
                      <a:pt x="345715" y="307244"/>
                      <a:pt x="294306" y="269164"/>
                    </a:cubicBezTo>
                    <a:cubicBezTo>
                      <a:pt x="242898" y="231084"/>
                      <a:pt x="140716" y="128267"/>
                      <a:pt x="57575" y="119381"/>
                    </a:cubicBezTo>
                    <a:cubicBezTo>
                      <a:pt x="-24932" y="110496"/>
                      <a:pt x="3628" y="45760"/>
                      <a:pt x="46151" y="29893"/>
                    </a:cubicBezTo>
                    <a:cubicBezTo>
                      <a:pt x="88674" y="14026"/>
                      <a:pt x="213703" y="-18976"/>
                      <a:pt x="267650" y="32432"/>
                    </a:cubicBezTo>
                    <a:cubicBezTo>
                      <a:pt x="321597" y="83840"/>
                      <a:pt x="486611" y="347862"/>
                      <a:pt x="486611" y="354209"/>
                    </a:cubicBezTo>
                    <a:cubicBezTo>
                      <a:pt x="486611" y="360556"/>
                      <a:pt x="457416" y="452583"/>
                      <a:pt x="457416" y="452583"/>
                    </a:cubicBezTo>
                    <a:lnTo>
                      <a:pt x="383795" y="430369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590">
                <a:extLst>
                  <a:ext uri="{FF2B5EF4-FFF2-40B4-BE49-F238E27FC236}">
                    <a16:creationId xmlns:a16="http://schemas.microsoft.com/office/drawing/2014/main" xmlns="" id="{171B5A13-D34E-4706-818E-415DD3CD4C6E}"/>
                  </a:ext>
                </a:extLst>
              </p:cNvPr>
              <p:cNvSpPr/>
              <p:nvPr/>
            </p:nvSpPr>
            <p:spPr>
              <a:xfrm>
                <a:off x="4145978" y="4346415"/>
                <a:ext cx="336375" cy="380802"/>
              </a:xfrm>
              <a:custGeom>
                <a:avLst/>
                <a:gdLst>
                  <a:gd name="connsiteX0" fmla="*/ 323364 w 336374"/>
                  <a:gd name="connsiteY0" fmla="*/ 377311 h 380801"/>
                  <a:gd name="connsiteX1" fmla="*/ 333519 w 336374"/>
                  <a:gd name="connsiteY1" fmla="*/ 375407 h 380801"/>
                  <a:gd name="connsiteX2" fmla="*/ 6029 w 336374"/>
                  <a:gd name="connsiteY2" fmla="*/ 4760 h 380801"/>
                  <a:gd name="connsiteX3" fmla="*/ 4760 w 336374"/>
                  <a:gd name="connsiteY3" fmla="*/ 14915 h 380801"/>
                  <a:gd name="connsiteX4" fmla="*/ 323364 w 336374"/>
                  <a:gd name="connsiteY4" fmla="*/ 377311 h 38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374" h="380801">
                    <a:moveTo>
                      <a:pt x="323364" y="377311"/>
                    </a:moveTo>
                    <a:lnTo>
                      <a:pt x="333519" y="375407"/>
                    </a:lnTo>
                    <a:cubicBezTo>
                      <a:pt x="332884" y="372234"/>
                      <a:pt x="273225" y="40302"/>
                      <a:pt x="6029" y="4760"/>
                    </a:cubicBezTo>
                    <a:lnTo>
                      <a:pt x="4760" y="14915"/>
                    </a:lnTo>
                    <a:cubicBezTo>
                      <a:pt x="263705" y="49187"/>
                      <a:pt x="322729" y="374138"/>
                      <a:pt x="323364" y="377311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591">
                <a:extLst>
                  <a:ext uri="{FF2B5EF4-FFF2-40B4-BE49-F238E27FC236}">
                    <a16:creationId xmlns:a16="http://schemas.microsoft.com/office/drawing/2014/main" xmlns="" id="{1F3BAB90-0789-4998-B785-B19A207F3A35}"/>
                  </a:ext>
                </a:extLst>
              </p:cNvPr>
              <p:cNvSpPr/>
              <p:nvPr/>
            </p:nvSpPr>
            <p:spPr>
              <a:xfrm>
                <a:off x="4258076" y="3894781"/>
                <a:ext cx="355415" cy="831417"/>
              </a:xfrm>
              <a:custGeom>
                <a:avLst/>
                <a:gdLst>
                  <a:gd name="connsiteX0" fmla="*/ 220786 w 355414"/>
                  <a:gd name="connsiteY0" fmla="*/ 7682 h 831416"/>
                  <a:gd name="connsiteX1" fmla="*/ 249981 w 355414"/>
                  <a:gd name="connsiteY1" fmla="*/ 63533 h 831416"/>
                  <a:gd name="connsiteX2" fmla="*/ 220786 w 355414"/>
                  <a:gd name="connsiteY2" fmla="*/ 309150 h 831416"/>
                  <a:gd name="connsiteX3" fmla="*/ 330584 w 355414"/>
                  <a:gd name="connsiteY3" fmla="*/ 494474 h 831416"/>
                  <a:gd name="connsiteX4" fmla="*/ 352797 w 355414"/>
                  <a:gd name="connsiteY4" fmla="*/ 597290 h 831416"/>
                  <a:gd name="connsiteX5" fmla="*/ 283618 w 355414"/>
                  <a:gd name="connsiteY5" fmla="*/ 826406 h 831416"/>
                  <a:gd name="connsiteX6" fmla="*/ 216343 w 355414"/>
                  <a:gd name="connsiteY6" fmla="*/ 827675 h 831416"/>
                  <a:gd name="connsiteX7" fmla="*/ 189687 w 355414"/>
                  <a:gd name="connsiteY7" fmla="*/ 708992 h 831416"/>
                  <a:gd name="connsiteX8" fmla="*/ 15153 w 355414"/>
                  <a:gd name="connsiteY8" fmla="*/ 458932 h 831416"/>
                  <a:gd name="connsiteX9" fmla="*/ 50695 w 355414"/>
                  <a:gd name="connsiteY9" fmla="*/ 168254 h 831416"/>
                  <a:gd name="connsiteX10" fmla="*/ 220786 w 355414"/>
                  <a:gd name="connsiteY10" fmla="*/ 7682 h 831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5414" h="831416">
                    <a:moveTo>
                      <a:pt x="220786" y="7682"/>
                    </a:moveTo>
                    <a:cubicBezTo>
                      <a:pt x="220786" y="7682"/>
                      <a:pt x="267751" y="-14531"/>
                      <a:pt x="249981" y="63533"/>
                    </a:cubicBezTo>
                    <a:cubicBezTo>
                      <a:pt x="232210" y="141598"/>
                      <a:pt x="191591" y="210776"/>
                      <a:pt x="220786" y="309150"/>
                    </a:cubicBezTo>
                    <a:cubicBezTo>
                      <a:pt x="249981" y="407524"/>
                      <a:pt x="288696" y="439257"/>
                      <a:pt x="330584" y="494474"/>
                    </a:cubicBezTo>
                    <a:cubicBezTo>
                      <a:pt x="360413" y="533823"/>
                      <a:pt x="359778" y="538901"/>
                      <a:pt x="352797" y="597290"/>
                    </a:cubicBezTo>
                    <a:cubicBezTo>
                      <a:pt x="345816" y="655680"/>
                      <a:pt x="283618" y="826406"/>
                      <a:pt x="283618" y="826406"/>
                    </a:cubicBezTo>
                    <a:lnTo>
                      <a:pt x="216343" y="827675"/>
                    </a:lnTo>
                    <a:cubicBezTo>
                      <a:pt x="216343" y="827675"/>
                      <a:pt x="227767" y="738187"/>
                      <a:pt x="189687" y="708992"/>
                    </a:cubicBezTo>
                    <a:cubicBezTo>
                      <a:pt x="151607" y="679797"/>
                      <a:pt x="26577" y="514783"/>
                      <a:pt x="15153" y="458932"/>
                    </a:cubicBezTo>
                    <a:cubicBezTo>
                      <a:pt x="3729" y="403082"/>
                      <a:pt x="-11503" y="284398"/>
                      <a:pt x="50695" y="168254"/>
                    </a:cubicBezTo>
                    <a:cubicBezTo>
                      <a:pt x="112892" y="52109"/>
                      <a:pt x="202380" y="16568"/>
                      <a:pt x="220786" y="7682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592">
                <a:extLst>
                  <a:ext uri="{FF2B5EF4-FFF2-40B4-BE49-F238E27FC236}">
                    <a16:creationId xmlns:a16="http://schemas.microsoft.com/office/drawing/2014/main" xmlns="" id="{1DF99FC4-A83F-4015-8020-A49628DEB8C2}"/>
                  </a:ext>
                </a:extLst>
              </p:cNvPr>
              <p:cNvSpPr/>
              <p:nvPr/>
            </p:nvSpPr>
            <p:spPr>
              <a:xfrm>
                <a:off x="4351563" y="4036696"/>
                <a:ext cx="184054" cy="704483"/>
              </a:xfrm>
              <a:custGeom>
                <a:avLst/>
                <a:gdLst>
                  <a:gd name="connsiteX0" fmla="*/ 162841 w 184054"/>
                  <a:gd name="connsiteY0" fmla="*/ 699723 h 704483"/>
                  <a:gd name="connsiteX1" fmla="*/ 134281 w 184054"/>
                  <a:gd name="connsiteY1" fmla="*/ 416661 h 704483"/>
                  <a:gd name="connsiteX2" fmla="*/ 109529 w 184054"/>
                  <a:gd name="connsiteY2" fmla="*/ 390004 h 704483"/>
                  <a:gd name="connsiteX3" fmla="*/ 14963 w 184054"/>
                  <a:gd name="connsiteY3" fmla="*/ 207854 h 704483"/>
                  <a:gd name="connsiteX4" fmla="*/ 68910 w 184054"/>
                  <a:gd name="connsiteY4" fmla="*/ 9837 h 704483"/>
                  <a:gd name="connsiteX5" fmla="*/ 60025 w 184054"/>
                  <a:gd name="connsiteY5" fmla="*/ 4760 h 704483"/>
                  <a:gd name="connsiteX6" fmla="*/ 4809 w 184054"/>
                  <a:gd name="connsiteY6" fmla="*/ 207854 h 704483"/>
                  <a:gd name="connsiteX7" fmla="*/ 101913 w 184054"/>
                  <a:gd name="connsiteY7" fmla="*/ 396986 h 704483"/>
                  <a:gd name="connsiteX8" fmla="*/ 126665 w 184054"/>
                  <a:gd name="connsiteY8" fmla="*/ 423642 h 704483"/>
                  <a:gd name="connsiteX9" fmla="*/ 152687 w 184054"/>
                  <a:gd name="connsiteY9" fmla="*/ 697184 h 704483"/>
                  <a:gd name="connsiteX10" fmla="*/ 162841 w 184054"/>
                  <a:gd name="connsiteY10" fmla="*/ 699723 h 70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054" h="704483">
                    <a:moveTo>
                      <a:pt x="162841" y="699723"/>
                    </a:moveTo>
                    <a:cubicBezTo>
                      <a:pt x="164745" y="691472"/>
                      <a:pt x="214884" y="503610"/>
                      <a:pt x="134281" y="416661"/>
                    </a:cubicBezTo>
                    <a:cubicBezTo>
                      <a:pt x="125396" y="407141"/>
                      <a:pt x="117145" y="398255"/>
                      <a:pt x="109529" y="390004"/>
                    </a:cubicBezTo>
                    <a:cubicBezTo>
                      <a:pt x="46062" y="322729"/>
                      <a:pt x="16867" y="292265"/>
                      <a:pt x="14963" y="207854"/>
                    </a:cubicBezTo>
                    <a:cubicBezTo>
                      <a:pt x="13059" y="113288"/>
                      <a:pt x="68276" y="11107"/>
                      <a:pt x="68910" y="9837"/>
                    </a:cubicBezTo>
                    <a:lnTo>
                      <a:pt x="60025" y="4760"/>
                    </a:lnTo>
                    <a:cubicBezTo>
                      <a:pt x="57486" y="9203"/>
                      <a:pt x="2904" y="110115"/>
                      <a:pt x="4809" y="207854"/>
                    </a:cubicBezTo>
                    <a:cubicBezTo>
                      <a:pt x="6713" y="296073"/>
                      <a:pt x="38446" y="329711"/>
                      <a:pt x="101913" y="396986"/>
                    </a:cubicBezTo>
                    <a:cubicBezTo>
                      <a:pt x="109529" y="405236"/>
                      <a:pt x="117780" y="414122"/>
                      <a:pt x="126665" y="423642"/>
                    </a:cubicBezTo>
                    <a:cubicBezTo>
                      <a:pt x="203460" y="506149"/>
                      <a:pt x="153321" y="695280"/>
                      <a:pt x="152687" y="697184"/>
                    </a:cubicBezTo>
                    <a:lnTo>
                      <a:pt x="162841" y="699723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593">
                <a:extLst>
                  <a:ext uri="{FF2B5EF4-FFF2-40B4-BE49-F238E27FC236}">
                    <a16:creationId xmlns:a16="http://schemas.microsoft.com/office/drawing/2014/main" xmlns="" id="{F8265F36-9864-4EDE-A2D8-BF75CC8CA068}"/>
                  </a:ext>
                </a:extLst>
              </p:cNvPr>
              <p:cNvSpPr/>
              <p:nvPr/>
            </p:nvSpPr>
            <p:spPr>
              <a:xfrm>
                <a:off x="4505820" y="4417324"/>
                <a:ext cx="291948" cy="304641"/>
              </a:xfrm>
              <a:custGeom>
                <a:avLst/>
                <a:gdLst>
                  <a:gd name="connsiteX0" fmla="*/ 145672 w 291947"/>
                  <a:gd name="connsiteY0" fmla="*/ 16992 h 304641"/>
                  <a:gd name="connsiteX1" fmla="*/ 272606 w 291947"/>
                  <a:gd name="connsiteY1" fmla="*/ 15723 h 304641"/>
                  <a:gd name="connsiteX2" fmla="*/ 253566 w 291947"/>
                  <a:gd name="connsiteY2" fmla="*/ 129329 h 304641"/>
                  <a:gd name="connsiteX3" fmla="*/ 133614 w 291947"/>
                  <a:gd name="connsiteY3" fmla="*/ 180737 h 304641"/>
                  <a:gd name="connsiteX4" fmla="*/ 37144 w 291947"/>
                  <a:gd name="connsiteY4" fmla="*/ 303228 h 304641"/>
                  <a:gd name="connsiteX5" fmla="*/ 4776 w 291947"/>
                  <a:gd name="connsiteY5" fmla="*/ 303228 h 304641"/>
                  <a:gd name="connsiteX6" fmla="*/ 145672 w 291947"/>
                  <a:gd name="connsiteY6" fmla="*/ 16992 h 304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947" h="304641">
                    <a:moveTo>
                      <a:pt x="145672" y="16992"/>
                    </a:moveTo>
                    <a:cubicBezTo>
                      <a:pt x="145672" y="16992"/>
                      <a:pt x="254835" y="-9664"/>
                      <a:pt x="272606" y="15723"/>
                    </a:cubicBezTo>
                    <a:cubicBezTo>
                      <a:pt x="290377" y="41110"/>
                      <a:pt x="304974" y="89979"/>
                      <a:pt x="253566" y="129329"/>
                    </a:cubicBezTo>
                    <a:cubicBezTo>
                      <a:pt x="202158" y="168678"/>
                      <a:pt x="160270" y="162966"/>
                      <a:pt x="133614" y="180737"/>
                    </a:cubicBezTo>
                    <a:cubicBezTo>
                      <a:pt x="106957" y="198508"/>
                      <a:pt x="39683" y="267052"/>
                      <a:pt x="37144" y="303228"/>
                    </a:cubicBezTo>
                    <a:lnTo>
                      <a:pt x="4776" y="303228"/>
                    </a:lnTo>
                    <a:cubicBezTo>
                      <a:pt x="5410" y="303228"/>
                      <a:pt x="-6648" y="69670"/>
                      <a:pt x="145672" y="16992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594">
                <a:extLst>
                  <a:ext uri="{FF2B5EF4-FFF2-40B4-BE49-F238E27FC236}">
                    <a16:creationId xmlns:a16="http://schemas.microsoft.com/office/drawing/2014/main" xmlns="" id="{256DDABC-6FE2-4924-BAD6-1AABD0435361}"/>
                  </a:ext>
                </a:extLst>
              </p:cNvPr>
              <p:cNvSpPr/>
              <p:nvPr/>
            </p:nvSpPr>
            <p:spPr>
              <a:xfrm>
                <a:off x="4319878" y="4715792"/>
                <a:ext cx="323681" cy="330028"/>
              </a:xfrm>
              <a:custGeom>
                <a:avLst/>
                <a:gdLst>
                  <a:gd name="connsiteX0" fmla="*/ 318921 w 323681"/>
                  <a:gd name="connsiteY0" fmla="*/ 4760 h 330028"/>
                  <a:gd name="connsiteX1" fmla="*/ 4760 w 323681"/>
                  <a:gd name="connsiteY1" fmla="*/ 4760 h 330028"/>
                  <a:gd name="connsiteX2" fmla="*/ 38397 w 323681"/>
                  <a:gd name="connsiteY2" fmla="*/ 329711 h 330028"/>
                  <a:gd name="connsiteX3" fmla="*/ 285284 w 323681"/>
                  <a:gd name="connsiteY3" fmla="*/ 327172 h 33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681" h="330028">
                    <a:moveTo>
                      <a:pt x="318921" y="4760"/>
                    </a:moveTo>
                    <a:lnTo>
                      <a:pt x="4760" y="4760"/>
                    </a:lnTo>
                    <a:lnTo>
                      <a:pt x="38397" y="329711"/>
                    </a:lnTo>
                    <a:lnTo>
                      <a:pt x="285284" y="327172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595">
                <a:extLst>
                  <a:ext uri="{FF2B5EF4-FFF2-40B4-BE49-F238E27FC236}">
                    <a16:creationId xmlns:a16="http://schemas.microsoft.com/office/drawing/2014/main" xmlns="" id="{85E778F1-B3CE-4459-BD0C-D5E2429EFB22}"/>
                  </a:ext>
                </a:extLst>
              </p:cNvPr>
              <p:cNvSpPr/>
              <p:nvPr/>
            </p:nvSpPr>
            <p:spPr>
              <a:xfrm>
                <a:off x="4515121" y="4485407"/>
                <a:ext cx="209441" cy="234828"/>
              </a:xfrm>
              <a:custGeom>
                <a:avLst/>
                <a:gdLst>
                  <a:gd name="connsiteX0" fmla="*/ 4995 w 209440"/>
                  <a:gd name="connsiteY0" fmla="*/ 235145 h 234827"/>
                  <a:gd name="connsiteX1" fmla="*/ 15149 w 209440"/>
                  <a:gd name="connsiteY1" fmla="*/ 235145 h 234827"/>
                  <a:gd name="connsiteX2" fmla="*/ 60211 w 209440"/>
                  <a:gd name="connsiteY2" fmla="*/ 114558 h 234827"/>
                  <a:gd name="connsiteX3" fmla="*/ 204916 w 209440"/>
                  <a:gd name="connsiteY3" fmla="*/ 14915 h 234827"/>
                  <a:gd name="connsiteX4" fmla="*/ 203646 w 209440"/>
                  <a:gd name="connsiteY4" fmla="*/ 4760 h 234827"/>
                  <a:gd name="connsiteX5" fmla="*/ 51960 w 209440"/>
                  <a:gd name="connsiteY5" fmla="*/ 108846 h 234827"/>
                  <a:gd name="connsiteX6" fmla="*/ 4995 w 209440"/>
                  <a:gd name="connsiteY6" fmla="*/ 235145 h 23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440" h="234827">
                    <a:moveTo>
                      <a:pt x="4995" y="235145"/>
                    </a:moveTo>
                    <a:lnTo>
                      <a:pt x="15149" y="235145"/>
                    </a:lnTo>
                    <a:cubicBezTo>
                      <a:pt x="15149" y="235145"/>
                      <a:pt x="9438" y="198969"/>
                      <a:pt x="60211" y="114558"/>
                    </a:cubicBezTo>
                    <a:cubicBezTo>
                      <a:pt x="111619" y="30147"/>
                      <a:pt x="203646" y="14915"/>
                      <a:pt x="204916" y="14915"/>
                    </a:cubicBezTo>
                    <a:lnTo>
                      <a:pt x="203646" y="4760"/>
                    </a:lnTo>
                    <a:cubicBezTo>
                      <a:pt x="199838" y="5395"/>
                      <a:pt x="105907" y="20627"/>
                      <a:pt x="51960" y="108846"/>
                    </a:cubicBezTo>
                    <a:cubicBezTo>
                      <a:pt x="-1352" y="197699"/>
                      <a:pt x="4995" y="233241"/>
                      <a:pt x="4995" y="235145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759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2D8103-01A0-4519-8960-54A14D9D1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0F1224-966C-4751-8596-CEADA1971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84F025-9AEA-45CC-B0BE-A41DB1407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209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3C6853-A3A0-4F79-9CA3-85946015BE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4834" y="1304764"/>
            <a:ext cx="9914453" cy="4856365"/>
            <a:chOff x="1234834" y="1304764"/>
            <a:chExt cx="9914453" cy="4856365"/>
          </a:xfrm>
        </p:grpSpPr>
        <p:grpSp>
          <p:nvGrpSpPr>
            <p:cNvPr id="6" name="işḻí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D10A3EC-EF97-4423-9D0D-F1CFE10D07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73536" y="1304764"/>
              <a:ext cx="8891016" cy="4029129"/>
              <a:chOff x="2173536" y="1304764"/>
              <a:chExt cx="8891016" cy="4029129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76EE6CB1-2A60-457F-B36B-E658EC78AC68}"/>
                  </a:ext>
                </a:extLst>
              </p:cNvPr>
              <p:cNvCxnSpPr>
                <a:cxnSpLocks/>
                <a:stCxn id="37" idx="0"/>
              </p:cNvCxnSpPr>
              <p:nvPr/>
            </p:nvCxnSpPr>
            <p:spPr>
              <a:xfrm flipV="1">
                <a:off x="2425564" y="2572864"/>
                <a:ext cx="0" cy="2256973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F6009B12-525D-4BB2-8C7A-407A4057759F}"/>
                  </a:ext>
                </a:extLst>
              </p:cNvPr>
              <p:cNvCxnSpPr>
                <a:cxnSpLocks/>
                <a:stCxn id="33" idx="0"/>
              </p:cNvCxnSpPr>
              <p:nvPr/>
            </p:nvCxnSpPr>
            <p:spPr>
              <a:xfrm flipV="1">
                <a:off x="5687511" y="2924002"/>
                <a:ext cx="0" cy="1570071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2E60C98D-A0C1-4AF7-B16C-5F126C72D7A1}"/>
                  </a:ext>
                </a:extLst>
              </p:cNvPr>
              <p:cNvCxnSpPr>
                <a:stCxn id="35" idx="4"/>
              </p:cNvCxnSpPr>
              <p:nvPr/>
            </p:nvCxnSpPr>
            <p:spPr>
              <a:xfrm flipH="1">
                <a:off x="4369779" y="3368932"/>
                <a:ext cx="1" cy="1712933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82D7B5CC-495E-4FD5-8225-CF1041397EC5}"/>
                  </a:ext>
                </a:extLst>
              </p:cNvPr>
              <p:cNvCxnSpPr>
                <a:cxnSpLocks/>
                <a:stCxn id="31" idx="4"/>
              </p:cNvCxnSpPr>
              <p:nvPr/>
            </p:nvCxnSpPr>
            <p:spPr>
              <a:xfrm flipH="1">
                <a:off x="6817875" y="3783850"/>
                <a:ext cx="177" cy="1053434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ïṥḻíḍê">
                <a:extLst>
                  <a:ext uri="{FF2B5EF4-FFF2-40B4-BE49-F238E27FC236}">
                    <a16:creationId xmlns:a16="http://schemas.microsoft.com/office/drawing/2014/main" xmlns="" id="{5215F13B-CDA7-46F2-B7DC-6AA8AFF42D1E}"/>
                  </a:ext>
                </a:extLst>
              </p:cNvPr>
              <p:cNvSpPr/>
              <p:nvPr/>
            </p:nvSpPr>
            <p:spPr>
              <a:xfrm>
                <a:off x="2340747" y="2433513"/>
                <a:ext cx="7364795" cy="2700674"/>
              </a:xfrm>
              <a:custGeom>
                <a:avLst/>
                <a:gdLst>
                  <a:gd name="connsiteX0" fmla="*/ 4581582 w 4684528"/>
                  <a:gd name="connsiteY0" fmla="*/ 0 h 1458098"/>
                  <a:gd name="connsiteX1" fmla="*/ 4684528 w 4684528"/>
                  <a:gd name="connsiteY1" fmla="*/ 84779 h 1458098"/>
                  <a:gd name="connsiteX2" fmla="*/ 3394679 w 4684528"/>
                  <a:gd name="connsiteY2" fmla="*/ 1332239 h 1458098"/>
                  <a:gd name="connsiteX3" fmla="*/ 2716448 w 4684528"/>
                  <a:gd name="connsiteY3" fmla="*/ 641897 h 1458098"/>
                  <a:gd name="connsiteX4" fmla="*/ 1929217 w 4684528"/>
                  <a:gd name="connsiteY4" fmla="*/ 1417018 h 1458098"/>
                  <a:gd name="connsiteX5" fmla="*/ 1014817 w 4684528"/>
                  <a:gd name="connsiteY5" fmla="*/ 490506 h 1458098"/>
                  <a:gd name="connsiteX6" fmla="*/ 16577 w 4684528"/>
                  <a:gd name="connsiteY6" fmla="*/ 1458098 h 1458098"/>
                  <a:gd name="connsiteX7" fmla="*/ 0 w 4684528"/>
                  <a:gd name="connsiteY7" fmla="*/ 1458098 h 1458098"/>
                  <a:gd name="connsiteX8" fmla="*/ 1008761 w 4684528"/>
                  <a:gd name="connsiteY8" fmla="*/ 436006 h 1458098"/>
                  <a:gd name="connsiteX9" fmla="*/ 1929217 w 4684528"/>
                  <a:gd name="connsiteY9" fmla="*/ 1344350 h 1458098"/>
                  <a:gd name="connsiteX10" fmla="*/ 2716448 w 4684528"/>
                  <a:gd name="connsiteY10" fmla="*/ 545007 h 1458098"/>
                  <a:gd name="connsiteX11" fmla="*/ 3388623 w 4684528"/>
                  <a:gd name="connsiteY11" fmla="*/ 1211126 h 1458098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39326 w 5094637"/>
                  <a:gd name="connsiteY4" fmla="*/ 1417018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39326 w 5094637"/>
                  <a:gd name="connsiteY9" fmla="*/ 1344350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18473 w 5094637"/>
                  <a:gd name="connsiteY4" fmla="*/ 1847981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39326 w 5094637"/>
                  <a:gd name="connsiteY9" fmla="*/ 1344350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18473 w 5094637"/>
                  <a:gd name="connsiteY4" fmla="*/ 1847981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18472 w 5094637"/>
                  <a:gd name="connsiteY9" fmla="*/ 1747509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18473 w 5094637"/>
                  <a:gd name="connsiteY4" fmla="*/ 1847981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25424 w 5094637"/>
                  <a:gd name="connsiteY9" fmla="*/ 1608489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11522 w 5094637"/>
                  <a:gd name="connsiteY4" fmla="*/ 1722863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25424 w 5094637"/>
                  <a:gd name="connsiteY9" fmla="*/ 1608489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780917 h 1868207"/>
                  <a:gd name="connsiteX4" fmla="*/ 2311522 w 5094637"/>
                  <a:gd name="connsiteY4" fmla="*/ 1722863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25424 w 5094637"/>
                  <a:gd name="connsiteY9" fmla="*/ 1608489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780917 h 1868207"/>
                  <a:gd name="connsiteX4" fmla="*/ 2311522 w 5094637"/>
                  <a:gd name="connsiteY4" fmla="*/ 1722863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25424 w 5094637"/>
                  <a:gd name="connsiteY9" fmla="*/ 1608489 h 1868207"/>
                  <a:gd name="connsiteX10" fmla="*/ 3126557 w 5094637"/>
                  <a:gd name="connsiteY10" fmla="*/ 68402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94637" h="1868207">
                    <a:moveTo>
                      <a:pt x="4991691" y="0"/>
                    </a:moveTo>
                    <a:lnTo>
                      <a:pt x="5094637" y="84779"/>
                    </a:lnTo>
                    <a:lnTo>
                      <a:pt x="3804788" y="1332239"/>
                    </a:lnTo>
                    <a:lnTo>
                      <a:pt x="3126557" y="780917"/>
                    </a:lnTo>
                    <a:lnTo>
                      <a:pt x="2311522" y="1722863"/>
                    </a:lnTo>
                    <a:lnTo>
                      <a:pt x="1424926" y="490506"/>
                    </a:lnTo>
                    <a:lnTo>
                      <a:pt x="426686" y="1458098"/>
                    </a:lnTo>
                    <a:lnTo>
                      <a:pt x="0" y="1868207"/>
                    </a:lnTo>
                    <a:lnTo>
                      <a:pt x="1418870" y="436006"/>
                    </a:lnTo>
                    <a:lnTo>
                      <a:pt x="2325424" y="1608489"/>
                    </a:lnTo>
                    <a:lnTo>
                      <a:pt x="3126557" y="684027"/>
                    </a:lnTo>
                    <a:lnTo>
                      <a:pt x="3798732" y="1211126"/>
                    </a:lnTo>
                    <a:lnTo>
                      <a:pt x="4991691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" name="ïṡļíḍè">
                <a:extLst>
                  <a:ext uri="{FF2B5EF4-FFF2-40B4-BE49-F238E27FC236}">
                    <a16:creationId xmlns:a16="http://schemas.microsoft.com/office/drawing/2014/main" xmlns="" id="{CE8EB47A-2ACB-4002-A693-CB017B344E37}"/>
                  </a:ext>
                </a:extLst>
              </p:cNvPr>
              <p:cNvGrpSpPr/>
              <p:nvPr/>
            </p:nvGrpSpPr>
            <p:grpSpPr>
              <a:xfrm>
                <a:off x="8345653" y="1304764"/>
                <a:ext cx="2454599" cy="2466123"/>
                <a:chOff x="7659605" y="1304764"/>
                <a:chExt cx="2454599" cy="2466123"/>
              </a:xfrm>
            </p:grpSpPr>
            <p:sp>
              <p:nvSpPr>
                <p:cNvPr id="39" name="íslidê">
                  <a:extLst>
                    <a:ext uri="{FF2B5EF4-FFF2-40B4-BE49-F238E27FC236}">
                      <a16:creationId xmlns:a16="http://schemas.microsoft.com/office/drawing/2014/main" xmlns="" id="{546B1290-D0DB-4DF2-98F2-7F359CEA1152}"/>
                    </a:ext>
                  </a:extLst>
                </p:cNvPr>
                <p:cNvSpPr/>
                <p:nvPr/>
              </p:nvSpPr>
              <p:spPr bwMode="auto">
                <a:xfrm>
                  <a:off x="7659605" y="2994942"/>
                  <a:ext cx="774024" cy="775945"/>
                </a:xfrm>
                <a:custGeom>
                  <a:avLst/>
                  <a:gdLst>
                    <a:gd name="T0" fmla="*/ 200 w 200"/>
                    <a:gd name="T1" fmla="*/ 88 h 200"/>
                    <a:gd name="T2" fmla="*/ 177 w 200"/>
                    <a:gd name="T3" fmla="*/ 24 h 200"/>
                    <a:gd name="T4" fmla="*/ 111 w 200"/>
                    <a:gd name="T5" fmla="*/ 0 h 200"/>
                    <a:gd name="T6" fmla="*/ 8 w 200"/>
                    <a:gd name="T7" fmla="*/ 103 h 200"/>
                    <a:gd name="T8" fmla="*/ 41 w 200"/>
                    <a:gd name="T9" fmla="*/ 81 h 200"/>
                    <a:gd name="T10" fmla="*/ 8 w 200"/>
                    <a:gd name="T11" fmla="*/ 193 h 200"/>
                    <a:gd name="T12" fmla="*/ 119 w 200"/>
                    <a:gd name="T13" fmla="*/ 159 h 200"/>
                    <a:gd name="T14" fmla="*/ 96 w 200"/>
                    <a:gd name="T15" fmla="*/ 192 h 200"/>
                    <a:gd name="T16" fmla="*/ 200 w 200"/>
                    <a:gd name="T17" fmla="*/ 88 h 200"/>
                    <a:gd name="T18" fmla="*/ 122 w 200"/>
                    <a:gd name="T19" fmla="*/ 135 h 200"/>
                    <a:gd name="T20" fmla="*/ 137 w 200"/>
                    <a:gd name="T21" fmla="*/ 114 h 200"/>
                    <a:gd name="T22" fmla="*/ 65 w 200"/>
                    <a:gd name="T23" fmla="*/ 136 h 200"/>
                    <a:gd name="T24" fmla="*/ 86 w 200"/>
                    <a:gd name="T25" fmla="*/ 64 h 200"/>
                    <a:gd name="T26" fmla="*/ 65 w 200"/>
                    <a:gd name="T27" fmla="*/ 78 h 200"/>
                    <a:gd name="T28" fmla="*/ 132 w 200"/>
                    <a:gd name="T29" fmla="*/ 11 h 200"/>
                    <a:gd name="T30" fmla="*/ 174 w 200"/>
                    <a:gd name="T31" fmla="*/ 27 h 200"/>
                    <a:gd name="T32" fmla="*/ 189 w 200"/>
                    <a:gd name="T33" fmla="*/ 68 h 200"/>
                    <a:gd name="T34" fmla="*/ 122 w 200"/>
                    <a:gd name="T35" fmla="*/ 135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0" h="200">
                      <a:moveTo>
                        <a:pt x="200" y="88"/>
                      </a:moveTo>
                      <a:cubicBezTo>
                        <a:pt x="177" y="24"/>
                        <a:pt x="177" y="24"/>
                        <a:pt x="177" y="24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11" y="0"/>
                        <a:pt x="38" y="4"/>
                        <a:pt x="8" y="103"/>
                      </a:cubicBezTo>
                      <a:cubicBezTo>
                        <a:pt x="8" y="103"/>
                        <a:pt x="27" y="87"/>
                        <a:pt x="41" y="81"/>
                      </a:cubicBezTo>
                      <a:cubicBezTo>
                        <a:pt x="41" y="81"/>
                        <a:pt x="0" y="146"/>
                        <a:pt x="8" y="193"/>
                      </a:cubicBezTo>
                      <a:cubicBezTo>
                        <a:pt x="54" y="200"/>
                        <a:pt x="119" y="159"/>
                        <a:pt x="119" y="159"/>
                      </a:cubicBezTo>
                      <a:cubicBezTo>
                        <a:pt x="113" y="173"/>
                        <a:pt x="96" y="192"/>
                        <a:pt x="96" y="192"/>
                      </a:cubicBezTo>
                      <a:cubicBezTo>
                        <a:pt x="195" y="162"/>
                        <a:pt x="200" y="88"/>
                        <a:pt x="200" y="88"/>
                      </a:cubicBezTo>
                      <a:moveTo>
                        <a:pt x="122" y="135"/>
                      </a:moveTo>
                      <a:cubicBezTo>
                        <a:pt x="122" y="135"/>
                        <a:pt x="132" y="123"/>
                        <a:pt x="137" y="114"/>
                      </a:cubicBezTo>
                      <a:cubicBezTo>
                        <a:pt x="137" y="114"/>
                        <a:pt x="94" y="140"/>
                        <a:pt x="65" y="136"/>
                      </a:cubicBezTo>
                      <a:cubicBezTo>
                        <a:pt x="59" y="105"/>
                        <a:pt x="86" y="64"/>
                        <a:pt x="86" y="64"/>
                      </a:cubicBezTo>
                      <a:cubicBezTo>
                        <a:pt x="77" y="68"/>
                        <a:pt x="65" y="78"/>
                        <a:pt x="65" y="78"/>
                      </a:cubicBezTo>
                      <a:cubicBezTo>
                        <a:pt x="84" y="14"/>
                        <a:pt x="132" y="11"/>
                        <a:pt x="132" y="11"/>
                      </a:cubicBezTo>
                      <a:cubicBezTo>
                        <a:pt x="174" y="27"/>
                        <a:pt x="174" y="27"/>
                        <a:pt x="174" y="27"/>
                      </a:cubicBezTo>
                      <a:cubicBezTo>
                        <a:pt x="189" y="68"/>
                        <a:pt x="189" y="68"/>
                        <a:pt x="189" y="68"/>
                      </a:cubicBezTo>
                      <a:cubicBezTo>
                        <a:pt x="189" y="68"/>
                        <a:pt x="186" y="116"/>
                        <a:pt x="122" y="135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ï$ļíďé">
                  <a:extLst>
                    <a:ext uri="{FF2B5EF4-FFF2-40B4-BE49-F238E27FC236}">
                      <a16:creationId xmlns:a16="http://schemas.microsoft.com/office/drawing/2014/main" xmlns="" id="{08C6F307-C5AB-49A0-AB07-7F9CBC6E21E9}"/>
                    </a:ext>
                  </a:extLst>
                </p:cNvPr>
                <p:cNvSpPr/>
                <p:nvPr/>
              </p:nvSpPr>
              <p:spPr bwMode="auto">
                <a:xfrm>
                  <a:off x="7888164" y="3037196"/>
                  <a:ext cx="503212" cy="501291"/>
                </a:xfrm>
                <a:custGeom>
                  <a:avLst/>
                  <a:gdLst>
                    <a:gd name="T0" fmla="*/ 115 w 130"/>
                    <a:gd name="T1" fmla="*/ 16 h 129"/>
                    <a:gd name="T2" fmla="*/ 73 w 130"/>
                    <a:gd name="T3" fmla="*/ 0 h 129"/>
                    <a:gd name="T4" fmla="*/ 6 w 130"/>
                    <a:gd name="T5" fmla="*/ 67 h 129"/>
                    <a:gd name="T6" fmla="*/ 27 w 130"/>
                    <a:gd name="T7" fmla="*/ 53 h 129"/>
                    <a:gd name="T8" fmla="*/ 6 w 130"/>
                    <a:gd name="T9" fmla="*/ 125 h 129"/>
                    <a:gd name="T10" fmla="*/ 78 w 130"/>
                    <a:gd name="T11" fmla="*/ 103 h 129"/>
                    <a:gd name="T12" fmla="*/ 63 w 130"/>
                    <a:gd name="T13" fmla="*/ 124 h 129"/>
                    <a:gd name="T14" fmla="*/ 130 w 130"/>
                    <a:gd name="T15" fmla="*/ 57 h 129"/>
                    <a:gd name="T16" fmla="*/ 115 w 130"/>
                    <a:gd name="T17" fmla="*/ 16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0" h="129">
                      <a:moveTo>
                        <a:pt x="115" y="16"/>
                      </a:move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73" y="0"/>
                        <a:pt x="25" y="3"/>
                        <a:pt x="6" y="67"/>
                      </a:cubicBezTo>
                      <a:cubicBezTo>
                        <a:pt x="6" y="67"/>
                        <a:pt x="18" y="57"/>
                        <a:pt x="27" y="53"/>
                      </a:cubicBezTo>
                      <a:cubicBezTo>
                        <a:pt x="27" y="53"/>
                        <a:pt x="0" y="94"/>
                        <a:pt x="6" y="125"/>
                      </a:cubicBezTo>
                      <a:cubicBezTo>
                        <a:pt x="35" y="129"/>
                        <a:pt x="78" y="103"/>
                        <a:pt x="78" y="103"/>
                      </a:cubicBezTo>
                      <a:cubicBezTo>
                        <a:pt x="73" y="112"/>
                        <a:pt x="63" y="124"/>
                        <a:pt x="63" y="124"/>
                      </a:cubicBezTo>
                      <a:cubicBezTo>
                        <a:pt x="127" y="105"/>
                        <a:pt x="130" y="57"/>
                        <a:pt x="130" y="57"/>
                      </a:cubicBezTo>
                      <a:cubicBezTo>
                        <a:pt x="115" y="16"/>
                        <a:pt x="115" y="16"/>
                        <a:pt x="115" y="16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ïŝḷïḑè">
                  <a:extLst>
                    <a:ext uri="{FF2B5EF4-FFF2-40B4-BE49-F238E27FC236}">
                      <a16:creationId xmlns:a16="http://schemas.microsoft.com/office/drawing/2014/main" xmlns="" id="{B5383494-5BB8-4B4E-8638-386B1A3D0586}"/>
                    </a:ext>
                  </a:extLst>
                </p:cNvPr>
                <p:cNvSpPr/>
                <p:nvPr/>
              </p:nvSpPr>
              <p:spPr bwMode="auto">
                <a:xfrm>
                  <a:off x="8410582" y="2727971"/>
                  <a:ext cx="635738" cy="848930"/>
                </a:xfrm>
                <a:custGeom>
                  <a:avLst/>
                  <a:gdLst>
                    <a:gd name="T0" fmla="*/ 164 w 164"/>
                    <a:gd name="T1" fmla="*/ 55 h 219"/>
                    <a:gd name="T2" fmla="*/ 133 w 164"/>
                    <a:gd name="T3" fmla="*/ 180 h 219"/>
                    <a:gd name="T4" fmla="*/ 0 w 164"/>
                    <a:gd name="T5" fmla="*/ 219 h 219"/>
                    <a:gd name="T6" fmla="*/ 27 w 164"/>
                    <a:gd name="T7" fmla="*/ 82 h 219"/>
                    <a:gd name="T8" fmla="*/ 109 w 164"/>
                    <a:gd name="T9" fmla="*/ 0 h 219"/>
                    <a:gd name="T10" fmla="*/ 164 w 164"/>
                    <a:gd name="T11" fmla="*/ 5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4" h="219">
                      <a:moveTo>
                        <a:pt x="164" y="55"/>
                      </a:moveTo>
                      <a:cubicBezTo>
                        <a:pt x="133" y="180"/>
                        <a:pt x="133" y="180"/>
                        <a:pt x="133" y="180"/>
                      </a:cubicBezTo>
                      <a:cubicBezTo>
                        <a:pt x="0" y="219"/>
                        <a:pt x="0" y="219"/>
                        <a:pt x="0" y="219"/>
                      </a:cubicBezTo>
                      <a:cubicBezTo>
                        <a:pt x="0" y="219"/>
                        <a:pt x="93" y="147"/>
                        <a:pt x="27" y="82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64" y="55"/>
                        <a:pt x="164" y="55"/>
                        <a:pt x="164" y="55"/>
                      </a:cubicBez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ṩľîďê">
                  <a:extLst>
                    <a:ext uri="{FF2B5EF4-FFF2-40B4-BE49-F238E27FC236}">
                      <a16:creationId xmlns:a16="http://schemas.microsoft.com/office/drawing/2014/main" xmlns="" id="{C75D7BB2-D571-48F6-AF79-EF78D8FFEA58}"/>
                    </a:ext>
                  </a:extLst>
                </p:cNvPr>
                <p:cNvSpPr/>
                <p:nvPr/>
              </p:nvSpPr>
              <p:spPr bwMode="auto">
                <a:xfrm>
                  <a:off x="7842068" y="2366887"/>
                  <a:ext cx="847009" cy="639579"/>
                </a:xfrm>
                <a:custGeom>
                  <a:avLst/>
                  <a:gdLst>
                    <a:gd name="T0" fmla="*/ 164 w 219"/>
                    <a:gd name="T1" fmla="*/ 0 h 165"/>
                    <a:gd name="T2" fmla="*/ 38 w 219"/>
                    <a:gd name="T3" fmla="*/ 32 h 165"/>
                    <a:gd name="T4" fmla="*/ 0 w 219"/>
                    <a:gd name="T5" fmla="*/ 165 h 165"/>
                    <a:gd name="T6" fmla="*/ 137 w 219"/>
                    <a:gd name="T7" fmla="*/ 137 h 165"/>
                    <a:gd name="T8" fmla="*/ 219 w 219"/>
                    <a:gd name="T9" fmla="*/ 55 h 165"/>
                    <a:gd name="T10" fmla="*/ 164 w 219"/>
                    <a:gd name="T11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9" h="165">
                      <a:moveTo>
                        <a:pt x="164" y="0"/>
                      </a:move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65"/>
                        <a:pt x="71" y="72"/>
                        <a:pt x="137" y="137"/>
                      </a:cubicBezTo>
                      <a:cubicBezTo>
                        <a:pt x="219" y="55"/>
                        <a:pt x="219" y="55"/>
                        <a:pt x="219" y="55"/>
                      </a:cubicBez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ïṣlîḓê">
                  <a:extLst>
                    <a:ext uri="{FF2B5EF4-FFF2-40B4-BE49-F238E27FC236}">
                      <a16:creationId xmlns:a16="http://schemas.microsoft.com/office/drawing/2014/main" xmlns="" id="{0618AB63-4513-41F5-A388-19BF1C944B39}"/>
                    </a:ext>
                  </a:extLst>
                </p:cNvPr>
                <p:cNvSpPr/>
                <p:nvPr/>
              </p:nvSpPr>
              <p:spPr bwMode="auto">
                <a:xfrm>
                  <a:off x="8654506" y="1685054"/>
                  <a:ext cx="1081329" cy="1081330"/>
                </a:xfrm>
                <a:custGeom>
                  <a:avLst/>
                  <a:gdLst>
                    <a:gd name="T0" fmla="*/ 61 w 279"/>
                    <a:gd name="T1" fmla="*/ 221 h 279"/>
                    <a:gd name="T2" fmla="*/ 148 w 279"/>
                    <a:gd name="T3" fmla="*/ 279 h 279"/>
                    <a:gd name="T4" fmla="*/ 279 w 279"/>
                    <a:gd name="T5" fmla="*/ 78 h 279"/>
                    <a:gd name="T6" fmla="*/ 233 w 279"/>
                    <a:gd name="T7" fmla="*/ 48 h 279"/>
                    <a:gd name="T8" fmla="*/ 204 w 279"/>
                    <a:gd name="T9" fmla="*/ 7 h 279"/>
                    <a:gd name="T10" fmla="*/ 202 w 279"/>
                    <a:gd name="T11" fmla="*/ 0 h 279"/>
                    <a:gd name="T12" fmla="*/ 0 w 279"/>
                    <a:gd name="T13" fmla="*/ 131 h 279"/>
                    <a:gd name="T14" fmla="*/ 8 w 279"/>
                    <a:gd name="T15" fmla="*/ 147 h 279"/>
                    <a:gd name="T16" fmla="*/ 61 w 279"/>
                    <a:gd name="T17" fmla="*/ 221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9" h="279">
                      <a:moveTo>
                        <a:pt x="61" y="221"/>
                      </a:moveTo>
                      <a:cubicBezTo>
                        <a:pt x="83" y="243"/>
                        <a:pt x="111" y="264"/>
                        <a:pt x="148" y="279"/>
                      </a:cubicBezTo>
                      <a:cubicBezTo>
                        <a:pt x="207" y="212"/>
                        <a:pt x="249" y="138"/>
                        <a:pt x="279" y="78"/>
                      </a:cubicBezTo>
                      <a:cubicBezTo>
                        <a:pt x="259" y="70"/>
                        <a:pt x="244" y="60"/>
                        <a:pt x="233" y="48"/>
                      </a:cubicBezTo>
                      <a:cubicBezTo>
                        <a:pt x="218" y="34"/>
                        <a:pt x="210" y="19"/>
                        <a:pt x="204" y="7"/>
                      </a:cubicBezTo>
                      <a:cubicBezTo>
                        <a:pt x="203" y="4"/>
                        <a:pt x="202" y="2"/>
                        <a:pt x="202" y="0"/>
                      </a:cubicBezTo>
                      <a:cubicBezTo>
                        <a:pt x="141" y="29"/>
                        <a:pt x="67" y="72"/>
                        <a:pt x="0" y="131"/>
                      </a:cubicBezTo>
                      <a:cubicBezTo>
                        <a:pt x="2" y="136"/>
                        <a:pt x="5" y="141"/>
                        <a:pt x="8" y="147"/>
                      </a:cubicBezTo>
                      <a:cubicBezTo>
                        <a:pt x="18" y="168"/>
                        <a:pt x="35" y="196"/>
                        <a:pt x="61" y="221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îŝ1íḓé">
                  <a:extLst>
                    <a:ext uri="{FF2B5EF4-FFF2-40B4-BE49-F238E27FC236}">
                      <a16:creationId xmlns:a16="http://schemas.microsoft.com/office/drawing/2014/main" xmlns="" id="{ADD04594-8F06-4EFE-ADFA-AF746CF95E7C}"/>
                    </a:ext>
                  </a:extLst>
                </p:cNvPr>
                <p:cNvSpPr/>
                <p:nvPr/>
              </p:nvSpPr>
              <p:spPr bwMode="auto">
                <a:xfrm>
                  <a:off x="9476547" y="1487227"/>
                  <a:ext cx="457117" cy="457117"/>
                </a:xfrm>
                <a:custGeom>
                  <a:avLst/>
                  <a:gdLst>
                    <a:gd name="T0" fmla="*/ 29 w 118"/>
                    <a:gd name="T1" fmla="*/ 91 h 118"/>
                    <a:gd name="T2" fmla="*/ 72 w 118"/>
                    <a:gd name="T3" fmla="*/ 118 h 118"/>
                    <a:gd name="T4" fmla="*/ 118 w 118"/>
                    <a:gd name="T5" fmla="*/ 0 h 118"/>
                    <a:gd name="T6" fmla="*/ 0 w 118"/>
                    <a:gd name="T7" fmla="*/ 46 h 118"/>
                    <a:gd name="T8" fmla="*/ 3 w 118"/>
                    <a:gd name="T9" fmla="*/ 53 h 118"/>
                    <a:gd name="T10" fmla="*/ 29 w 118"/>
                    <a:gd name="T11" fmla="*/ 91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118">
                      <a:moveTo>
                        <a:pt x="29" y="91"/>
                      </a:moveTo>
                      <a:cubicBezTo>
                        <a:pt x="40" y="102"/>
                        <a:pt x="54" y="111"/>
                        <a:pt x="72" y="118"/>
                      </a:cubicBezTo>
                      <a:cubicBezTo>
                        <a:pt x="104" y="50"/>
                        <a:pt x="118" y="0"/>
                        <a:pt x="118" y="0"/>
                      </a:cubicBezTo>
                      <a:cubicBezTo>
                        <a:pt x="118" y="0"/>
                        <a:pt x="69" y="14"/>
                        <a:pt x="0" y="46"/>
                      </a:cubicBezTo>
                      <a:cubicBezTo>
                        <a:pt x="1" y="48"/>
                        <a:pt x="2" y="50"/>
                        <a:pt x="3" y="53"/>
                      </a:cubicBezTo>
                      <a:cubicBezTo>
                        <a:pt x="8" y="64"/>
                        <a:pt x="16" y="78"/>
                        <a:pt x="29" y="91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ṩľiḋé">
                  <a:extLst>
                    <a:ext uri="{FF2B5EF4-FFF2-40B4-BE49-F238E27FC236}">
                      <a16:creationId xmlns:a16="http://schemas.microsoft.com/office/drawing/2014/main" xmlns="" id="{CF454C06-0B62-4BB2-BB98-E8F477CBD496}"/>
                    </a:ext>
                  </a:extLst>
                </p:cNvPr>
                <p:cNvSpPr/>
                <p:nvPr/>
              </p:nvSpPr>
              <p:spPr bwMode="auto">
                <a:xfrm>
                  <a:off x="8062943" y="2222838"/>
                  <a:ext cx="1129346" cy="1137029"/>
                </a:xfrm>
                <a:custGeom>
                  <a:avLst/>
                  <a:gdLst>
                    <a:gd name="T0" fmla="*/ 206 w 292"/>
                    <a:gd name="T1" fmla="*/ 91 h 293"/>
                    <a:gd name="T2" fmla="*/ 150 w 292"/>
                    <a:gd name="T3" fmla="*/ 14 h 293"/>
                    <a:gd name="T4" fmla="*/ 144 w 292"/>
                    <a:gd name="T5" fmla="*/ 0 h 293"/>
                    <a:gd name="T6" fmla="*/ 0 w 292"/>
                    <a:gd name="T7" fmla="*/ 197 h 293"/>
                    <a:gd name="T8" fmla="*/ 37 w 292"/>
                    <a:gd name="T9" fmla="*/ 253 h 293"/>
                    <a:gd name="T10" fmla="*/ 96 w 292"/>
                    <a:gd name="T11" fmla="*/ 293 h 293"/>
                    <a:gd name="T12" fmla="*/ 292 w 292"/>
                    <a:gd name="T13" fmla="*/ 149 h 293"/>
                    <a:gd name="T14" fmla="*/ 206 w 292"/>
                    <a:gd name="T15" fmla="*/ 9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2" h="293">
                      <a:moveTo>
                        <a:pt x="206" y="91"/>
                      </a:moveTo>
                      <a:cubicBezTo>
                        <a:pt x="179" y="64"/>
                        <a:pt x="161" y="35"/>
                        <a:pt x="150" y="14"/>
                      </a:cubicBezTo>
                      <a:cubicBezTo>
                        <a:pt x="148" y="9"/>
                        <a:pt x="146" y="4"/>
                        <a:pt x="144" y="0"/>
                      </a:cubicBezTo>
                      <a:cubicBezTo>
                        <a:pt x="86" y="53"/>
                        <a:pt x="34" y="118"/>
                        <a:pt x="0" y="197"/>
                      </a:cubicBezTo>
                      <a:cubicBezTo>
                        <a:pt x="0" y="197"/>
                        <a:pt x="11" y="228"/>
                        <a:pt x="37" y="253"/>
                      </a:cubicBezTo>
                      <a:cubicBezTo>
                        <a:pt x="63" y="279"/>
                        <a:pt x="96" y="293"/>
                        <a:pt x="96" y="293"/>
                      </a:cubicBezTo>
                      <a:cubicBezTo>
                        <a:pt x="175" y="260"/>
                        <a:pt x="240" y="207"/>
                        <a:pt x="292" y="149"/>
                      </a:cubicBezTo>
                      <a:cubicBezTo>
                        <a:pt x="256" y="134"/>
                        <a:pt x="228" y="113"/>
                        <a:pt x="206" y="91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śḷíḍé">
                  <a:extLst>
                    <a:ext uri="{FF2B5EF4-FFF2-40B4-BE49-F238E27FC236}">
                      <a16:creationId xmlns:a16="http://schemas.microsoft.com/office/drawing/2014/main" xmlns="" id="{4D6BB5C5-92E4-404D-A481-FB96966CA5ED}"/>
                    </a:ext>
                  </a:extLst>
                </p:cNvPr>
                <p:cNvSpPr/>
                <p:nvPr/>
              </p:nvSpPr>
              <p:spPr bwMode="auto">
                <a:xfrm>
                  <a:off x="9438133" y="1665848"/>
                  <a:ext cx="316908" cy="320750"/>
                </a:xfrm>
                <a:custGeom>
                  <a:avLst/>
                  <a:gdLst>
                    <a:gd name="T0" fmla="*/ 31 w 82"/>
                    <a:gd name="T1" fmla="*/ 53 h 83"/>
                    <a:gd name="T2" fmla="*/ 77 w 82"/>
                    <a:gd name="T3" fmla="*/ 83 h 83"/>
                    <a:gd name="T4" fmla="*/ 82 w 82"/>
                    <a:gd name="T5" fmla="*/ 72 h 83"/>
                    <a:gd name="T6" fmla="*/ 39 w 82"/>
                    <a:gd name="T7" fmla="*/ 45 h 83"/>
                    <a:gd name="T8" fmla="*/ 13 w 82"/>
                    <a:gd name="T9" fmla="*/ 7 h 83"/>
                    <a:gd name="T10" fmla="*/ 10 w 82"/>
                    <a:gd name="T11" fmla="*/ 0 h 83"/>
                    <a:gd name="T12" fmla="*/ 0 w 82"/>
                    <a:gd name="T13" fmla="*/ 5 h 83"/>
                    <a:gd name="T14" fmla="*/ 2 w 82"/>
                    <a:gd name="T15" fmla="*/ 12 h 83"/>
                    <a:gd name="T16" fmla="*/ 31 w 82"/>
                    <a:gd name="T17" fmla="*/ 5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" h="83">
                      <a:moveTo>
                        <a:pt x="31" y="53"/>
                      </a:moveTo>
                      <a:cubicBezTo>
                        <a:pt x="42" y="65"/>
                        <a:pt x="57" y="75"/>
                        <a:pt x="77" y="83"/>
                      </a:cubicBezTo>
                      <a:cubicBezTo>
                        <a:pt x="78" y="79"/>
                        <a:pt x="80" y="76"/>
                        <a:pt x="82" y="72"/>
                      </a:cubicBezTo>
                      <a:cubicBezTo>
                        <a:pt x="64" y="65"/>
                        <a:pt x="50" y="56"/>
                        <a:pt x="39" y="45"/>
                      </a:cubicBezTo>
                      <a:cubicBezTo>
                        <a:pt x="26" y="32"/>
                        <a:pt x="18" y="18"/>
                        <a:pt x="13" y="7"/>
                      </a:cubicBezTo>
                      <a:cubicBezTo>
                        <a:pt x="12" y="4"/>
                        <a:pt x="11" y="2"/>
                        <a:pt x="10" y="0"/>
                      </a:cubicBezTo>
                      <a:cubicBezTo>
                        <a:pt x="7" y="2"/>
                        <a:pt x="3" y="3"/>
                        <a:pt x="0" y="5"/>
                      </a:cubicBezTo>
                      <a:cubicBezTo>
                        <a:pt x="0" y="7"/>
                        <a:pt x="1" y="9"/>
                        <a:pt x="2" y="12"/>
                      </a:cubicBezTo>
                      <a:cubicBezTo>
                        <a:pt x="8" y="24"/>
                        <a:pt x="16" y="39"/>
                        <a:pt x="31" y="53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isḻîdê">
                  <a:extLst>
                    <a:ext uri="{FF2B5EF4-FFF2-40B4-BE49-F238E27FC236}">
                      <a16:creationId xmlns:a16="http://schemas.microsoft.com/office/drawing/2014/main" xmlns="" id="{B71956F5-B706-444B-9F18-E37639EDF60E}"/>
                    </a:ext>
                  </a:extLst>
                </p:cNvPr>
                <p:cNvSpPr/>
                <p:nvPr/>
              </p:nvSpPr>
              <p:spPr bwMode="auto">
                <a:xfrm>
                  <a:off x="8619933" y="2192108"/>
                  <a:ext cx="608848" cy="608848"/>
                </a:xfrm>
                <a:custGeom>
                  <a:avLst/>
                  <a:gdLst>
                    <a:gd name="T0" fmla="*/ 62 w 157"/>
                    <a:gd name="T1" fmla="*/ 99 h 157"/>
                    <a:gd name="T2" fmla="*/ 148 w 157"/>
                    <a:gd name="T3" fmla="*/ 157 h 157"/>
                    <a:gd name="T4" fmla="*/ 157 w 157"/>
                    <a:gd name="T5" fmla="*/ 148 h 157"/>
                    <a:gd name="T6" fmla="*/ 70 w 157"/>
                    <a:gd name="T7" fmla="*/ 90 h 157"/>
                    <a:gd name="T8" fmla="*/ 17 w 157"/>
                    <a:gd name="T9" fmla="*/ 16 h 157"/>
                    <a:gd name="T10" fmla="*/ 9 w 157"/>
                    <a:gd name="T11" fmla="*/ 0 h 157"/>
                    <a:gd name="T12" fmla="*/ 0 w 157"/>
                    <a:gd name="T13" fmla="*/ 8 h 157"/>
                    <a:gd name="T14" fmla="*/ 6 w 157"/>
                    <a:gd name="T15" fmla="*/ 22 h 157"/>
                    <a:gd name="T16" fmla="*/ 62 w 157"/>
                    <a:gd name="T17" fmla="*/ 99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7" h="157">
                      <a:moveTo>
                        <a:pt x="62" y="99"/>
                      </a:moveTo>
                      <a:cubicBezTo>
                        <a:pt x="84" y="121"/>
                        <a:pt x="112" y="142"/>
                        <a:pt x="148" y="157"/>
                      </a:cubicBezTo>
                      <a:cubicBezTo>
                        <a:pt x="151" y="154"/>
                        <a:pt x="154" y="151"/>
                        <a:pt x="157" y="148"/>
                      </a:cubicBezTo>
                      <a:cubicBezTo>
                        <a:pt x="120" y="133"/>
                        <a:pt x="92" y="112"/>
                        <a:pt x="70" y="90"/>
                      </a:cubicBezTo>
                      <a:cubicBezTo>
                        <a:pt x="44" y="65"/>
                        <a:pt x="27" y="37"/>
                        <a:pt x="17" y="16"/>
                      </a:cubicBezTo>
                      <a:cubicBezTo>
                        <a:pt x="14" y="10"/>
                        <a:pt x="11" y="5"/>
                        <a:pt x="9" y="0"/>
                      </a:cubicBezTo>
                      <a:cubicBezTo>
                        <a:pt x="6" y="3"/>
                        <a:pt x="3" y="6"/>
                        <a:pt x="0" y="8"/>
                      </a:cubicBezTo>
                      <a:cubicBezTo>
                        <a:pt x="2" y="12"/>
                        <a:pt x="4" y="17"/>
                        <a:pt x="6" y="22"/>
                      </a:cubicBezTo>
                      <a:cubicBezTo>
                        <a:pt x="17" y="43"/>
                        <a:pt x="35" y="72"/>
                        <a:pt x="62" y="99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íṣlíḋè">
                  <a:extLst>
                    <a:ext uri="{FF2B5EF4-FFF2-40B4-BE49-F238E27FC236}">
                      <a16:creationId xmlns:a16="http://schemas.microsoft.com/office/drawing/2014/main" xmlns="" id="{573355B5-6AFA-4F88-BEEB-03EB4C75E3EC}"/>
                    </a:ext>
                  </a:extLst>
                </p:cNvPr>
                <p:cNvSpPr/>
                <p:nvPr/>
              </p:nvSpPr>
              <p:spPr bwMode="auto">
                <a:xfrm>
                  <a:off x="8124404" y="2595445"/>
                  <a:ext cx="693357" cy="695278"/>
                </a:xfrm>
                <a:custGeom>
                  <a:avLst/>
                  <a:gdLst>
                    <a:gd name="T0" fmla="*/ 302 w 361"/>
                    <a:gd name="T1" fmla="*/ 0 h 362"/>
                    <a:gd name="T2" fmla="*/ 361 w 361"/>
                    <a:gd name="T3" fmla="*/ 61 h 362"/>
                    <a:gd name="T4" fmla="*/ 0 w 361"/>
                    <a:gd name="T5" fmla="*/ 362 h 362"/>
                    <a:gd name="T6" fmla="*/ 302 w 361"/>
                    <a:gd name="T7" fmla="*/ 0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1" h="362">
                      <a:moveTo>
                        <a:pt x="302" y="0"/>
                      </a:moveTo>
                      <a:lnTo>
                        <a:pt x="361" y="61"/>
                      </a:lnTo>
                      <a:lnTo>
                        <a:pt x="0" y="362"/>
                      </a:lnTo>
                      <a:lnTo>
                        <a:pt x="302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î$ľïḓe">
                  <a:extLst>
                    <a:ext uri="{FF2B5EF4-FFF2-40B4-BE49-F238E27FC236}">
                      <a16:creationId xmlns:a16="http://schemas.microsoft.com/office/drawing/2014/main" xmlns="" id="{2E7C58F1-CCB5-485C-8EDF-C28EA4BACF26}"/>
                    </a:ext>
                  </a:extLst>
                </p:cNvPr>
                <p:cNvSpPr/>
                <p:nvPr/>
              </p:nvSpPr>
              <p:spPr bwMode="auto">
                <a:xfrm>
                  <a:off x="9820344" y="1304764"/>
                  <a:ext cx="293860" cy="293860"/>
                </a:xfrm>
                <a:custGeom>
                  <a:avLst/>
                  <a:gdLst>
                    <a:gd name="T0" fmla="*/ 153 w 153"/>
                    <a:gd name="T1" fmla="*/ 0 h 153"/>
                    <a:gd name="T2" fmla="*/ 10 w 153"/>
                    <a:gd name="T3" fmla="*/ 111 h 153"/>
                    <a:gd name="T4" fmla="*/ 0 w 153"/>
                    <a:gd name="T5" fmla="*/ 153 h 153"/>
                    <a:gd name="T6" fmla="*/ 43 w 153"/>
                    <a:gd name="T7" fmla="*/ 145 h 153"/>
                    <a:gd name="T8" fmla="*/ 153 w 153"/>
                    <a:gd name="T9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53">
                      <a:moveTo>
                        <a:pt x="153" y="0"/>
                      </a:moveTo>
                      <a:lnTo>
                        <a:pt x="10" y="111"/>
                      </a:lnTo>
                      <a:lnTo>
                        <a:pt x="0" y="153"/>
                      </a:lnTo>
                      <a:lnTo>
                        <a:pt x="43" y="145"/>
                      </a:ln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îŝḻiḋe">
                  <a:extLst>
                    <a:ext uri="{FF2B5EF4-FFF2-40B4-BE49-F238E27FC236}">
                      <a16:creationId xmlns:a16="http://schemas.microsoft.com/office/drawing/2014/main" xmlns="" id="{7E9270C8-75D6-40AA-8ADC-37736774B39F}"/>
                    </a:ext>
                  </a:extLst>
                </p:cNvPr>
                <p:cNvSpPr/>
                <p:nvPr/>
              </p:nvSpPr>
              <p:spPr bwMode="auto">
                <a:xfrm>
                  <a:off x="9820344" y="1304764"/>
                  <a:ext cx="293860" cy="293860"/>
                </a:xfrm>
                <a:custGeom>
                  <a:avLst/>
                  <a:gdLst>
                    <a:gd name="T0" fmla="*/ 153 w 153"/>
                    <a:gd name="T1" fmla="*/ 0 h 153"/>
                    <a:gd name="T2" fmla="*/ 10 w 153"/>
                    <a:gd name="T3" fmla="*/ 111 h 153"/>
                    <a:gd name="T4" fmla="*/ 0 w 153"/>
                    <a:gd name="T5" fmla="*/ 153 h 153"/>
                    <a:gd name="T6" fmla="*/ 43 w 153"/>
                    <a:gd name="T7" fmla="*/ 145 h 153"/>
                    <a:gd name="T8" fmla="*/ 153 w 153"/>
                    <a:gd name="T9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53">
                      <a:moveTo>
                        <a:pt x="153" y="0"/>
                      </a:moveTo>
                      <a:lnTo>
                        <a:pt x="10" y="111"/>
                      </a:lnTo>
                      <a:lnTo>
                        <a:pt x="0" y="153"/>
                      </a:lnTo>
                      <a:lnTo>
                        <a:pt x="43" y="145"/>
                      </a:lnTo>
                      <a:lnTo>
                        <a:pt x="15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iS1ïḋé">
                  <a:extLst>
                    <a:ext uri="{FF2B5EF4-FFF2-40B4-BE49-F238E27FC236}">
                      <a16:creationId xmlns:a16="http://schemas.microsoft.com/office/drawing/2014/main" xmlns="" id="{9341F672-2825-4959-9572-CD1631869DF3}"/>
                    </a:ext>
                  </a:extLst>
                </p:cNvPr>
                <p:cNvSpPr/>
                <p:nvPr/>
              </p:nvSpPr>
              <p:spPr bwMode="auto">
                <a:xfrm>
                  <a:off x="9096257" y="1952025"/>
                  <a:ext cx="372608" cy="372608"/>
                </a:xfrm>
                <a:custGeom>
                  <a:avLst/>
                  <a:gdLst>
                    <a:gd name="T0" fmla="*/ 79 w 96"/>
                    <a:gd name="T1" fmla="*/ 79 h 96"/>
                    <a:gd name="T2" fmla="*/ 17 w 96"/>
                    <a:gd name="T3" fmla="*/ 79 h 96"/>
                    <a:gd name="T4" fmla="*/ 17 w 96"/>
                    <a:gd name="T5" fmla="*/ 17 h 96"/>
                    <a:gd name="T6" fmla="*/ 79 w 96"/>
                    <a:gd name="T7" fmla="*/ 17 h 96"/>
                    <a:gd name="T8" fmla="*/ 79 w 96"/>
                    <a:gd name="T9" fmla="*/ 7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96">
                      <a:moveTo>
                        <a:pt x="79" y="79"/>
                      </a:moveTo>
                      <a:cubicBezTo>
                        <a:pt x="62" y="96"/>
                        <a:pt x="34" y="96"/>
                        <a:pt x="17" y="79"/>
                      </a:cubicBezTo>
                      <a:cubicBezTo>
                        <a:pt x="0" y="62"/>
                        <a:pt x="0" y="34"/>
                        <a:pt x="17" y="17"/>
                      </a:cubicBezTo>
                      <a:cubicBezTo>
                        <a:pt x="34" y="0"/>
                        <a:pt x="62" y="0"/>
                        <a:pt x="79" y="17"/>
                      </a:cubicBezTo>
                      <a:cubicBezTo>
                        <a:pt x="96" y="34"/>
                        <a:pt x="96" y="62"/>
                        <a:pt x="79" y="79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ṡlîḑé">
                  <a:extLst>
                    <a:ext uri="{FF2B5EF4-FFF2-40B4-BE49-F238E27FC236}">
                      <a16:creationId xmlns:a16="http://schemas.microsoft.com/office/drawing/2014/main" xmlns="" id="{9CD5615B-ADEC-481C-BA2E-CE2FAE3C8701}"/>
                    </a:ext>
                  </a:extLst>
                </p:cNvPr>
                <p:cNvSpPr/>
                <p:nvPr/>
              </p:nvSpPr>
              <p:spPr bwMode="auto">
                <a:xfrm>
                  <a:off x="9096257" y="1952025"/>
                  <a:ext cx="372608" cy="372608"/>
                </a:xfrm>
                <a:custGeom>
                  <a:avLst/>
                  <a:gdLst>
                    <a:gd name="T0" fmla="*/ 48 w 96"/>
                    <a:gd name="T1" fmla="*/ 96 h 96"/>
                    <a:gd name="T2" fmla="*/ 14 w 96"/>
                    <a:gd name="T3" fmla="*/ 82 h 96"/>
                    <a:gd name="T4" fmla="*/ 0 w 96"/>
                    <a:gd name="T5" fmla="*/ 48 h 96"/>
                    <a:gd name="T6" fmla="*/ 14 w 96"/>
                    <a:gd name="T7" fmla="*/ 14 h 96"/>
                    <a:gd name="T8" fmla="*/ 48 w 96"/>
                    <a:gd name="T9" fmla="*/ 0 h 96"/>
                    <a:gd name="T10" fmla="*/ 82 w 96"/>
                    <a:gd name="T11" fmla="*/ 14 h 96"/>
                    <a:gd name="T12" fmla="*/ 96 w 96"/>
                    <a:gd name="T13" fmla="*/ 48 h 96"/>
                    <a:gd name="T14" fmla="*/ 82 w 96"/>
                    <a:gd name="T15" fmla="*/ 82 h 96"/>
                    <a:gd name="T16" fmla="*/ 48 w 96"/>
                    <a:gd name="T17" fmla="*/ 96 h 96"/>
                    <a:gd name="T18" fmla="*/ 48 w 96"/>
                    <a:gd name="T19" fmla="*/ 10 h 96"/>
                    <a:gd name="T20" fmla="*/ 21 w 96"/>
                    <a:gd name="T21" fmla="*/ 21 h 96"/>
                    <a:gd name="T22" fmla="*/ 10 w 96"/>
                    <a:gd name="T23" fmla="*/ 48 h 96"/>
                    <a:gd name="T24" fmla="*/ 21 w 96"/>
                    <a:gd name="T25" fmla="*/ 75 h 96"/>
                    <a:gd name="T26" fmla="*/ 48 w 96"/>
                    <a:gd name="T27" fmla="*/ 86 h 96"/>
                    <a:gd name="T28" fmla="*/ 75 w 96"/>
                    <a:gd name="T29" fmla="*/ 75 h 96"/>
                    <a:gd name="T30" fmla="*/ 86 w 96"/>
                    <a:gd name="T31" fmla="*/ 48 h 96"/>
                    <a:gd name="T32" fmla="*/ 75 w 96"/>
                    <a:gd name="T33" fmla="*/ 21 h 96"/>
                    <a:gd name="T34" fmla="*/ 48 w 96"/>
                    <a:gd name="T35" fmla="*/ 1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6" h="96">
                      <a:moveTo>
                        <a:pt x="48" y="96"/>
                      </a:moveTo>
                      <a:cubicBezTo>
                        <a:pt x="35" y="96"/>
                        <a:pt x="23" y="91"/>
                        <a:pt x="14" y="82"/>
                      </a:cubicBezTo>
                      <a:cubicBezTo>
                        <a:pt x="5" y="73"/>
                        <a:pt x="0" y="61"/>
                        <a:pt x="0" y="48"/>
                      </a:cubicBezTo>
                      <a:cubicBezTo>
                        <a:pt x="0" y="35"/>
                        <a:pt x="5" y="23"/>
                        <a:pt x="14" y="14"/>
                      </a:cubicBezTo>
                      <a:cubicBezTo>
                        <a:pt x="23" y="5"/>
                        <a:pt x="35" y="0"/>
                        <a:pt x="48" y="0"/>
                      </a:cubicBezTo>
                      <a:cubicBezTo>
                        <a:pt x="61" y="0"/>
                        <a:pt x="73" y="5"/>
                        <a:pt x="82" y="14"/>
                      </a:cubicBezTo>
                      <a:cubicBezTo>
                        <a:pt x="91" y="23"/>
                        <a:pt x="96" y="35"/>
                        <a:pt x="96" y="48"/>
                      </a:cubicBezTo>
                      <a:cubicBezTo>
                        <a:pt x="96" y="61"/>
                        <a:pt x="91" y="73"/>
                        <a:pt x="82" y="82"/>
                      </a:cubicBezTo>
                      <a:cubicBezTo>
                        <a:pt x="73" y="91"/>
                        <a:pt x="61" y="96"/>
                        <a:pt x="48" y="96"/>
                      </a:cubicBezTo>
                      <a:moveTo>
                        <a:pt x="48" y="10"/>
                      </a:moveTo>
                      <a:cubicBezTo>
                        <a:pt x="38" y="10"/>
                        <a:pt x="28" y="14"/>
                        <a:pt x="21" y="21"/>
                      </a:cubicBezTo>
                      <a:cubicBezTo>
                        <a:pt x="14" y="28"/>
                        <a:pt x="10" y="38"/>
                        <a:pt x="10" y="48"/>
                      </a:cubicBezTo>
                      <a:cubicBezTo>
                        <a:pt x="10" y="58"/>
                        <a:pt x="14" y="68"/>
                        <a:pt x="21" y="75"/>
                      </a:cubicBezTo>
                      <a:cubicBezTo>
                        <a:pt x="28" y="82"/>
                        <a:pt x="38" y="86"/>
                        <a:pt x="48" y="86"/>
                      </a:cubicBezTo>
                      <a:cubicBezTo>
                        <a:pt x="58" y="86"/>
                        <a:pt x="68" y="82"/>
                        <a:pt x="75" y="75"/>
                      </a:cubicBezTo>
                      <a:cubicBezTo>
                        <a:pt x="82" y="68"/>
                        <a:pt x="86" y="58"/>
                        <a:pt x="86" y="48"/>
                      </a:cubicBezTo>
                      <a:cubicBezTo>
                        <a:pt x="86" y="38"/>
                        <a:pt x="82" y="28"/>
                        <a:pt x="75" y="21"/>
                      </a:cubicBezTo>
                      <a:cubicBezTo>
                        <a:pt x="68" y="14"/>
                        <a:pt x="58" y="10"/>
                        <a:pt x="48" y="10"/>
                      </a:cubicBezTo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ïsḷiḓe">
                  <a:extLst>
                    <a:ext uri="{FF2B5EF4-FFF2-40B4-BE49-F238E27FC236}">
                      <a16:creationId xmlns:a16="http://schemas.microsoft.com/office/drawing/2014/main" xmlns="" id="{9FD70C11-EFCF-4493-9B89-F9501EB1A3F1}"/>
                    </a:ext>
                  </a:extLst>
                </p:cNvPr>
                <p:cNvSpPr/>
                <p:nvPr/>
              </p:nvSpPr>
              <p:spPr bwMode="auto">
                <a:xfrm>
                  <a:off x="9933662" y="1487227"/>
                  <a:ext cx="0" cy="3842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4D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îslïḑe">
                  <a:extLst>
                    <a:ext uri="{FF2B5EF4-FFF2-40B4-BE49-F238E27FC236}">
                      <a16:creationId xmlns:a16="http://schemas.microsoft.com/office/drawing/2014/main" xmlns="" id="{24CE42D6-5B45-4381-9519-F67E547E556C}"/>
                    </a:ext>
                  </a:extLst>
                </p:cNvPr>
                <p:cNvSpPr/>
                <p:nvPr/>
              </p:nvSpPr>
              <p:spPr bwMode="auto">
                <a:xfrm>
                  <a:off x="8429788" y="2883544"/>
                  <a:ext cx="689515" cy="480164"/>
                </a:xfrm>
                <a:custGeom>
                  <a:avLst/>
                  <a:gdLst>
                    <a:gd name="T0" fmla="*/ 45 w 178"/>
                    <a:gd name="T1" fmla="*/ 102 h 124"/>
                    <a:gd name="T2" fmla="*/ 1 w 178"/>
                    <a:gd name="T3" fmla="*/ 123 h 124"/>
                    <a:gd name="T4" fmla="*/ 0 w 178"/>
                    <a:gd name="T5" fmla="*/ 123 h 124"/>
                    <a:gd name="T6" fmla="*/ 0 w 178"/>
                    <a:gd name="T7" fmla="*/ 123 h 124"/>
                    <a:gd name="T8" fmla="*/ 1 w 178"/>
                    <a:gd name="T9" fmla="*/ 124 h 124"/>
                    <a:gd name="T10" fmla="*/ 45 w 178"/>
                    <a:gd name="T11" fmla="*/ 102 h 124"/>
                    <a:gd name="T12" fmla="*/ 45 w 178"/>
                    <a:gd name="T13" fmla="*/ 102 h 124"/>
                    <a:gd name="T14" fmla="*/ 178 w 178"/>
                    <a:gd name="T15" fmla="*/ 0 h 124"/>
                    <a:gd name="T16" fmla="*/ 158 w 178"/>
                    <a:gd name="T17" fmla="*/ 19 h 124"/>
                    <a:gd name="T18" fmla="*/ 158 w 178"/>
                    <a:gd name="T19" fmla="*/ 19 h 124"/>
                    <a:gd name="T20" fmla="*/ 178 w 178"/>
                    <a:gd name="T21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8" h="124">
                      <a:moveTo>
                        <a:pt x="45" y="102"/>
                      </a:moveTo>
                      <a:cubicBezTo>
                        <a:pt x="31" y="110"/>
                        <a:pt x="16" y="117"/>
                        <a:pt x="1" y="123"/>
                      </a:cubicBezTo>
                      <a:cubicBezTo>
                        <a:pt x="1" y="123"/>
                        <a:pt x="1" y="123"/>
                        <a:pt x="0" y="12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1" y="124"/>
                        <a:pt x="1" y="124"/>
                        <a:pt x="1" y="124"/>
                      </a:cubicBezTo>
                      <a:cubicBezTo>
                        <a:pt x="16" y="117"/>
                        <a:pt x="31" y="110"/>
                        <a:pt x="45" y="102"/>
                      </a:cubicBezTo>
                      <a:cubicBezTo>
                        <a:pt x="45" y="102"/>
                        <a:pt x="45" y="102"/>
                        <a:pt x="45" y="102"/>
                      </a:cubicBezTo>
                      <a:moveTo>
                        <a:pt x="178" y="0"/>
                      </a:moveTo>
                      <a:cubicBezTo>
                        <a:pt x="172" y="6"/>
                        <a:pt x="165" y="13"/>
                        <a:pt x="158" y="19"/>
                      </a:cubicBezTo>
                      <a:cubicBezTo>
                        <a:pt x="158" y="19"/>
                        <a:pt x="158" y="19"/>
                        <a:pt x="158" y="19"/>
                      </a:cubicBezTo>
                      <a:cubicBezTo>
                        <a:pt x="165" y="13"/>
                        <a:pt x="172" y="6"/>
                        <a:pt x="178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íŝļîďé">
                  <a:extLst>
                    <a:ext uri="{FF2B5EF4-FFF2-40B4-BE49-F238E27FC236}">
                      <a16:creationId xmlns:a16="http://schemas.microsoft.com/office/drawing/2014/main" xmlns="" id="{1EDE31A4-CD57-4E7D-81D6-DED378AD801C}"/>
                    </a:ext>
                  </a:extLst>
                </p:cNvPr>
                <p:cNvSpPr/>
                <p:nvPr/>
              </p:nvSpPr>
              <p:spPr bwMode="auto">
                <a:xfrm>
                  <a:off x="8410582" y="3352184"/>
                  <a:ext cx="19206" cy="7682"/>
                </a:xfrm>
                <a:custGeom>
                  <a:avLst/>
                  <a:gdLst>
                    <a:gd name="T0" fmla="*/ 0 w 5"/>
                    <a:gd name="T1" fmla="*/ 0 h 2"/>
                    <a:gd name="T2" fmla="*/ 5 w 5"/>
                    <a:gd name="T3" fmla="*/ 2 h 2"/>
                    <a:gd name="T4" fmla="*/ 5 w 5"/>
                    <a:gd name="T5" fmla="*/ 2 h 2"/>
                    <a:gd name="T6" fmla="*/ 0 w 5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1"/>
                        <a:pt x="3" y="1"/>
                        <a:pt x="0" y="0"/>
                      </a:cubicBezTo>
                    </a:path>
                  </a:pathLst>
                </a:custGeom>
                <a:solidFill>
                  <a:srgbClr val="E5C0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îşḻïḑe">
                  <a:extLst>
                    <a:ext uri="{FF2B5EF4-FFF2-40B4-BE49-F238E27FC236}">
                      <a16:creationId xmlns:a16="http://schemas.microsoft.com/office/drawing/2014/main" xmlns="" id="{817A6308-E878-42B8-BEFE-DA29A0058263}"/>
                    </a:ext>
                  </a:extLst>
                </p:cNvPr>
                <p:cNvSpPr/>
                <p:nvPr/>
              </p:nvSpPr>
              <p:spPr bwMode="auto">
                <a:xfrm>
                  <a:off x="8604568" y="2956529"/>
                  <a:ext cx="437909" cy="320750"/>
                </a:xfrm>
                <a:custGeom>
                  <a:avLst/>
                  <a:gdLst>
                    <a:gd name="T0" fmla="*/ 113 w 113"/>
                    <a:gd name="T1" fmla="*/ 0 h 83"/>
                    <a:gd name="T2" fmla="*/ 0 w 113"/>
                    <a:gd name="T3" fmla="*/ 83 h 83"/>
                    <a:gd name="T4" fmla="*/ 0 w 113"/>
                    <a:gd name="T5" fmla="*/ 83 h 83"/>
                    <a:gd name="T6" fmla="*/ 113 w 113"/>
                    <a:gd name="T7" fmla="*/ 0 h 83"/>
                    <a:gd name="T8" fmla="*/ 113 w 113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83">
                      <a:moveTo>
                        <a:pt x="113" y="0"/>
                      </a:moveTo>
                      <a:cubicBezTo>
                        <a:pt x="80" y="31"/>
                        <a:pt x="42" y="60"/>
                        <a:pt x="0" y="83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42" y="60"/>
                        <a:pt x="80" y="31"/>
                        <a:pt x="113" y="0"/>
                      </a:cubicBezTo>
                      <a:cubicBezTo>
                        <a:pt x="113" y="0"/>
                        <a:pt x="113" y="0"/>
                        <a:pt x="113" y="0"/>
                      </a:cubicBezTo>
                    </a:path>
                  </a:pathLst>
                </a:custGeom>
                <a:solidFill>
                  <a:srgbClr val="264D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ïṣľíḋê">
                  <a:extLst>
                    <a:ext uri="{FF2B5EF4-FFF2-40B4-BE49-F238E27FC236}">
                      <a16:creationId xmlns:a16="http://schemas.microsoft.com/office/drawing/2014/main" xmlns="" id="{61949892-9B22-4459-BDF7-5563EB76CD47}"/>
                    </a:ext>
                  </a:extLst>
                </p:cNvPr>
                <p:cNvSpPr/>
                <p:nvPr/>
              </p:nvSpPr>
              <p:spPr bwMode="auto">
                <a:xfrm>
                  <a:off x="9057843" y="1944343"/>
                  <a:ext cx="674150" cy="822041"/>
                </a:xfrm>
                <a:custGeom>
                  <a:avLst/>
                  <a:gdLst>
                    <a:gd name="T0" fmla="*/ 153 w 174"/>
                    <a:gd name="T1" fmla="*/ 0 h 212"/>
                    <a:gd name="T2" fmla="*/ 101 w 174"/>
                    <a:gd name="T3" fmla="*/ 71 h 212"/>
                    <a:gd name="T4" fmla="*/ 92 w 174"/>
                    <a:gd name="T5" fmla="*/ 84 h 212"/>
                    <a:gd name="T6" fmla="*/ 89 w 174"/>
                    <a:gd name="T7" fmla="*/ 87 h 212"/>
                    <a:gd name="T8" fmla="*/ 0 w 174"/>
                    <a:gd name="T9" fmla="*/ 189 h 212"/>
                    <a:gd name="T10" fmla="*/ 44 w 174"/>
                    <a:gd name="T11" fmla="*/ 212 h 212"/>
                    <a:gd name="T12" fmla="*/ 174 w 174"/>
                    <a:gd name="T13" fmla="*/ 11 h 212"/>
                    <a:gd name="T14" fmla="*/ 153 w 174"/>
                    <a:gd name="T15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" h="212">
                      <a:moveTo>
                        <a:pt x="153" y="0"/>
                      </a:moveTo>
                      <a:cubicBezTo>
                        <a:pt x="138" y="22"/>
                        <a:pt x="121" y="46"/>
                        <a:pt x="101" y="71"/>
                      </a:cubicBezTo>
                      <a:cubicBezTo>
                        <a:pt x="99" y="76"/>
                        <a:pt x="96" y="80"/>
                        <a:pt x="92" y="84"/>
                      </a:cubicBezTo>
                      <a:cubicBezTo>
                        <a:pt x="91" y="85"/>
                        <a:pt x="90" y="86"/>
                        <a:pt x="89" y="87"/>
                      </a:cubicBezTo>
                      <a:cubicBezTo>
                        <a:pt x="63" y="120"/>
                        <a:pt x="33" y="155"/>
                        <a:pt x="0" y="189"/>
                      </a:cubicBezTo>
                      <a:cubicBezTo>
                        <a:pt x="13" y="198"/>
                        <a:pt x="28" y="206"/>
                        <a:pt x="44" y="212"/>
                      </a:cubicBezTo>
                      <a:cubicBezTo>
                        <a:pt x="103" y="145"/>
                        <a:pt x="145" y="71"/>
                        <a:pt x="174" y="11"/>
                      </a:cubicBezTo>
                      <a:cubicBezTo>
                        <a:pt x="166" y="8"/>
                        <a:pt x="159" y="4"/>
                        <a:pt x="153" y="0"/>
                      </a:cubicBezTo>
                    </a:path>
                  </a:pathLst>
                </a:custGeom>
                <a:solidFill>
                  <a:schemeClr val="bg2">
                    <a:lumMod val="25000"/>
                    <a:alpha val="32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iSļïďé">
                  <a:extLst>
                    <a:ext uri="{FF2B5EF4-FFF2-40B4-BE49-F238E27FC236}">
                      <a16:creationId xmlns:a16="http://schemas.microsoft.com/office/drawing/2014/main" xmlns="" id="{2C0A264B-7505-41AD-B7DB-7CEB5B7A8002}"/>
                    </a:ext>
                  </a:extLst>
                </p:cNvPr>
                <p:cNvSpPr/>
                <p:nvPr/>
              </p:nvSpPr>
              <p:spPr bwMode="auto">
                <a:xfrm>
                  <a:off x="9674374" y="1583260"/>
                  <a:ext cx="224717" cy="361084"/>
                </a:xfrm>
                <a:custGeom>
                  <a:avLst/>
                  <a:gdLst>
                    <a:gd name="T0" fmla="*/ 58 w 58"/>
                    <a:gd name="T1" fmla="*/ 0 h 93"/>
                    <a:gd name="T2" fmla="*/ 52 w 58"/>
                    <a:gd name="T3" fmla="*/ 1 h 93"/>
                    <a:gd name="T4" fmla="*/ 0 w 58"/>
                    <a:gd name="T5" fmla="*/ 83 h 93"/>
                    <a:gd name="T6" fmla="*/ 20 w 58"/>
                    <a:gd name="T7" fmla="*/ 93 h 93"/>
                    <a:gd name="T8" fmla="*/ 58 w 58"/>
                    <a:gd name="T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3">
                      <a:moveTo>
                        <a:pt x="58" y="0"/>
                      </a:move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41" y="20"/>
                        <a:pt x="24" y="49"/>
                        <a:pt x="0" y="83"/>
                      </a:cubicBezTo>
                      <a:cubicBezTo>
                        <a:pt x="6" y="87"/>
                        <a:pt x="13" y="90"/>
                        <a:pt x="20" y="93"/>
                      </a:cubicBezTo>
                      <a:cubicBezTo>
                        <a:pt x="39" y="53"/>
                        <a:pt x="51" y="20"/>
                        <a:pt x="58" y="0"/>
                      </a:cubicBezTo>
                    </a:path>
                  </a:pathLst>
                </a:custGeom>
                <a:solidFill>
                  <a:schemeClr val="bg2">
                    <a:lumMod val="25000"/>
                    <a:alpha val="32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íṩḻïḑe">
                  <a:extLst>
                    <a:ext uri="{FF2B5EF4-FFF2-40B4-BE49-F238E27FC236}">
                      <a16:creationId xmlns:a16="http://schemas.microsoft.com/office/drawing/2014/main" xmlns="" id="{DC417747-4299-4BCA-87E0-29E037B8E09C}"/>
                    </a:ext>
                  </a:extLst>
                </p:cNvPr>
                <p:cNvSpPr/>
                <p:nvPr/>
              </p:nvSpPr>
              <p:spPr bwMode="auto">
                <a:xfrm>
                  <a:off x="8299183" y="2712605"/>
                  <a:ext cx="893105" cy="647261"/>
                </a:xfrm>
                <a:custGeom>
                  <a:avLst/>
                  <a:gdLst>
                    <a:gd name="T0" fmla="*/ 188 w 231"/>
                    <a:gd name="T1" fmla="*/ 0 h 167"/>
                    <a:gd name="T2" fmla="*/ 0 w 231"/>
                    <a:gd name="T3" fmla="*/ 147 h 167"/>
                    <a:gd name="T4" fmla="*/ 29 w 231"/>
                    <a:gd name="T5" fmla="*/ 165 h 167"/>
                    <a:gd name="T6" fmla="*/ 34 w 231"/>
                    <a:gd name="T7" fmla="*/ 167 h 167"/>
                    <a:gd name="T8" fmla="*/ 35 w 231"/>
                    <a:gd name="T9" fmla="*/ 167 h 167"/>
                    <a:gd name="T10" fmla="*/ 79 w 231"/>
                    <a:gd name="T11" fmla="*/ 146 h 167"/>
                    <a:gd name="T12" fmla="*/ 192 w 231"/>
                    <a:gd name="T13" fmla="*/ 63 h 167"/>
                    <a:gd name="T14" fmla="*/ 212 w 231"/>
                    <a:gd name="T15" fmla="*/ 44 h 167"/>
                    <a:gd name="T16" fmla="*/ 231 w 231"/>
                    <a:gd name="T17" fmla="*/ 23 h 167"/>
                    <a:gd name="T18" fmla="*/ 188 w 231"/>
                    <a:gd name="T19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1" h="167">
                      <a:moveTo>
                        <a:pt x="188" y="0"/>
                      </a:moveTo>
                      <a:cubicBezTo>
                        <a:pt x="133" y="55"/>
                        <a:pt x="70" y="108"/>
                        <a:pt x="0" y="147"/>
                      </a:cubicBezTo>
                      <a:cubicBezTo>
                        <a:pt x="29" y="165"/>
                        <a:pt x="29" y="165"/>
                        <a:pt x="29" y="165"/>
                      </a:cubicBezTo>
                      <a:cubicBezTo>
                        <a:pt x="32" y="166"/>
                        <a:pt x="33" y="166"/>
                        <a:pt x="34" y="167"/>
                      </a:cubicBezTo>
                      <a:cubicBezTo>
                        <a:pt x="35" y="167"/>
                        <a:pt x="35" y="167"/>
                        <a:pt x="35" y="167"/>
                      </a:cubicBezTo>
                      <a:cubicBezTo>
                        <a:pt x="50" y="161"/>
                        <a:pt x="65" y="154"/>
                        <a:pt x="79" y="146"/>
                      </a:cubicBezTo>
                      <a:cubicBezTo>
                        <a:pt x="121" y="123"/>
                        <a:pt x="159" y="94"/>
                        <a:pt x="192" y="63"/>
                      </a:cubicBezTo>
                      <a:cubicBezTo>
                        <a:pt x="199" y="57"/>
                        <a:pt x="206" y="50"/>
                        <a:pt x="212" y="44"/>
                      </a:cubicBezTo>
                      <a:cubicBezTo>
                        <a:pt x="219" y="37"/>
                        <a:pt x="225" y="30"/>
                        <a:pt x="231" y="23"/>
                      </a:cubicBezTo>
                      <a:cubicBezTo>
                        <a:pt x="215" y="17"/>
                        <a:pt x="201" y="9"/>
                        <a:pt x="188" y="0"/>
                      </a:cubicBezTo>
                    </a:path>
                  </a:pathLst>
                </a:custGeom>
                <a:solidFill>
                  <a:schemeClr val="bg2">
                    <a:lumMod val="25000"/>
                    <a:alpha val="32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ïSľiḑè">
                  <a:extLst>
                    <a:ext uri="{FF2B5EF4-FFF2-40B4-BE49-F238E27FC236}">
                      <a16:creationId xmlns:a16="http://schemas.microsoft.com/office/drawing/2014/main" xmlns="" id="{51A7921F-6934-4BDE-BE8D-269CB9803878}"/>
                    </a:ext>
                  </a:extLst>
                </p:cNvPr>
                <p:cNvSpPr/>
                <p:nvPr/>
              </p:nvSpPr>
              <p:spPr bwMode="auto">
                <a:xfrm>
                  <a:off x="9649405" y="1905930"/>
                  <a:ext cx="101794" cy="80667"/>
                </a:xfrm>
                <a:custGeom>
                  <a:avLst/>
                  <a:gdLst>
                    <a:gd name="T0" fmla="*/ 6 w 26"/>
                    <a:gd name="T1" fmla="*/ 0 h 21"/>
                    <a:gd name="T2" fmla="*/ 0 w 26"/>
                    <a:gd name="T3" fmla="*/ 10 h 21"/>
                    <a:gd name="T4" fmla="*/ 21 w 26"/>
                    <a:gd name="T5" fmla="*/ 21 h 21"/>
                    <a:gd name="T6" fmla="*/ 26 w 26"/>
                    <a:gd name="T7" fmla="*/ 10 h 21"/>
                    <a:gd name="T8" fmla="*/ 6 w 2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1">
                      <a:moveTo>
                        <a:pt x="6" y="0"/>
                      </a:moveTo>
                      <a:cubicBezTo>
                        <a:pt x="4" y="4"/>
                        <a:pt x="2" y="7"/>
                        <a:pt x="0" y="10"/>
                      </a:cubicBezTo>
                      <a:cubicBezTo>
                        <a:pt x="6" y="14"/>
                        <a:pt x="13" y="18"/>
                        <a:pt x="21" y="21"/>
                      </a:cubicBezTo>
                      <a:cubicBezTo>
                        <a:pt x="23" y="17"/>
                        <a:pt x="25" y="13"/>
                        <a:pt x="26" y="10"/>
                      </a:cubicBezTo>
                      <a:cubicBezTo>
                        <a:pt x="19" y="7"/>
                        <a:pt x="12" y="4"/>
                        <a:pt x="6" y="0"/>
                      </a:cubicBezTo>
                    </a:path>
                  </a:pathLst>
                </a:custGeom>
                <a:solidFill>
                  <a:srgbClr val="BCDB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" name="iṩľîdé">
                  <a:extLst>
                    <a:ext uri="{FF2B5EF4-FFF2-40B4-BE49-F238E27FC236}">
                      <a16:creationId xmlns:a16="http://schemas.microsoft.com/office/drawing/2014/main" xmlns="" id="{A10124DB-607F-4D91-8183-F512E01479F9}"/>
                    </a:ext>
                  </a:extLst>
                </p:cNvPr>
                <p:cNvSpPr/>
                <p:nvPr/>
              </p:nvSpPr>
              <p:spPr bwMode="auto">
                <a:xfrm>
                  <a:off x="9027112" y="2678033"/>
                  <a:ext cx="201669" cy="122922"/>
                </a:xfrm>
                <a:custGeom>
                  <a:avLst/>
                  <a:gdLst>
                    <a:gd name="T0" fmla="*/ 8 w 52"/>
                    <a:gd name="T1" fmla="*/ 0 h 32"/>
                    <a:gd name="T2" fmla="*/ 0 w 52"/>
                    <a:gd name="T3" fmla="*/ 9 h 32"/>
                    <a:gd name="T4" fmla="*/ 43 w 52"/>
                    <a:gd name="T5" fmla="*/ 32 h 32"/>
                    <a:gd name="T6" fmla="*/ 52 w 52"/>
                    <a:gd name="T7" fmla="*/ 23 h 32"/>
                    <a:gd name="T8" fmla="*/ 8 w 52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32">
                      <a:moveTo>
                        <a:pt x="8" y="0"/>
                      </a:moveTo>
                      <a:cubicBezTo>
                        <a:pt x="5" y="3"/>
                        <a:pt x="2" y="6"/>
                        <a:pt x="0" y="9"/>
                      </a:cubicBezTo>
                      <a:cubicBezTo>
                        <a:pt x="13" y="18"/>
                        <a:pt x="27" y="26"/>
                        <a:pt x="43" y="32"/>
                      </a:cubicBezTo>
                      <a:cubicBezTo>
                        <a:pt x="46" y="29"/>
                        <a:pt x="49" y="26"/>
                        <a:pt x="52" y="23"/>
                      </a:cubicBezTo>
                      <a:cubicBezTo>
                        <a:pt x="36" y="17"/>
                        <a:pt x="21" y="9"/>
                        <a:pt x="8" y="0"/>
                      </a:cubicBezTo>
                    </a:path>
                  </a:pathLst>
                </a:custGeom>
                <a:solidFill>
                  <a:srgbClr val="BCDB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" name="îsļîḋe">
                  <a:extLst>
                    <a:ext uri="{FF2B5EF4-FFF2-40B4-BE49-F238E27FC236}">
                      <a16:creationId xmlns:a16="http://schemas.microsoft.com/office/drawing/2014/main" xmlns="" id="{21BEE5A7-3F48-4622-B55F-C0A5ADCBFFEA}"/>
                    </a:ext>
                  </a:extLst>
                </p:cNvPr>
                <p:cNvSpPr/>
                <p:nvPr/>
              </p:nvSpPr>
              <p:spPr bwMode="auto">
                <a:xfrm>
                  <a:off x="9874122" y="1494909"/>
                  <a:ext cx="55699" cy="92191"/>
                </a:xfrm>
                <a:custGeom>
                  <a:avLst/>
                  <a:gdLst>
                    <a:gd name="T0" fmla="*/ 14 w 14"/>
                    <a:gd name="T1" fmla="*/ 0 h 24"/>
                    <a:gd name="T2" fmla="*/ 13 w 14"/>
                    <a:gd name="T3" fmla="*/ 0 h 24"/>
                    <a:gd name="T4" fmla="*/ 0 w 14"/>
                    <a:gd name="T5" fmla="*/ 24 h 24"/>
                    <a:gd name="T6" fmla="*/ 6 w 14"/>
                    <a:gd name="T7" fmla="*/ 23 h 24"/>
                    <a:gd name="T8" fmla="*/ 14 w 14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4">
                      <a:moveTo>
                        <a:pt x="1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9" y="9"/>
                        <a:pt x="0" y="24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10" y="10"/>
                        <a:pt x="13" y="2"/>
                        <a:pt x="14" y="0"/>
                      </a:cubicBezTo>
                    </a:path>
                  </a:pathLst>
                </a:custGeom>
                <a:solidFill>
                  <a:srgbClr val="264D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" name="îSḻíḓè">
                  <a:extLst>
                    <a:ext uri="{FF2B5EF4-FFF2-40B4-BE49-F238E27FC236}">
                      <a16:creationId xmlns:a16="http://schemas.microsoft.com/office/drawing/2014/main" xmlns="" id="{97BF0112-8699-4DD0-BE7B-A621AEA46D0A}"/>
                    </a:ext>
                  </a:extLst>
                </p:cNvPr>
                <p:cNvSpPr/>
                <p:nvPr/>
              </p:nvSpPr>
              <p:spPr bwMode="auto">
                <a:xfrm>
                  <a:off x="9401641" y="2218997"/>
                  <a:ext cx="48016" cy="63382"/>
                </a:xfrm>
                <a:custGeom>
                  <a:avLst/>
                  <a:gdLst>
                    <a:gd name="T0" fmla="*/ 12 w 12"/>
                    <a:gd name="T1" fmla="*/ 0 h 16"/>
                    <a:gd name="T2" fmla="*/ 0 w 12"/>
                    <a:gd name="T3" fmla="*/ 16 h 16"/>
                    <a:gd name="T4" fmla="*/ 3 w 12"/>
                    <a:gd name="T5" fmla="*/ 13 h 16"/>
                    <a:gd name="T6" fmla="*/ 12 w 12"/>
                    <a:gd name="T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6">
                      <a:moveTo>
                        <a:pt x="12" y="0"/>
                      </a:moveTo>
                      <a:cubicBezTo>
                        <a:pt x="8" y="5"/>
                        <a:pt x="5" y="11"/>
                        <a:pt x="0" y="16"/>
                      </a:cubicBezTo>
                      <a:cubicBezTo>
                        <a:pt x="1" y="15"/>
                        <a:pt x="2" y="14"/>
                        <a:pt x="3" y="13"/>
                      </a:cubicBezTo>
                      <a:cubicBezTo>
                        <a:pt x="7" y="9"/>
                        <a:pt x="10" y="5"/>
                        <a:pt x="12" y="0"/>
                      </a:cubicBezTo>
                    </a:path>
                  </a:pathLst>
                </a:custGeom>
                <a:solidFill>
                  <a:srgbClr val="1433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ïS1iḑê">
                <a:extLst>
                  <a:ext uri="{FF2B5EF4-FFF2-40B4-BE49-F238E27FC236}">
                    <a16:creationId xmlns:a16="http://schemas.microsoft.com/office/drawing/2014/main" xmlns="" id="{5881BB30-1901-4566-AD33-6B31879E96D5}"/>
                  </a:ext>
                </a:extLst>
              </p:cNvPr>
              <p:cNvGrpSpPr/>
              <p:nvPr/>
            </p:nvGrpSpPr>
            <p:grpSpPr>
              <a:xfrm>
                <a:off x="2173536" y="4829837"/>
                <a:ext cx="504056" cy="504056"/>
                <a:chOff x="10558543" y="4411642"/>
                <a:chExt cx="504056" cy="504056"/>
              </a:xfrm>
            </p:grpSpPr>
            <p:sp>
              <p:nvSpPr>
                <p:cNvPr id="37" name="îṩḻïdè">
                  <a:extLst>
                    <a:ext uri="{FF2B5EF4-FFF2-40B4-BE49-F238E27FC236}">
                      <a16:creationId xmlns:a16="http://schemas.microsoft.com/office/drawing/2014/main" xmlns="" id="{0196F59C-59B3-4376-994A-5595CBA3D336}"/>
                    </a:ext>
                  </a:extLst>
                </p:cNvPr>
                <p:cNvSpPr/>
                <p:nvPr/>
              </p:nvSpPr>
              <p:spPr>
                <a:xfrm>
                  <a:off x="10558543" y="4411642"/>
                  <a:ext cx="504056" cy="50405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ïṧľïďè">
                  <a:extLst>
                    <a:ext uri="{FF2B5EF4-FFF2-40B4-BE49-F238E27FC236}">
                      <a16:creationId xmlns:a16="http://schemas.microsoft.com/office/drawing/2014/main" xmlns="" id="{734DB9A4-500D-4E9A-89EC-AFBBE297CCBA}"/>
                    </a:ext>
                  </a:extLst>
                </p:cNvPr>
                <p:cNvSpPr/>
                <p:nvPr/>
              </p:nvSpPr>
              <p:spPr bwMode="auto">
                <a:xfrm>
                  <a:off x="10655042" y="4508382"/>
                  <a:ext cx="311058" cy="310576"/>
                </a:xfrm>
                <a:custGeom>
                  <a:avLst/>
                  <a:gdLst>
                    <a:gd name="connsiteX0" fmla="*/ 12438 w 608556"/>
                    <a:gd name="connsiteY0" fmla="*/ 316909 h 607614"/>
                    <a:gd name="connsiteX1" fmla="*/ 596024 w 608556"/>
                    <a:gd name="connsiteY1" fmla="*/ 316909 h 607614"/>
                    <a:gd name="connsiteX2" fmla="*/ 608556 w 608556"/>
                    <a:gd name="connsiteY2" fmla="*/ 329424 h 607614"/>
                    <a:gd name="connsiteX3" fmla="*/ 596024 w 608556"/>
                    <a:gd name="connsiteY3" fmla="*/ 341846 h 607614"/>
                    <a:gd name="connsiteX4" fmla="*/ 316764 w 608556"/>
                    <a:gd name="connsiteY4" fmla="*/ 341846 h 607614"/>
                    <a:gd name="connsiteX5" fmla="*/ 316764 w 608556"/>
                    <a:gd name="connsiteY5" fmla="*/ 500244 h 607614"/>
                    <a:gd name="connsiteX6" fmla="*/ 414495 w 608556"/>
                    <a:gd name="connsiteY6" fmla="*/ 585795 h 607614"/>
                    <a:gd name="connsiteX7" fmla="*/ 415618 w 608556"/>
                    <a:gd name="connsiteY7" fmla="*/ 603353 h 607614"/>
                    <a:gd name="connsiteX8" fmla="*/ 406265 w 608556"/>
                    <a:gd name="connsiteY8" fmla="*/ 607556 h 607614"/>
                    <a:gd name="connsiteX9" fmla="*/ 398035 w 608556"/>
                    <a:gd name="connsiteY9" fmla="*/ 604474 h 607614"/>
                    <a:gd name="connsiteX10" fmla="*/ 316764 w 608556"/>
                    <a:gd name="connsiteY10" fmla="*/ 533400 h 607614"/>
                    <a:gd name="connsiteX11" fmla="*/ 316764 w 608556"/>
                    <a:gd name="connsiteY11" fmla="*/ 594107 h 607614"/>
                    <a:gd name="connsiteX12" fmla="*/ 304231 w 608556"/>
                    <a:gd name="connsiteY12" fmla="*/ 606622 h 607614"/>
                    <a:gd name="connsiteX13" fmla="*/ 291793 w 608556"/>
                    <a:gd name="connsiteY13" fmla="*/ 594107 h 607614"/>
                    <a:gd name="connsiteX14" fmla="*/ 291793 w 608556"/>
                    <a:gd name="connsiteY14" fmla="*/ 533400 h 607614"/>
                    <a:gd name="connsiteX15" fmla="*/ 210521 w 608556"/>
                    <a:gd name="connsiteY15" fmla="*/ 604474 h 607614"/>
                    <a:gd name="connsiteX16" fmla="*/ 192938 w 608556"/>
                    <a:gd name="connsiteY16" fmla="*/ 603353 h 607614"/>
                    <a:gd name="connsiteX17" fmla="*/ 194061 w 608556"/>
                    <a:gd name="connsiteY17" fmla="*/ 585795 h 607614"/>
                    <a:gd name="connsiteX18" fmla="*/ 291793 w 608556"/>
                    <a:gd name="connsiteY18" fmla="*/ 500244 h 607614"/>
                    <a:gd name="connsiteX19" fmla="*/ 291793 w 608556"/>
                    <a:gd name="connsiteY19" fmla="*/ 341846 h 607614"/>
                    <a:gd name="connsiteX20" fmla="*/ 12438 w 608556"/>
                    <a:gd name="connsiteY20" fmla="*/ 341846 h 607614"/>
                    <a:gd name="connsiteX21" fmla="*/ 0 w 608556"/>
                    <a:gd name="connsiteY21" fmla="*/ 329424 h 607614"/>
                    <a:gd name="connsiteX22" fmla="*/ 12438 w 608556"/>
                    <a:gd name="connsiteY22" fmla="*/ 316909 h 607614"/>
                    <a:gd name="connsiteX23" fmla="*/ 278583 w 608556"/>
                    <a:gd name="connsiteY23" fmla="*/ 124789 h 607614"/>
                    <a:gd name="connsiteX24" fmla="*/ 278583 w 608556"/>
                    <a:gd name="connsiteY24" fmla="*/ 169701 h 607614"/>
                    <a:gd name="connsiteX25" fmla="*/ 317489 w 608556"/>
                    <a:gd name="connsiteY25" fmla="*/ 150466 h 607614"/>
                    <a:gd name="connsiteX26" fmla="*/ 260252 w 608556"/>
                    <a:gd name="connsiteY26" fmla="*/ 90708 h 607614"/>
                    <a:gd name="connsiteX27" fmla="*/ 272972 w 608556"/>
                    <a:gd name="connsiteY27" fmla="*/ 91268 h 607614"/>
                    <a:gd name="connsiteX28" fmla="*/ 349287 w 608556"/>
                    <a:gd name="connsiteY28" fmla="*/ 141596 h 607614"/>
                    <a:gd name="connsiteX29" fmla="*/ 354898 w 608556"/>
                    <a:gd name="connsiteY29" fmla="*/ 152801 h 607614"/>
                    <a:gd name="connsiteX30" fmla="*/ 347977 w 608556"/>
                    <a:gd name="connsiteY30" fmla="*/ 163165 h 607614"/>
                    <a:gd name="connsiteX31" fmla="*/ 271662 w 608556"/>
                    <a:gd name="connsiteY31" fmla="*/ 201075 h 607614"/>
                    <a:gd name="connsiteX32" fmla="*/ 266051 w 608556"/>
                    <a:gd name="connsiteY32" fmla="*/ 202382 h 607614"/>
                    <a:gd name="connsiteX33" fmla="*/ 259504 w 608556"/>
                    <a:gd name="connsiteY33" fmla="*/ 200515 h 607614"/>
                    <a:gd name="connsiteX34" fmla="*/ 253612 w 608556"/>
                    <a:gd name="connsiteY34" fmla="*/ 189870 h 607614"/>
                    <a:gd name="connsiteX35" fmla="*/ 253612 w 608556"/>
                    <a:gd name="connsiteY35" fmla="*/ 101632 h 607614"/>
                    <a:gd name="connsiteX36" fmla="*/ 260252 w 608556"/>
                    <a:gd name="connsiteY36" fmla="*/ 90708 h 607614"/>
                    <a:gd name="connsiteX37" fmla="*/ 87934 w 608556"/>
                    <a:gd name="connsiteY37" fmla="*/ 24932 h 607614"/>
                    <a:gd name="connsiteX38" fmla="*/ 87934 w 608556"/>
                    <a:gd name="connsiteY38" fmla="*/ 265656 h 607614"/>
                    <a:gd name="connsiteX39" fmla="*/ 520692 w 608556"/>
                    <a:gd name="connsiteY39" fmla="*/ 265656 h 607614"/>
                    <a:gd name="connsiteX40" fmla="*/ 520692 w 608556"/>
                    <a:gd name="connsiteY40" fmla="*/ 24932 h 607614"/>
                    <a:gd name="connsiteX41" fmla="*/ 75310 w 608556"/>
                    <a:gd name="connsiteY41" fmla="*/ 0 h 607614"/>
                    <a:gd name="connsiteX42" fmla="*/ 533035 w 608556"/>
                    <a:gd name="connsiteY42" fmla="*/ 0 h 607614"/>
                    <a:gd name="connsiteX43" fmla="*/ 545471 w 608556"/>
                    <a:gd name="connsiteY43" fmla="*/ 12419 h 607614"/>
                    <a:gd name="connsiteX44" fmla="*/ 545471 w 608556"/>
                    <a:gd name="connsiteY44" fmla="*/ 278076 h 607614"/>
                    <a:gd name="connsiteX45" fmla="*/ 533035 w 608556"/>
                    <a:gd name="connsiteY45" fmla="*/ 290588 h 607614"/>
                    <a:gd name="connsiteX46" fmla="*/ 75310 w 608556"/>
                    <a:gd name="connsiteY46" fmla="*/ 290588 h 607614"/>
                    <a:gd name="connsiteX47" fmla="*/ 62874 w 608556"/>
                    <a:gd name="connsiteY47" fmla="*/ 278076 h 607614"/>
                    <a:gd name="connsiteX48" fmla="*/ 62874 w 608556"/>
                    <a:gd name="connsiteY48" fmla="*/ 12419 h 607614"/>
                    <a:gd name="connsiteX49" fmla="*/ 75310 w 608556"/>
                    <a:gd name="connsiteY49" fmla="*/ 0 h 607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08556" h="607614">
                      <a:moveTo>
                        <a:pt x="12438" y="316909"/>
                      </a:moveTo>
                      <a:lnTo>
                        <a:pt x="596024" y="316909"/>
                      </a:lnTo>
                      <a:cubicBezTo>
                        <a:pt x="602945" y="316909"/>
                        <a:pt x="608556" y="322513"/>
                        <a:pt x="608556" y="329424"/>
                      </a:cubicBezTo>
                      <a:cubicBezTo>
                        <a:pt x="608556" y="336242"/>
                        <a:pt x="602945" y="341846"/>
                        <a:pt x="596024" y="341846"/>
                      </a:cubicBezTo>
                      <a:lnTo>
                        <a:pt x="316764" y="341846"/>
                      </a:lnTo>
                      <a:lnTo>
                        <a:pt x="316764" y="500244"/>
                      </a:lnTo>
                      <a:lnTo>
                        <a:pt x="414495" y="585795"/>
                      </a:lnTo>
                      <a:cubicBezTo>
                        <a:pt x="419639" y="590278"/>
                        <a:pt x="420107" y="598123"/>
                        <a:pt x="415618" y="603353"/>
                      </a:cubicBezTo>
                      <a:cubicBezTo>
                        <a:pt x="413280" y="606061"/>
                        <a:pt x="409726" y="607556"/>
                        <a:pt x="406265" y="607556"/>
                      </a:cubicBezTo>
                      <a:cubicBezTo>
                        <a:pt x="403273" y="607556"/>
                        <a:pt x="400373" y="606622"/>
                        <a:pt x="398035" y="604474"/>
                      </a:cubicBezTo>
                      <a:lnTo>
                        <a:pt x="316764" y="533400"/>
                      </a:lnTo>
                      <a:lnTo>
                        <a:pt x="316764" y="594107"/>
                      </a:lnTo>
                      <a:cubicBezTo>
                        <a:pt x="316764" y="601018"/>
                        <a:pt x="311152" y="606622"/>
                        <a:pt x="304231" y="606622"/>
                      </a:cubicBezTo>
                      <a:cubicBezTo>
                        <a:pt x="297404" y="606622"/>
                        <a:pt x="291793" y="601018"/>
                        <a:pt x="291793" y="594107"/>
                      </a:cubicBezTo>
                      <a:lnTo>
                        <a:pt x="291793" y="533400"/>
                      </a:lnTo>
                      <a:lnTo>
                        <a:pt x="210521" y="604474"/>
                      </a:lnTo>
                      <a:cubicBezTo>
                        <a:pt x="205377" y="609050"/>
                        <a:pt x="197427" y="608583"/>
                        <a:pt x="192938" y="603353"/>
                      </a:cubicBezTo>
                      <a:cubicBezTo>
                        <a:pt x="188262" y="598216"/>
                        <a:pt x="188823" y="590278"/>
                        <a:pt x="194061" y="585795"/>
                      </a:cubicBezTo>
                      <a:lnTo>
                        <a:pt x="291793" y="500244"/>
                      </a:lnTo>
                      <a:lnTo>
                        <a:pt x="291793" y="341846"/>
                      </a:lnTo>
                      <a:lnTo>
                        <a:pt x="12438" y="341846"/>
                      </a:lnTo>
                      <a:cubicBezTo>
                        <a:pt x="5611" y="341846"/>
                        <a:pt x="0" y="336242"/>
                        <a:pt x="0" y="329424"/>
                      </a:cubicBezTo>
                      <a:cubicBezTo>
                        <a:pt x="0" y="322513"/>
                        <a:pt x="5611" y="316909"/>
                        <a:pt x="12438" y="316909"/>
                      </a:cubicBezTo>
                      <a:close/>
                      <a:moveTo>
                        <a:pt x="278583" y="124789"/>
                      </a:moveTo>
                      <a:lnTo>
                        <a:pt x="278583" y="169701"/>
                      </a:lnTo>
                      <a:lnTo>
                        <a:pt x="317489" y="150466"/>
                      </a:lnTo>
                      <a:close/>
                      <a:moveTo>
                        <a:pt x="260252" y="90708"/>
                      </a:moveTo>
                      <a:cubicBezTo>
                        <a:pt x="264180" y="88560"/>
                        <a:pt x="269231" y="88653"/>
                        <a:pt x="272972" y="91268"/>
                      </a:cubicBezTo>
                      <a:lnTo>
                        <a:pt x="349287" y="141596"/>
                      </a:lnTo>
                      <a:cubicBezTo>
                        <a:pt x="353028" y="144117"/>
                        <a:pt x="355085" y="148319"/>
                        <a:pt x="354898" y="152801"/>
                      </a:cubicBezTo>
                      <a:cubicBezTo>
                        <a:pt x="354618" y="157283"/>
                        <a:pt x="351999" y="161111"/>
                        <a:pt x="347977" y="163165"/>
                      </a:cubicBezTo>
                      <a:lnTo>
                        <a:pt x="271662" y="201075"/>
                      </a:lnTo>
                      <a:cubicBezTo>
                        <a:pt x="269979" y="202009"/>
                        <a:pt x="267921" y="202382"/>
                        <a:pt x="266051" y="202382"/>
                      </a:cubicBezTo>
                      <a:cubicBezTo>
                        <a:pt x="263806" y="202382"/>
                        <a:pt x="261468" y="201728"/>
                        <a:pt x="259504" y="200515"/>
                      </a:cubicBezTo>
                      <a:cubicBezTo>
                        <a:pt x="255857" y="198274"/>
                        <a:pt x="253612" y="194259"/>
                        <a:pt x="253612" y="189870"/>
                      </a:cubicBezTo>
                      <a:lnTo>
                        <a:pt x="253612" y="101632"/>
                      </a:lnTo>
                      <a:cubicBezTo>
                        <a:pt x="253612" y="97057"/>
                        <a:pt x="256137" y="92762"/>
                        <a:pt x="260252" y="90708"/>
                      </a:cubicBezTo>
                      <a:close/>
                      <a:moveTo>
                        <a:pt x="87934" y="24932"/>
                      </a:moveTo>
                      <a:lnTo>
                        <a:pt x="87934" y="265656"/>
                      </a:lnTo>
                      <a:lnTo>
                        <a:pt x="520692" y="265656"/>
                      </a:lnTo>
                      <a:lnTo>
                        <a:pt x="520692" y="24932"/>
                      </a:lnTo>
                      <a:close/>
                      <a:moveTo>
                        <a:pt x="75310" y="0"/>
                      </a:moveTo>
                      <a:lnTo>
                        <a:pt x="533035" y="0"/>
                      </a:lnTo>
                      <a:cubicBezTo>
                        <a:pt x="539861" y="0"/>
                        <a:pt x="545471" y="5603"/>
                        <a:pt x="545471" y="12419"/>
                      </a:cubicBezTo>
                      <a:lnTo>
                        <a:pt x="545471" y="278076"/>
                      </a:lnTo>
                      <a:cubicBezTo>
                        <a:pt x="545471" y="284985"/>
                        <a:pt x="540048" y="290588"/>
                        <a:pt x="533035" y="290588"/>
                      </a:cubicBezTo>
                      <a:lnTo>
                        <a:pt x="75310" y="290588"/>
                      </a:lnTo>
                      <a:cubicBezTo>
                        <a:pt x="68484" y="290588"/>
                        <a:pt x="62874" y="284985"/>
                        <a:pt x="62874" y="278076"/>
                      </a:cubicBezTo>
                      <a:lnTo>
                        <a:pt x="62874" y="12419"/>
                      </a:lnTo>
                      <a:cubicBezTo>
                        <a:pt x="62874" y="5603"/>
                        <a:pt x="68484" y="0"/>
                        <a:pt x="7531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4" name="iSļíde">
                <a:extLst>
                  <a:ext uri="{FF2B5EF4-FFF2-40B4-BE49-F238E27FC236}">
                    <a16:creationId xmlns:a16="http://schemas.microsoft.com/office/drawing/2014/main" xmlns="" id="{1479B2A6-FA70-4EE6-9AF1-3DFDFF20B2A0}"/>
                  </a:ext>
                </a:extLst>
              </p:cNvPr>
              <p:cNvGrpSpPr/>
              <p:nvPr/>
            </p:nvGrpSpPr>
            <p:grpSpPr>
              <a:xfrm>
                <a:off x="4117752" y="2864876"/>
                <a:ext cx="504056" cy="504056"/>
                <a:chOff x="6912992" y="623727"/>
                <a:chExt cx="504056" cy="504056"/>
              </a:xfrm>
            </p:grpSpPr>
            <p:sp>
              <p:nvSpPr>
                <p:cNvPr id="35" name="îṧ1ïḋê">
                  <a:extLst>
                    <a:ext uri="{FF2B5EF4-FFF2-40B4-BE49-F238E27FC236}">
                      <a16:creationId xmlns:a16="http://schemas.microsoft.com/office/drawing/2014/main" xmlns="" id="{18521630-F0C3-4BA1-9516-9BD55B94AB63}"/>
                    </a:ext>
                  </a:extLst>
                </p:cNvPr>
                <p:cNvSpPr/>
                <p:nvPr/>
              </p:nvSpPr>
              <p:spPr>
                <a:xfrm>
                  <a:off x="6912992" y="623727"/>
                  <a:ext cx="504056" cy="50405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íŝ1ïdê">
                  <a:extLst>
                    <a:ext uri="{FF2B5EF4-FFF2-40B4-BE49-F238E27FC236}">
                      <a16:creationId xmlns:a16="http://schemas.microsoft.com/office/drawing/2014/main" xmlns="" id="{46905264-7A28-4FC8-82E3-FBEA46F3E2CC}"/>
                    </a:ext>
                  </a:extLst>
                </p:cNvPr>
                <p:cNvSpPr/>
                <p:nvPr/>
              </p:nvSpPr>
              <p:spPr bwMode="auto">
                <a:xfrm>
                  <a:off x="7009491" y="720480"/>
                  <a:ext cx="311058" cy="310551"/>
                </a:xfrm>
                <a:custGeom>
                  <a:avLst/>
                  <a:gdLst>
                    <a:gd name="connsiteX0" fmla="*/ 139649 w 606580"/>
                    <a:gd name="connsiteY0" fmla="*/ 323260 h 605592"/>
                    <a:gd name="connsiteX1" fmla="*/ 274852 w 606580"/>
                    <a:gd name="connsiteY1" fmla="*/ 323260 h 605592"/>
                    <a:gd name="connsiteX2" fmla="*/ 274852 w 606580"/>
                    <a:gd name="connsiteY2" fmla="*/ 349440 h 605592"/>
                    <a:gd name="connsiteX3" fmla="*/ 139649 w 606580"/>
                    <a:gd name="connsiteY3" fmla="*/ 349440 h 605592"/>
                    <a:gd name="connsiteX4" fmla="*/ 66294 w 606580"/>
                    <a:gd name="connsiteY4" fmla="*/ 26233 h 605592"/>
                    <a:gd name="connsiteX5" fmla="*/ 66294 w 606580"/>
                    <a:gd name="connsiteY5" fmla="*/ 375703 h 605592"/>
                    <a:gd name="connsiteX6" fmla="*/ 540286 w 606580"/>
                    <a:gd name="connsiteY6" fmla="*/ 375703 h 605592"/>
                    <a:gd name="connsiteX7" fmla="*/ 540286 w 606580"/>
                    <a:gd name="connsiteY7" fmla="*/ 26233 h 605592"/>
                    <a:gd name="connsiteX8" fmla="*/ 39925 w 606580"/>
                    <a:gd name="connsiteY8" fmla="*/ 0 h 605592"/>
                    <a:gd name="connsiteX9" fmla="*/ 566655 w 606580"/>
                    <a:gd name="connsiteY9" fmla="*/ 0 h 605592"/>
                    <a:gd name="connsiteX10" fmla="*/ 566655 w 606580"/>
                    <a:gd name="connsiteY10" fmla="*/ 375703 h 605592"/>
                    <a:gd name="connsiteX11" fmla="*/ 606580 w 606580"/>
                    <a:gd name="connsiteY11" fmla="*/ 375703 h 605592"/>
                    <a:gd name="connsiteX12" fmla="*/ 606580 w 606580"/>
                    <a:gd name="connsiteY12" fmla="*/ 401936 h 605592"/>
                    <a:gd name="connsiteX13" fmla="*/ 373716 w 606580"/>
                    <a:gd name="connsiteY13" fmla="*/ 401936 h 605592"/>
                    <a:gd name="connsiteX14" fmla="*/ 413269 w 606580"/>
                    <a:gd name="connsiteY14" fmla="*/ 600587 h 605592"/>
                    <a:gd name="connsiteX15" fmla="*/ 387364 w 606580"/>
                    <a:gd name="connsiteY15" fmla="*/ 605592 h 605592"/>
                    <a:gd name="connsiteX16" fmla="*/ 346790 w 606580"/>
                    <a:gd name="connsiteY16" fmla="*/ 401936 h 605592"/>
                    <a:gd name="connsiteX17" fmla="*/ 316521 w 606580"/>
                    <a:gd name="connsiteY17" fmla="*/ 401936 h 605592"/>
                    <a:gd name="connsiteX18" fmla="*/ 316521 w 606580"/>
                    <a:gd name="connsiteY18" fmla="*/ 551828 h 605592"/>
                    <a:gd name="connsiteX19" fmla="*/ 290059 w 606580"/>
                    <a:gd name="connsiteY19" fmla="*/ 551828 h 605592"/>
                    <a:gd name="connsiteX20" fmla="*/ 290059 w 606580"/>
                    <a:gd name="connsiteY20" fmla="*/ 401936 h 605592"/>
                    <a:gd name="connsiteX21" fmla="*/ 247163 w 606580"/>
                    <a:gd name="connsiteY21" fmla="*/ 401936 h 605592"/>
                    <a:gd name="connsiteX22" fmla="*/ 206588 w 606580"/>
                    <a:gd name="connsiteY22" fmla="*/ 605592 h 605592"/>
                    <a:gd name="connsiteX23" fmla="*/ 180591 w 606580"/>
                    <a:gd name="connsiteY23" fmla="*/ 600494 h 605592"/>
                    <a:gd name="connsiteX24" fmla="*/ 220237 w 606580"/>
                    <a:gd name="connsiteY24" fmla="*/ 401936 h 605592"/>
                    <a:gd name="connsiteX25" fmla="*/ 0 w 606580"/>
                    <a:gd name="connsiteY25" fmla="*/ 401936 h 605592"/>
                    <a:gd name="connsiteX26" fmla="*/ 0 w 606580"/>
                    <a:gd name="connsiteY26" fmla="*/ 375703 h 605592"/>
                    <a:gd name="connsiteX27" fmla="*/ 39925 w 606580"/>
                    <a:gd name="connsiteY27" fmla="*/ 375703 h 60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5592">
                      <a:moveTo>
                        <a:pt x="139649" y="323260"/>
                      </a:moveTo>
                      <a:lnTo>
                        <a:pt x="274852" y="323260"/>
                      </a:lnTo>
                      <a:lnTo>
                        <a:pt x="274852" y="349440"/>
                      </a:lnTo>
                      <a:lnTo>
                        <a:pt x="139649" y="349440"/>
                      </a:lnTo>
                      <a:close/>
                      <a:moveTo>
                        <a:pt x="66294" y="26233"/>
                      </a:moveTo>
                      <a:lnTo>
                        <a:pt x="66294" y="375703"/>
                      </a:lnTo>
                      <a:lnTo>
                        <a:pt x="540286" y="375703"/>
                      </a:lnTo>
                      <a:lnTo>
                        <a:pt x="540286" y="26233"/>
                      </a:lnTo>
                      <a:close/>
                      <a:moveTo>
                        <a:pt x="39925" y="0"/>
                      </a:moveTo>
                      <a:lnTo>
                        <a:pt x="566655" y="0"/>
                      </a:lnTo>
                      <a:lnTo>
                        <a:pt x="566655" y="375703"/>
                      </a:lnTo>
                      <a:lnTo>
                        <a:pt x="606580" y="375703"/>
                      </a:lnTo>
                      <a:lnTo>
                        <a:pt x="606580" y="401936"/>
                      </a:lnTo>
                      <a:lnTo>
                        <a:pt x="373716" y="401936"/>
                      </a:lnTo>
                      <a:lnTo>
                        <a:pt x="413269" y="600587"/>
                      </a:lnTo>
                      <a:lnTo>
                        <a:pt x="387364" y="605592"/>
                      </a:lnTo>
                      <a:lnTo>
                        <a:pt x="346790" y="401936"/>
                      </a:lnTo>
                      <a:lnTo>
                        <a:pt x="316521" y="401936"/>
                      </a:lnTo>
                      <a:lnTo>
                        <a:pt x="316521" y="551828"/>
                      </a:lnTo>
                      <a:lnTo>
                        <a:pt x="290059" y="551828"/>
                      </a:lnTo>
                      <a:lnTo>
                        <a:pt x="290059" y="401936"/>
                      </a:lnTo>
                      <a:lnTo>
                        <a:pt x="247163" y="401936"/>
                      </a:lnTo>
                      <a:lnTo>
                        <a:pt x="206588" y="605592"/>
                      </a:lnTo>
                      <a:lnTo>
                        <a:pt x="180591" y="600494"/>
                      </a:lnTo>
                      <a:lnTo>
                        <a:pt x="220237" y="401936"/>
                      </a:lnTo>
                      <a:lnTo>
                        <a:pt x="0" y="401936"/>
                      </a:lnTo>
                      <a:lnTo>
                        <a:pt x="0" y="375703"/>
                      </a:lnTo>
                      <a:lnTo>
                        <a:pt x="39925" y="37570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5" name="ïṡḻíḍe">
                <a:extLst>
                  <a:ext uri="{FF2B5EF4-FFF2-40B4-BE49-F238E27FC236}">
                    <a16:creationId xmlns:a16="http://schemas.microsoft.com/office/drawing/2014/main" xmlns="" id="{853B2C99-1FCD-47AC-B700-A326685D7C6B}"/>
                  </a:ext>
                </a:extLst>
              </p:cNvPr>
              <p:cNvGrpSpPr/>
              <p:nvPr/>
            </p:nvGrpSpPr>
            <p:grpSpPr>
              <a:xfrm>
                <a:off x="5435483" y="4494073"/>
                <a:ext cx="504056" cy="504056"/>
                <a:chOff x="10558543" y="623727"/>
                <a:chExt cx="504056" cy="504056"/>
              </a:xfrm>
            </p:grpSpPr>
            <p:sp>
              <p:nvSpPr>
                <p:cNvPr id="33" name="iṧlïdè">
                  <a:extLst>
                    <a:ext uri="{FF2B5EF4-FFF2-40B4-BE49-F238E27FC236}">
                      <a16:creationId xmlns:a16="http://schemas.microsoft.com/office/drawing/2014/main" xmlns="" id="{D7C93E5B-026C-45FA-A2E4-C6B0F686984B}"/>
                    </a:ext>
                  </a:extLst>
                </p:cNvPr>
                <p:cNvSpPr/>
                <p:nvPr/>
              </p:nvSpPr>
              <p:spPr>
                <a:xfrm>
                  <a:off x="10558543" y="623727"/>
                  <a:ext cx="504056" cy="50405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iṩliḑe">
                  <a:extLst>
                    <a:ext uri="{FF2B5EF4-FFF2-40B4-BE49-F238E27FC236}">
                      <a16:creationId xmlns:a16="http://schemas.microsoft.com/office/drawing/2014/main" xmlns="" id="{B5AFFE10-5A99-4C1E-B0AB-5FB01F4D3A58}"/>
                    </a:ext>
                  </a:extLst>
                </p:cNvPr>
                <p:cNvSpPr/>
                <p:nvPr/>
              </p:nvSpPr>
              <p:spPr bwMode="auto">
                <a:xfrm>
                  <a:off x="10655042" y="720464"/>
                  <a:ext cx="311058" cy="310581"/>
                </a:xfrm>
                <a:custGeom>
                  <a:avLst/>
                  <a:gdLst>
                    <a:gd name="connsiteX0" fmla="*/ 424725 w 607004"/>
                    <a:gd name="connsiteY0" fmla="*/ 67461 h 606075"/>
                    <a:gd name="connsiteX1" fmla="*/ 522693 w 607004"/>
                    <a:gd name="connsiteY1" fmla="*/ 67461 h 606075"/>
                    <a:gd name="connsiteX2" fmla="*/ 539544 w 607004"/>
                    <a:gd name="connsiteY2" fmla="*/ 84287 h 606075"/>
                    <a:gd name="connsiteX3" fmla="*/ 539544 w 607004"/>
                    <a:gd name="connsiteY3" fmla="*/ 182109 h 606075"/>
                    <a:gd name="connsiteX4" fmla="*/ 522693 w 607004"/>
                    <a:gd name="connsiteY4" fmla="*/ 198935 h 606075"/>
                    <a:gd name="connsiteX5" fmla="*/ 505843 w 607004"/>
                    <a:gd name="connsiteY5" fmla="*/ 182109 h 606075"/>
                    <a:gd name="connsiteX6" fmla="*/ 505843 w 607004"/>
                    <a:gd name="connsiteY6" fmla="*/ 124830 h 606075"/>
                    <a:gd name="connsiteX7" fmla="*/ 332046 w 607004"/>
                    <a:gd name="connsiteY7" fmla="*/ 298457 h 606075"/>
                    <a:gd name="connsiteX8" fmla="*/ 308204 w 607004"/>
                    <a:gd name="connsiteY8" fmla="*/ 298457 h 606075"/>
                    <a:gd name="connsiteX9" fmla="*/ 233450 w 607004"/>
                    <a:gd name="connsiteY9" fmla="*/ 223905 h 606075"/>
                    <a:gd name="connsiteX10" fmla="*/ 96134 w 607004"/>
                    <a:gd name="connsiteY10" fmla="*/ 361017 h 606075"/>
                    <a:gd name="connsiteX11" fmla="*/ 72381 w 607004"/>
                    <a:gd name="connsiteY11" fmla="*/ 361106 h 606075"/>
                    <a:gd name="connsiteX12" fmla="*/ 72381 w 607004"/>
                    <a:gd name="connsiteY12" fmla="*/ 337210 h 606075"/>
                    <a:gd name="connsiteX13" fmla="*/ 221529 w 607004"/>
                    <a:gd name="connsiteY13" fmla="*/ 188105 h 606075"/>
                    <a:gd name="connsiteX14" fmla="*/ 245461 w 607004"/>
                    <a:gd name="connsiteY14" fmla="*/ 188105 h 606075"/>
                    <a:gd name="connsiteX15" fmla="*/ 320125 w 607004"/>
                    <a:gd name="connsiteY15" fmla="*/ 262658 h 606075"/>
                    <a:gd name="connsiteX16" fmla="*/ 481911 w 607004"/>
                    <a:gd name="connsiteY16" fmla="*/ 101113 h 606075"/>
                    <a:gd name="connsiteX17" fmla="*/ 424725 w 607004"/>
                    <a:gd name="connsiteY17" fmla="*/ 101113 h 606075"/>
                    <a:gd name="connsiteX18" fmla="*/ 407875 w 607004"/>
                    <a:gd name="connsiteY18" fmla="*/ 84287 h 606075"/>
                    <a:gd name="connsiteX19" fmla="*/ 424725 w 607004"/>
                    <a:gd name="connsiteY19" fmla="*/ 67461 h 606075"/>
                    <a:gd name="connsiteX20" fmla="*/ 33697 w 607004"/>
                    <a:gd name="connsiteY20" fmla="*/ 33647 h 606075"/>
                    <a:gd name="connsiteX21" fmla="*/ 33697 w 607004"/>
                    <a:gd name="connsiteY21" fmla="*/ 399644 h 606075"/>
                    <a:gd name="connsiteX22" fmla="*/ 573307 w 607004"/>
                    <a:gd name="connsiteY22" fmla="*/ 399644 h 606075"/>
                    <a:gd name="connsiteX23" fmla="*/ 573307 w 607004"/>
                    <a:gd name="connsiteY23" fmla="*/ 33647 h 606075"/>
                    <a:gd name="connsiteX24" fmla="*/ 16849 w 607004"/>
                    <a:gd name="connsiteY24" fmla="*/ 0 h 606075"/>
                    <a:gd name="connsiteX25" fmla="*/ 590155 w 607004"/>
                    <a:gd name="connsiteY25" fmla="*/ 0 h 606075"/>
                    <a:gd name="connsiteX26" fmla="*/ 607004 w 607004"/>
                    <a:gd name="connsiteY26" fmla="*/ 16823 h 606075"/>
                    <a:gd name="connsiteX27" fmla="*/ 607004 w 607004"/>
                    <a:gd name="connsiteY27" fmla="*/ 416468 h 606075"/>
                    <a:gd name="connsiteX28" fmla="*/ 590155 w 607004"/>
                    <a:gd name="connsiteY28" fmla="*/ 433291 h 606075"/>
                    <a:gd name="connsiteX29" fmla="*/ 320396 w 607004"/>
                    <a:gd name="connsiteY29" fmla="*/ 433291 h 606075"/>
                    <a:gd name="connsiteX30" fmla="*/ 320396 w 607004"/>
                    <a:gd name="connsiteY30" fmla="*/ 503448 h 606075"/>
                    <a:gd name="connsiteX31" fmla="*/ 456441 w 607004"/>
                    <a:gd name="connsiteY31" fmla="*/ 577990 h 606075"/>
                    <a:gd name="connsiteX32" fmla="*/ 455276 w 607004"/>
                    <a:gd name="connsiteY32" fmla="*/ 601704 h 606075"/>
                    <a:gd name="connsiteX33" fmla="*/ 431526 w 607004"/>
                    <a:gd name="connsiteY33" fmla="*/ 600540 h 606075"/>
                    <a:gd name="connsiteX34" fmla="*/ 320396 w 607004"/>
                    <a:gd name="connsiteY34" fmla="*/ 537184 h 606075"/>
                    <a:gd name="connsiteX35" fmla="*/ 320396 w 607004"/>
                    <a:gd name="connsiteY35" fmla="*/ 589175 h 606075"/>
                    <a:gd name="connsiteX36" fmla="*/ 303547 w 607004"/>
                    <a:gd name="connsiteY36" fmla="*/ 605999 h 606075"/>
                    <a:gd name="connsiteX37" fmla="*/ 286698 w 607004"/>
                    <a:gd name="connsiteY37" fmla="*/ 589175 h 606075"/>
                    <a:gd name="connsiteX38" fmla="*/ 286698 w 607004"/>
                    <a:gd name="connsiteY38" fmla="*/ 537184 h 606075"/>
                    <a:gd name="connsiteX39" fmla="*/ 175568 w 607004"/>
                    <a:gd name="connsiteY39" fmla="*/ 600540 h 606075"/>
                    <a:gd name="connsiteX40" fmla="*/ 151729 w 607004"/>
                    <a:gd name="connsiteY40" fmla="*/ 601704 h 606075"/>
                    <a:gd name="connsiteX41" fmla="*/ 150564 w 607004"/>
                    <a:gd name="connsiteY41" fmla="*/ 577990 h 606075"/>
                    <a:gd name="connsiteX42" fmla="*/ 286698 w 607004"/>
                    <a:gd name="connsiteY42" fmla="*/ 503448 h 606075"/>
                    <a:gd name="connsiteX43" fmla="*/ 286698 w 607004"/>
                    <a:gd name="connsiteY43" fmla="*/ 433291 h 606075"/>
                    <a:gd name="connsiteX44" fmla="*/ 16849 w 607004"/>
                    <a:gd name="connsiteY44" fmla="*/ 433291 h 606075"/>
                    <a:gd name="connsiteX45" fmla="*/ 0 w 607004"/>
                    <a:gd name="connsiteY45" fmla="*/ 416468 h 606075"/>
                    <a:gd name="connsiteX46" fmla="*/ 0 w 607004"/>
                    <a:gd name="connsiteY46" fmla="*/ 16823 h 606075"/>
                    <a:gd name="connsiteX47" fmla="*/ 16849 w 607004"/>
                    <a:gd name="connsiteY47" fmla="*/ 0 h 606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07004" h="606075">
                      <a:moveTo>
                        <a:pt x="424725" y="67461"/>
                      </a:moveTo>
                      <a:lnTo>
                        <a:pt x="522693" y="67461"/>
                      </a:lnTo>
                      <a:cubicBezTo>
                        <a:pt x="532015" y="67461"/>
                        <a:pt x="539544" y="74979"/>
                        <a:pt x="539544" y="84287"/>
                      </a:cubicBezTo>
                      <a:lnTo>
                        <a:pt x="539544" y="182109"/>
                      </a:lnTo>
                      <a:cubicBezTo>
                        <a:pt x="539544" y="191417"/>
                        <a:pt x="532015" y="198935"/>
                        <a:pt x="522693" y="198935"/>
                      </a:cubicBezTo>
                      <a:cubicBezTo>
                        <a:pt x="513372" y="198935"/>
                        <a:pt x="505843" y="191417"/>
                        <a:pt x="505843" y="182109"/>
                      </a:cubicBezTo>
                      <a:lnTo>
                        <a:pt x="505843" y="124830"/>
                      </a:lnTo>
                      <a:lnTo>
                        <a:pt x="332046" y="298457"/>
                      </a:lnTo>
                      <a:cubicBezTo>
                        <a:pt x="325772" y="304811"/>
                        <a:pt x="314478" y="304811"/>
                        <a:pt x="308204" y="298457"/>
                      </a:cubicBezTo>
                      <a:lnTo>
                        <a:pt x="233450" y="223905"/>
                      </a:lnTo>
                      <a:lnTo>
                        <a:pt x="96134" y="361017"/>
                      </a:lnTo>
                      <a:cubicBezTo>
                        <a:pt x="92907" y="364328"/>
                        <a:pt x="80717" y="369340"/>
                        <a:pt x="72381" y="361106"/>
                      </a:cubicBezTo>
                      <a:cubicBezTo>
                        <a:pt x="65838" y="354394"/>
                        <a:pt x="65838" y="343833"/>
                        <a:pt x="72381" y="337210"/>
                      </a:cubicBezTo>
                      <a:lnTo>
                        <a:pt x="221529" y="188105"/>
                      </a:lnTo>
                      <a:cubicBezTo>
                        <a:pt x="227893" y="181751"/>
                        <a:pt x="239097" y="181751"/>
                        <a:pt x="245461" y="188105"/>
                      </a:cubicBezTo>
                      <a:lnTo>
                        <a:pt x="320125" y="262658"/>
                      </a:lnTo>
                      <a:lnTo>
                        <a:pt x="481911" y="101113"/>
                      </a:lnTo>
                      <a:lnTo>
                        <a:pt x="424725" y="101113"/>
                      </a:lnTo>
                      <a:cubicBezTo>
                        <a:pt x="415404" y="101113"/>
                        <a:pt x="407875" y="93595"/>
                        <a:pt x="407875" y="84287"/>
                      </a:cubicBezTo>
                      <a:cubicBezTo>
                        <a:pt x="407875" y="74979"/>
                        <a:pt x="415404" y="67461"/>
                        <a:pt x="424725" y="67461"/>
                      </a:cubicBezTo>
                      <a:close/>
                      <a:moveTo>
                        <a:pt x="33697" y="33647"/>
                      </a:moveTo>
                      <a:lnTo>
                        <a:pt x="33697" y="399644"/>
                      </a:lnTo>
                      <a:lnTo>
                        <a:pt x="573307" y="399644"/>
                      </a:lnTo>
                      <a:lnTo>
                        <a:pt x="573307" y="33647"/>
                      </a:lnTo>
                      <a:close/>
                      <a:moveTo>
                        <a:pt x="16849" y="0"/>
                      </a:moveTo>
                      <a:lnTo>
                        <a:pt x="590155" y="0"/>
                      </a:lnTo>
                      <a:cubicBezTo>
                        <a:pt x="599476" y="0"/>
                        <a:pt x="607004" y="7517"/>
                        <a:pt x="607004" y="16823"/>
                      </a:cubicBezTo>
                      <a:lnTo>
                        <a:pt x="607004" y="416468"/>
                      </a:lnTo>
                      <a:cubicBezTo>
                        <a:pt x="607004" y="425774"/>
                        <a:pt x="599476" y="433291"/>
                        <a:pt x="590155" y="433291"/>
                      </a:cubicBezTo>
                      <a:lnTo>
                        <a:pt x="320396" y="433291"/>
                      </a:lnTo>
                      <a:lnTo>
                        <a:pt x="320396" y="503448"/>
                      </a:lnTo>
                      <a:cubicBezTo>
                        <a:pt x="369598" y="508191"/>
                        <a:pt x="416290" y="533694"/>
                        <a:pt x="456441" y="577990"/>
                      </a:cubicBezTo>
                      <a:cubicBezTo>
                        <a:pt x="462714" y="584791"/>
                        <a:pt x="462176" y="595529"/>
                        <a:pt x="455276" y="601704"/>
                      </a:cubicBezTo>
                      <a:cubicBezTo>
                        <a:pt x="448375" y="607968"/>
                        <a:pt x="437710" y="607431"/>
                        <a:pt x="431526" y="600540"/>
                      </a:cubicBezTo>
                      <a:cubicBezTo>
                        <a:pt x="398008" y="563672"/>
                        <a:pt x="359919" y="541927"/>
                        <a:pt x="320396" y="537184"/>
                      </a:cubicBezTo>
                      <a:lnTo>
                        <a:pt x="320396" y="589175"/>
                      </a:lnTo>
                      <a:cubicBezTo>
                        <a:pt x="320396" y="598482"/>
                        <a:pt x="312868" y="605999"/>
                        <a:pt x="303547" y="605999"/>
                      </a:cubicBezTo>
                      <a:cubicBezTo>
                        <a:pt x="294226" y="605999"/>
                        <a:pt x="286698" y="598482"/>
                        <a:pt x="286698" y="589175"/>
                      </a:cubicBezTo>
                      <a:lnTo>
                        <a:pt x="286698" y="537184"/>
                      </a:lnTo>
                      <a:cubicBezTo>
                        <a:pt x="247086" y="542106"/>
                        <a:pt x="208997" y="563672"/>
                        <a:pt x="175568" y="600540"/>
                      </a:cubicBezTo>
                      <a:cubicBezTo>
                        <a:pt x="172162" y="604209"/>
                        <a:pt x="159436" y="608415"/>
                        <a:pt x="151729" y="601704"/>
                      </a:cubicBezTo>
                      <a:cubicBezTo>
                        <a:pt x="144828" y="595619"/>
                        <a:pt x="144380" y="584880"/>
                        <a:pt x="150564" y="577990"/>
                      </a:cubicBezTo>
                      <a:cubicBezTo>
                        <a:pt x="190714" y="533605"/>
                        <a:pt x="237407" y="508191"/>
                        <a:pt x="286698" y="503448"/>
                      </a:cubicBezTo>
                      <a:lnTo>
                        <a:pt x="286698" y="433291"/>
                      </a:lnTo>
                      <a:lnTo>
                        <a:pt x="16849" y="433291"/>
                      </a:lnTo>
                      <a:cubicBezTo>
                        <a:pt x="7528" y="433291"/>
                        <a:pt x="0" y="425774"/>
                        <a:pt x="0" y="416468"/>
                      </a:cubicBezTo>
                      <a:lnTo>
                        <a:pt x="0" y="16823"/>
                      </a:lnTo>
                      <a:cubicBezTo>
                        <a:pt x="0" y="7517"/>
                        <a:pt x="7528" y="0"/>
                        <a:pt x="1684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6" name="íSḻïḍê">
                <a:extLst>
                  <a:ext uri="{FF2B5EF4-FFF2-40B4-BE49-F238E27FC236}">
                    <a16:creationId xmlns:a16="http://schemas.microsoft.com/office/drawing/2014/main" xmlns="" id="{47C53F27-E92D-4BF2-8ADE-8E66B89F1C76}"/>
                  </a:ext>
                </a:extLst>
              </p:cNvPr>
              <p:cNvGrpSpPr/>
              <p:nvPr/>
            </p:nvGrpSpPr>
            <p:grpSpPr>
              <a:xfrm>
                <a:off x="6566024" y="3279794"/>
                <a:ext cx="504056" cy="504056"/>
                <a:chOff x="3267441" y="2517684"/>
                <a:chExt cx="504056" cy="504056"/>
              </a:xfrm>
            </p:grpSpPr>
            <p:sp>
              <p:nvSpPr>
                <p:cNvPr id="31" name="î$ľiḓe">
                  <a:extLst>
                    <a:ext uri="{FF2B5EF4-FFF2-40B4-BE49-F238E27FC236}">
                      <a16:creationId xmlns:a16="http://schemas.microsoft.com/office/drawing/2014/main" xmlns="" id="{FB228412-E6F5-4D11-B2D0-02C86EE91989}"/>
                    </a:ext>
                  </a:extLst>
                </p:cNvPr>
                <p:cNvSpPr/>
                <p:nvPr/>
              </p:nvSpPr>
              <p:spPr>
                <a:xfrm>
                  <a:off x="3267441" y="2517684"/>
                  <a:ext cx="504056" cy="50405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iš1idè">
                  <a:extLst>
                    <a:ext uri="{FF2B5EF4-FFF2-40B4-BE49-F238E27FC236}">
                      <a16:creationId xmlns:a16="http://schemas.microsoft.com/office/drawing/2014/main" xmlns="" id="{B0064936-D788-4160-83BC-24827303FBFD}"/>
                    </a:ext>
                  </a:extLst>
                </p:cNvPr>
                <p:cNvSpPr/>
                <p:nvPr/>
              </p:nvSpPr>
              <p:spPr bwMode="auto">
                <a:xfrm>
                  <a:off x="3363940" y="2638609"/>
                  <a:ext cx="311058" cy="262206"/>
                </a:xfrm>
                <a:custGeom>
                  <a:avLst/>
                  <a:gdLst>
                    <a:gd name="connsiteX0" fmla="*/ 376408 w 606580"/>
                    <a:gd name="connsiteY0" fmla="*/ 305619 h 511317"/>
                    <a:gd name="connsiteX1" fmla="*/ 335815 w 606580"/>
                    <a:gd name="connsiteY1" fmla="*/ 393403 h 511317"/>
                    <a:gd name="connsiteX2" fmla="*/ 407619 w 606580"/>
                    <a:gd name="connsiteY2" fmla="*/ 393403 h 511317"/>
                    <a:gd name="connsiteX3" fmla="*/ 407619 w 606580"/>
                    <a:gd name="connsiteY3" fmla="*/ 342605 h 511317"/>
                    <a:gd name="connsiteX4" fmla="*/ 376408 w 606580"/>
                    <a:gd name="connsiteY4" fmla="*/ 305619 h 511317"/>
                    <a:gd name="connsiteX5" fmla="*/ 230284 w 606580"/>
                    <a:gd name="connsiteY5" fmla="*/ 305619 h 511317"/>
                    <a:gd name="connsiteX6" fmla="*/ 199091 w 606580"/>
                    <a:gd name="connsiteY6" fmla="*/ 342605 h 511317"/>
                    <a:gd name="connsiteX7" fmla="*/ 199091 w 606580"/>
                    <a:gd name="connsiteY7" fmla="*/ 393403 h 511317"/>
                    <a:gd name="connsiteX8" fmla="*/ 270853 w 606580"/>
                    <a:gd name="connsiteY8" fmla="*/ 393403 h 511317"/>
                    <a:gd name="connsiteX9" fmla="*/ 364890 w 606580"/>
                    <a:gd name="connsiteY9" fmla="*/ 285225 h 511317"/>
                    <a:gd name="connsiteX10" fmla="*/ 426568 w 606580"/>
                    <a:gd name="connsiteY10" fmla="*/ 342605 h 511317"/>
                    <a:gd name="connsiteX11" fmla="*/ 426568 w 606580"/>
                    <a:gd name="connsiteY11" fmla="*/ 412313 h 511317"/>
                    <a:gd name="connsiteX12" fmla="*/ 306183 w 606580"/>
                    <a:gd name="connsiteY12" fmla="*/ 412313 h 511317"/>
                    <a:gd name="connsiteX13" fmla="*/ 261021 w 606580"/>
                    <a:gd name="connsiteY13" fmla="*/ 285225 h 511317"/>
                    <a:gd name="connsiteX14" fmla="*/ 303336 w 606580"/>
                    <a:gd name="connsiteY14" fmla="*/ 285225 h 511317"/>
                    <a:gd name="connsiteX15" fmla="*/ 345558 w 606580"/>
                    <a:gd name="connsiteY15" fmla="*/ 285225 h 511317"/>
                    <a:gd name="connsiteX16" fmla="*/ 303336 w 606580"/>
                    <a:gd name="connsiteY16" fmla="*/ 378724 h 511317"/>
                    <a:gd name="connsiteX17" fmla="*/ 241702 w 606580"/>
                    <a:gd name="connsiteY17" fmla="*/ 285225 h 511317"/>
                    <a:gd name="connsiteX18" fmla="*/ 300467 w 606580"/>
                    <a:gd name="connsiteY18" fmla="*/ 412313 h 511317"/>
                    <a:gd name="connsiteX19" fmla="*/ 180153 w 606580"/>
                    <a:gd name="connsiteY19" fmla="*/ 412313 h 511317"/>
                    <a:gd name="connsiteX20" fmla="*/ 180153 w 606580"/>
                    <a:gd name="connsiteY20" fmla="*/ 342605 h 511317"/>
                    <a:gd name="connsiteX21" fmla="*/ 241702 w 606580"/>
                    <a:gd name="connsiteY21" fmla="*/ 285225 h 511317"/>
                    <a:gd name="connsiteX22" fmla="*/ 303337 w 606580"/>
                    <a:gd name="connsiteY22" fmla="*/ 168792 h 511317"/>
                    <a:gd name="connsiteX23" fmla="*/ 261470 w 606580"/>
                    <a:gd name="connsiteY23" fmla="*/ 210602 h 511317"/>
                    <a:gd name="connsiteX24" fmla="*/ 303337 w 606580"/>
                    <a:gd name="connsiteY24" fmla="*/ 252319 h 511317"/>
                    <a:gd name="connsiteX25" fmla="*/ 345110 w 606580"/>
                    <a:gd name="connsiteY25" fmla="*/ 210602 h 511317"/>
                    <a:gd name="connsiteX26" fmla="*/ 303337 w 606580"/>
                    <a:gd name="connsiteY26" fmla="*/ 168792 h 511317"/>
                    <a:gd name="connsiteX27" fmla="*/ 303337 w 606580"/>
                    <a:gd name="connsiteY27" fmla="*/ 149881 h 511317"/>
                    <a:gd name="connsiteX28" fmla="*/ 364047 w 606580"/>
                    <a:gd name="connsiteY28" fmla="*/ 210602 h 511317"/>
                    <a:gd name="connsiteX29" fmla="*/ 303337 w 606580"/>
                    <a:gd name="connsiteY29" fmla="*/ 271324 h 511317"/>
                    <a:gd name="connsiteX30" fmla="*/ 242533 w 606580"/>
                    <a:gd name="connsiteY30" fmla="*/ 210602 h 511317"/>
                    <a:gd name="connsiteX31" fmla="*/ 303337 w 606580"/>
                    <a:gd name="connsiteY31" fmla="*/ 149881 h 511317"/>
                    <a:gd name="connsiteX32" fmla="*/ 72422 w 606580"/>
                    <a:gd name="connsiteY32" fmla="*/ 18910 h 511317"/>
                    <a:gd name="connsiteX33" fmla="*/ 18941 w 606580"/>
                    <a:gd name="connsiteY33" fmla="*/ 76753 h 511317"/>
                    <a:gd name="connsiteX34" fmla="*/ 18941 w 606580"/>
                    <a:gd name="connsiteY34" fmla="*/ 492314 h 511317"/>
                    <a:gd name="connsiteX35" fmla="*/ 587639 w 606580"/>
                    <a:gd name="connsiteY35" fmla="*/ 492314 h 511317"/>
                    <a:gd name="connsiteX36" fmla="*/ 587639 w 606580"/>
                    <a:gd name="connsiteY36" fmla="*/ 75641 h 511317"/>
                    <a:gd name="connsiteX37" fmla="*/ 322371 w 606580"/>
                    <a:gd name="connsiteY37" fmla="*/ 75641 h 511317"/>
                    <a:gd name="connsiteX38" fmla="*/ 314478 w 606580"/>
                    <a:gd name="connsiteY38" fmla="*/ 75641 h 511317"/>
                    <a:gd name="connsiteX39" fmla="*/ 309000 w 606580"/>
                    <a:gd name="connsiteY39" fmla="*/ 70171 h 511317"/>
                    <a:gd name="connsiteX40" fmla="*/ 257655 w 606580"/>
                    <a:gd name="connsiteY40" fmla="*/ 18910 h 511317"/>
                    <a:gd name="connsiteX41" fmla="*/ 64065 w 606580"/>
                    <a:gd name="connsiteY41" fmla="*/ 0 h 511317"/>
                    <a:gd name="connsiteX42" fmla="*/ 265454 w 606580"/>
                    <a:gd name="connsiteY42" fmla="*/ 0 h 511317"/>
                    <a:gd name="connsiteX43" fmla="*/ 322371 w 606580"/>
                    <a:gd name="connsiteY43" fmla="*/ 56730 h 511317"/>
                    <a:gd name="connsiteX44" fmla="*/ 606580 w 606580"/>
                    <a:gd name="connsiteY44" fmla="*/ 56730 h 511317"/>
                    <a:gd name="connsiteX45" fmla="*/ 606580 w 606580"/>
                    <a:gd name="connsiteY45" fmla="*/ 511317 h 511317"/>
                    <a:gd name="connsiteX46" fmla="*/ 0 w 606580"/>
                    <a:gd name="connsiteY46" fmla="*/ 511317 h 511317"/>
                    <a:gd name="connsiteX47" fmla="*/ 0 w 606580"/>
                    <a:gd name="connsiteY47" fmla="*/ 69337 h 51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06580" h="511317">
                      <a:moveTo>
                        <a:pt x="376408" y="305619"/>
                      </a:moveTo>
                      <a:lnTo>
                        <a:pt x="335815" y="393403"/>
                      </a:lnTo>
                      <a:lnTo>
                        <a:pt x="407619" y="393403"/>
                      </a:lnTo>
                      <a:lnTo>
                        <a:pt x="407619" y="342605"/>
                      </a:lnTo>
                      <a:cubicBezTo>
                        <a:pt x="407619" y="317206"/>
                        <a:pt x="389227" y="308585"/>
                        <a:pt x="376408" y="305619"/>
                      </a:cubicBezTo>
                      <a:close/>
                      <a:moveTo>
                        <a:pt x="230284" y="305619"/>
                      </a:moveTo>
                      <a:cubicBezTo>
                        <a:pt x="217194" y="308585"/>
                        <a:pt x="199091" y="317299"/>
                        <a:pt x="199091" y="342605"/>
                      </a:cubicBezTo>
                      <a:lnTo>
                        <a:pt x="199091" y="393403"/>
                      </a:lnTo>
                      <a:lnTo>
                        <a:pt x="270853" y="393403"/>
                      </a:lnTo>
                      <a:close/>
                      <a:moveTo>
                        <a:pt x="364890" y="285225"/>
                      </a:moveTo>
                      <a:cubicBezTo>
                        <a:pt x="364890" y="285225"/>
                        <a:pt x="426568" y="286060"/>
                        <a:pt x="426568" y="342605"/>
                      </a:cubicBezTo>
                      <a:lnTo>
                        <a:pt x="426568" y="412313"/>
                      </a:lnTo>
                      <a:lnTo>
                        <a:pt x="306183" y="412313"/>
                      </a:lnTo>
                      <a:close/>
                      <a:moveTo>
                        <a:pt x="261021" y="285225"/>
                      </a:moveTo>
                      <a:lnTo>
                        <a:pt x="303336" y="285225"/>
                      </a:lnTo>
                      <a:lnTo>
                        <a:pt x="345558" y="285225"/>
                      </a:lnTo>
                      <a:lnTo>
                        <a:pt x="303336" y="378724"/>
                      </a:lnTo>
                      <a:close/>
                      <a:moveTo>
                        <a:pt x="241702" y="285225"/>
                      </a:moveTo>
                      <a:lnTo>
                        <a:pt x="300467" y="412313"/>
                      </a:lnTo>
                      <a:lnTo>
                        <a:pt x="180153" y="412313"/>
                      </a:lnTo>
                      <a:lnTo>
                        <a:pt x="180153" y="342605"/>
                      </a:lnTo>
                      <a:cubicBezTo>
                        <a:pt x="180153" y="286060"/>
                        <a:pt x="241702" y="285225"/>
                        <a:pt x="241702" y="285225"/>
                      </a:cubicBezTo>
                      <a:close/>
                      <a:moveTo>
                        <a:pt x="303337" y="168792"/>
                      </a:moveTo>
                      <a:cubicBezTo>
                        <a:pt x="280222" y="168792"/>
                        <a:pt x="261470" y="187612"/>
                        <a:pt x="261470" y="210602"/>
                      </a:cubicBezTo>
                      <a:cubicBezTo>
                        <a:pt x="261470" y="233593"/>
                        <a:pt x="280222" y="252319"/>
                        <a:pt x="303337" y="252319"/>
                      </a:cubicBezTo>
                      <a:cubicBezTo>
                        <a:pt x="326358" y="252319"/>
                        <a:pt x="345110" y="233593"/>
                        <a:pt x="345110" y="210602"/>
                      </a:cubicBezTo>
                      <a:cubicBezTo>
                        <a:pt x="345110" y="187612"/>
                        <a:pt x="326358" y="168792"/>
                        <a:pt x="303337" y="168792"/>
                      </a:cubicBezTo>
                      <a:close/>
                      <a:moveTo>
                        <a:pt x="303337" y="149881"/>
                      </a:moveTo>
                      <a:cubicBezTo>
                        <a:pt x="336848" y="149881"/>
                        <a:pt x="364047" y="177043"/>
                        <a:pt x="364047" y="210602"/>
                      </a:cubicBezTo>
                      <a:cubicBezTo>
                        <a:pt x="364047" y="244161"/>
                        <a:pt x="336848" y="271324"/>
                        <a:pt x="303337" y="271324"/>
                      </a:cubicBezTo>
                      <a:cubicBezTo>
                        <a:pt x="269732" y="271324"/>
                        <a:pt x="242533" y="244161"/>
                        <a:pt x="242533" y="210602"/>
                      </a:cubicBezTo>
                      <a:cubicBezTo>
                        <a:pt x="242533" y="177043"/>
                        <a:pt x="269732" y="149881"/>
                        <a:pt x="303337" y="149881"/>
                      </a:cubicBezTo>
                      <a:close/>
                      <a:moveTo>
                        <a:pt x="72422" y="18910"/>
                      </a:moveTo>
                      <a:lnTo>
                        <a:pt x="18941" y="76753"/>
                      </a:lnTo>
                      <a:lnTo>
                        <a:pt x="18941" y="492314"/>
                      </a:lnTo>
                      <a:lnTo>
                        <a:pt x="587639" y="492314"/>
                      </a:lnTo>
                      <a:lnTo>
                        <a:pt x="587639" y="75641"/>
                      </a:lnTo>
                      <a:lnTo>
                        <a:pt x="322371" y="75641"/>
                      </a:lnTo>
                      <a:lnTo>
                        <a:pt x="314478" y="75641"/>
                      </a:lnTo>
                      <a:lnTo>
                        <a:pt x="309000" y="70171"/>
                      </a:lnTo>
                      <a:lnTo>
                        <a:pt x="257655" y="18910"/>
                      </a:lnTo>
                      <a:close/>
                      <a:moveTo>
                        <a:pt x="64065" y="0"/>
                      </a:moveTo>
                      <a:lnTo>
                        <a:pt x="265454" y="0"/>
                      </a:lnTo>
                      <a:lnTo>
                        <a:pt x="322371" y="56730"/>
                      </a:lnTo>
                      <a:lnTo>
                        <a:pt x="606580" y="56730"/>
                      </a:lnTo>
                      <a:lnTo>
                        <a:pt x="606580" y="511317"/>
                      </a:lnTo>
                      <a:lnTo>
                        <a:pt x="0" y="511317"/>
                      </a:lnTo>
                      <a:lnTo>
                        <a:pt x="0" y="6933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7" name="îṧļíďe">
                <a:extLst>
                  <a:ext uri="{FF2B5EF4-FFF2-40B4-BE49-F238E27FC236}">
                    <a16:creationId xmlns:a16="http://schemas.microsoft.com/office/drawing/2014/main" xmlns="" id="{9F47A75F-4AC4-4303-BE5C-5F7320A63A02}"/>
                  </a:ext>
                </a:extLst>
              </p:cNvPr>
              <p:cNvGrpSpPr/>
              <p:nvPr/>
            </p:nvGrpSpPr>
            <p:grpSpPr>
              <a:xfrm>
                <a:off x="7599662" y="3968889"/>
                <a:ext cx="504056" cy="504056"/>
                <a:chOff x="3267441" y="623727"/>
                <a:chExt cx="504056" cy="504056"/>
              </a:xfrm>
            </p:grpSpPr>
            <p:sp>
              <p:nvSpPr>
                <p:cNvPr id="29" name="iŝḷide">
                  <a:extLst>
                    <a:ext uri="{FF2B5EF4-FFF2-40B4-BE49-F238E27FC236}">
                      <a16:creationId xmlns:a16="http://schemas.microsoft.com/office/drawing/2014/main" xmlns="" id="{7A52FDCF-E75E-4EAA-A5A2-5E59994563DE}"/>
                    </a:ext>
                  </a:extLst>
                </p:cNvPr>
                <p:cNvSpPr/>
                <p:nvPr/>
              </p:nvSpPr>
              <p:spPr>
                <a:xfrm>
                  <a:off x="3267441" y="623727"/>
                  <a:ext cx="504056" cy="50405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íṣľiďè">
                  <a:extLst>
                    <a:ext uri="{FF2B5EF4-FFF2-40B4-BE49-F238E27FC236}">
                      <a16:creationId xmlns:a16="http://schemas.microsoft.com/office/drawing/2014/main" xmlns="" id="{FCBBDED4-35DB-43FC-AFD4-C9DEDFF2447B}"/>
                    </a:ext>
                  </a:extLst>
                </p:cNvPr>
                <p:cNvSpPr/>
                <p:nvPr/>
              </p:nvSpPr>
              <p:spPr bwMode="auto">
                <a:xfrm>
                  <a:off x="3363940" y="727428"/>
                  <a:ext cx="311058" cy="296654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F572BE26-14EC-4810-BFD2-17C83B38FCC1}"/>
                  </a:ext>
                </a:extLst>
              </p:cNvPr>
              <p:cNvCxnSpPr>
                <a:stCxn id="29" idx="4"/>
              </p:cNvCxnSpPr>
              <p:nvPr/>
            </p:nvCxnSpPr>
            <p:spPr>
              <a:xfrm>
                <a:off x="7851690" y="4472945"/>
                <a:ext cx="3212862" cy="21128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íSḷïḑé">
              <a:extLst>
                <a:ext uri="{FF2B5EF4-FFF2-40B4-BE49-F238E27FC236}">
                  <a16:creationId xmlns:a16="http://schemas.microsoft.com/office/drawing/2014/main" xmlns="" id="{4ECABE03-61DF-4C8E-BD7C-12877F27166A}"/>
                </a:ext>
              </a:extLst>
            </p:cNvPr>
            <p:cNvSpPr/>
            <p:nvPr/>
          </p:nvSpPr>
          <p:spPr bwMode="auto">
            <a:xfrm>
              <a:off x="1234834" y="1929465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ṥliḍe">
              <a:extLst>
                <a:ext uri="{FF2B5EF4-FFF2-40B4-BE49-F238E27FC236}">
                  <a16:creationId xmlns:a16="http://schemas.microsoft.com/office/drawing/2014/main" xmlns="" id="{F8E8B37E-2206-439D-B801-0C3FB5102BB7}"/>
                </a:ext>
              </a:extLst>
            </p:cNvPr>
            <p:cNvSpPr txBox="1"/>
            <p:nvPr/>
          </p:nvSpPr>
          <p:spPr bwMode="auto">
            <a:xfrm>
              <a:off x="1234836" y="1487659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śḻïḓe">
              <a:extLst>
                <a:ext uri="{FF2B5EF4-FFF2-40B4-BE49-F238E27FC236}">
                  <a16:creationId xmlns:a16="http://schemas.microsoft.com/office/drawing/2014/main" xmlns="" id="{7A42CEE8-E4DC-4992-949A-7744C66161F4}"/>
                </a:ext>
              </a:extLst>
            </p:cNvPr>
            <p:cNvSpPr/>
            <p:nvPr/>
          </p:nvSpPr>
          <p:spPr bwMode="auto">
            <a:xfrm>
              <a:off x="4498079" y="2170676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şḷîḓè">
              <a:extLst>
                <a:ext uri="{FF2B5EF4-FFF2-40B4-BE49-F238E27FC236}">
                  <a16:creationId xmlns:a16="http://schemas.microsoft.com/office/drawing/2014/main" xmlns="" id="{D4B3FDB1-DCCD-45B0-A321-D4BEA499597E}"/>
                </a:ext>
              </a:extLst>
            </p:cNvPr>
            <p:cNvSpPr txBox="1"/>
            <p:nvPr/>
          </p:nvSpPr>
          <p:spPr bwMode="auto">
            <a:xfrm>
              <a:off x="4498081" y="1728870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î$liḑê">
              <a:extLst>
                <a:ext uri="{FF2B5EF4-FFF2-40B4-BE49-F238E27FC236}">
                  <a16:creationId xmlns:a16="http://schemas.microsoft.com/office/drawing/2014/main" xmlns="" id="{51CB32CB-458B-47B9-B240-9B9CEAEF7F7A}"/>
                </a:ext>
              </a:extLst>
            </p:cNvPr>
            <p:cNvSpPr/>
            <p:nvPr/>
          </p:nvSpPr>
          <p:spPr bwMode="auto">
            <a:xfrm>
              <a:off x="3188625" y="5588559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ṩľiḓé">
              <a:extLst>
                <a:ext uri="{FF2B5EF4-FFF2-40B4-BE49-F238E27FC236}">
                  <a16:creationId xmlns:a16="http://schemas.microsoft.com/office/drawing/2014/main" xmlns="" id="{A40F3D36-FD41-42F9-871A-99DD63204DBF}"/>
                </a:ext>
              </a:extLst>
            </p:cNvPr>
            <p:cNvSpPr txBox="1"/>
            <p:nvPr/>
          </p:nvSpPr>
          <p:spPr bwMode="auto">
            <a:xfrm>
              <a:off x="3188627" y="5146753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í$lîďé">
              <a:extLst>
                <a:ext uri="{FF2B5EF4-FFF2-40B4-BE49-F238E27FC236}">
                  <a16:creationId xmlns:a16="http://schemas.microsoft.com/office/drawing/2014/main" xmlns="" id="{6A524789-1B94-40A4-B637-EDA016954CD0}"/>
                </a:ext>
              </a:extLst>
            </p:cNvPr>
            <p:cNvSpPr/>
            <p:nvPr/>
          </p:nvSpPr>
          <p:spPr bwMode="auto">
            <a:xfrm>
              <a:off x="5634905" y="5474259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şlîḑê">
              <a:extLst>
                <a:ext uri="{FF2B5EF4-FFF2-40B4-BE49-F238E27FC236}">
                  <a16:creationId xmlns:a16="http://schemas.microsoft.com/office/drawing/2014/main" xmlns="" id="{68EFBEB4-0A63-4513-A5B9-BD7C51BDFE29}"/>
                </a:ext>
              </a:extLst>
            </p:cNvPr>
            <p:cNvSpPr txBox="1"/>
            <p:nvPr/>
          </p:nvSpPr>
          <p:spPr bwMode="auto">
            <a:xfrm>
              <a:off x="5634907" y="5032453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ṥḻíḍê">
              <a:extLst>
                <a:ext uri="{FF2B5EF4-FFF2-40B4-BE49-F238E27FC236}">
                  <a16:creationId xmlns:a16="http://schemas.microsoft.com/office/drawing/2014/main" xmlns="" id="{0D6CBC36-52AF-4D0F-9188-35B1336DBC6E}"/>
                </a:ext>
              </a:extLst>
            </p:cNvPr>
            <p:cNvSpPr txBox="1"/>
            <p:nvPr/>
          </p:nvSpPr>
          <p:spPr>
            <a:xfrm>
              <a:off x="8138113" y="348693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îṥlíḋè">
              <a:extLst>
                <a:ext uri="{FF2B5EF4-FFF2-40B4-BE49-F238E27FC236}">
                  <a16:creationId xmlns:a16="http://schemas.microsoft.com/office/drawing/2014/main" xmlns="" id="{4504FAEE-80A6-4FAA-B041-5696CCB7A2FD}"/>
                </a:ext>
              </a:extLst>
            </p:cNvPr>
            <p:cNvSpPr txBox="1"/>
            <p:nvPr/>
          </p:nvSpPr>
          <p:spPr>
            <a:xfrm>
              <a:off x="8138113" y="387944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16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38BB62-D662-4F6C-BA20-ED503405E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204885C-8427-42DF-AD1D-36DB64EAD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B3EF1A-42A8-44E4-8773-FBD64541D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5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6B2480-939B-48CC-B0BB-C151C73D890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59678"/>
            <a:ext cx="10852150" cy="6714617"/>
            <a:chOff x="669925" y="1559678"/>
            <a:chExt cx="10852150" cy="6714617"/>
          </a:xfrm>
        </p:grpSpPr>
        <p:sp>
          <p:nvSpPr>
            <p:cNvPr id="6" name="ïṧliďè">
              <a:extLst>
                <a:ext uri="{FF2B5EF4-FFF2-40B4-BE49-F238E27FC236}">
                  <a16:creationId xmlns:a16="http://schemas.microsoft.com/office/drawing/2014/main" xmlns="" id="{21FA8690-5A30-45D2-96AC-E1AAFFF4492F}"/>
                </a:ext>
              </a:extLst>
            </p:cNvPr>
            <p:cNvSpPr/>
            <p:nvPr/>
          </p:nvSpPr>
          <p:spPr>
            <a:xfrm>
              <a:off x="2913892" y="1910081"/>
              <a:ext cx="6364216" cy="6364214"/>
            </a:xfrm>
            <a:prstGeom prst="blockArc">
              <a:avLst>
                <a:gd name="adj1" fmla="val 10800000"/>
                <a:gd name="adj2" fmla="val 159406"/>
                <a:gd name="adj3" fmla="val 11339"/>
              </a:avLst>
            </a:prstGeom>
            <a:solidFill>
              <a:schemeClr val="bg1">
                <a:lumMod val="95000"/>
              </a:schemeClr>
            </a:solidFill>
            <a:ln w="69850" cap="rnd">
              <a:noFill/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sļïḓe">
              <a:extLst>
                <a:ext uri="{FF2B5EF4-FFF2-40B4-BE49-F238E27FC236}">
                  <a16:creationId xmlns:a16="http://schemas.microsoft.com/office/drawing/2014/main" xmlns="" id="{DC17E000-1E18-4517-BB56-332BBE7FFFA1}"/>
                </a:ext>
              </a:extLst>
            </p:cNvPr>
            <p:cNvSpPr/>
            <p:nvPr/>
          </p:nvSpPr>
          <p:spPr>
            <a:xfrm>
              <a:off x="5411704" y="1559678"/>
              <a:ext cx="1370336" cy="1370336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îṧḷidè">
              <a:extLst>
                <a:ext uri="{FF2B5EF4-FFF2-40B4-BE49-F238E27FC236}">
                  <a16:creationId xmlns:a16="http://schemas.microsoft.com/office/drawing/2014/main" xmlns="" id="{FCF86D4B-F5DA-40B9-A143-8932EBEA795E}"/>
                </a:ext>
              </a:extLst>
            </p:cNvPr>
            <p:cNvSpPr/>
            <p:nvPr/>
          </p:nvSpPr>
          <p:spPr>
            <a:xfrm>
              <a:off x="2828847" y="4568775"/>
              <a:ext cx="893607" cy="8936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Sḻiḍe">
              <a:extLst>
                <a:ext uri="{FF2B5EF4-FFF2-40B4-BE49-F238E27FC236}">
                  <a16:creationId xmlns:a16="http://schemas.microsoft.com/office/drawing/2014/main" xmlns="" id="{7B5A695F-DB8F-46FF-B3EB-DFE97CE79220}"/>
                </a:ext>
              </a:extLst>
            </p:cNvPr>
            <p:cNvSpPr/>
            <p:nvPr/>
          </p:nvSpPr>
          <p:spPr>
            <a:xfrm>
              <a:off x="8488030" y="4568775"/>
              <a:ext cx="893607" cy="8936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şľïdê">
              <a:extLst>
                <a:ext uri="{FF2B5EF4-FFF2-40B4-BE49-F238E27FC236}">
                  <a16:creationId xmlns:a16="http://schemas.microsoft.com/office/drawing/2014/main" xmlns="" id="{ED4FA783-4713-4D11-9E5B-38DBFB74819B}"/>
                </a:ext>
              </a:extLst>
            </p:cNvPr>
            <p:cNvSpPr/>
            <p:nvPr/>
          </p:nvSpPr>
          <p:spPr>
            <a:xfrm>
              <a:off x="7815790" y="2724041"/>
              <a:ext cx="893607" cy="8936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ṣ1îďè">
              <a:extLst>
                <a:ext uri="{FF2B5EF4-FFF2-40B4-BE49-F238E27FC236}">
                  <a16:creationId xmlns:a16="http://schemas.microsoft.com/office/drawing/2014/main" xmlns="" id="{71F67FF9-0B27-4D01-9CE7-F5D34A2701A1}"/>
                </a:ext>
              </a:extLst>
            </p:cNvPr>
            <p:cNvSpPr/>
            <p:nvPr/>
          </p:nvSpPr>
          <p:spPr>
            <a:xfrm>
              <a:off x="3544172" y="2724041"/>
              <a:ext cx="893607" cy="8936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ṩlïḋe">
              <a:extLst>
                <a:ext uri="{FF2B5EF4-FFF2-40B4-BE49-F238E27FC236}">
                  <a16:creationId xmlns:a16="http://schemas.microsoft.com/office/drawing/2014/main" xmlns="" id="{04BB9229-9DF3-4B98-BDFA-E6C84987ACD5}"/>
                </a:ext>
              </a:extLst>
            </p:cNvPr>
            <p:cNvSpPr txBox="1"/>
            <p:nvPr/>
          </p:nvSpPr>
          <p:spPr>
            <a:xfrm>
              <a:off x="669926" y="3019185"/>
              <a:ext cx="2659202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3" name="îṣlîḑe">
              <a:extLst>
                <a:ext uri="{FF2B5EF4-FFF2-40B4-BE49-F238E27FC236}">
                  <a16:creationId xmlns:a16="http://schemas.microsoft.com/office/drawing/2014/main" xmlns="" id="{F7E835A5-BCD5-4291-B4B0-B3511CD5A950}"/>
                </a:ext>
              </a:extLst>
            </p:cNvPr>
            <p:cNvSpPr/>
            <p:nvPr/>
          </p:nvSpPr>
          <p:spPr>
            <a:xfrm>
              <a:off x="669926" y="2648206"/>
              <a:ext cx="2659202" cy="37098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ísļiḓê">
              <a:extLst>
                <a:ext uri="{FF2B5EF4-FFF2-40B4-BE49-F238E27FC236}">
                  <a16:creationId xmlns:a16="http://schemas.microsoft.com/office/drawing/2014/main" xmlns="" id="{3700B7A8-F677-42FA-A028-5E2898E256B3}"/>
                </a:ext>
              </a:extLst>
            </p:cNvPr>
            <p:cNvSpPr txBox="1"/>
            <p:nvPr/>
          </p:nvSpPr>
          <p:spPr>
            <a:xfrm>
              <a:off x="8860623" y="3011528"/>
              <a:ext cx="2457329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5" name="îŝľïḓe">
              <a:extLst>
                <a:ext uri="{FF2B5EF4-FFF2-40B4-BE49-F238E27FC236}">
                  <a16:creationId xmlns:a16="http://schemas.microsoft.com/office/drawing/2014/main" xmlns="" id="{7EEFA337-6DCE-4764-9467-1FF1F4D618B6}"/>
                </a:ext>
              </a:extLst>
            </p:cNvPr>
            <p:cNvSpPr/>
            <p:nvPr/>
          </p:nvSpPr>
          <p:spPr>
            <a:xfrm>
              <a:off x="8860623" y="2640549"/>
              <a:ext cx="2457329" cy="37098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iṡ1îḓe">
              <a:extLst>
                <a:ext uri="{FF2B5EF4-FFF2-40B4-BE49-F238E27FC236}">
                  <a16:creationId xmlns:a16="http://schemas.microsoft.com/office/drawing/2014/main" xmlns="" id="{AD467A9B-B681-4E1F-A065-C3C7A04A8034}"/>
                </a:ext>
              </a:extLst>
            </p:cNvPr>
            <p:cNvSpPr txBox="1"/>
            <p:nvPr/>
          </p:nvSpPr>
          <p:spPr>
            <a:xfrm>
              <a:off x="669925" y="4836337"/>
              <a:ext cx="2076222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7" name="işḻíḋé">
              <a:extLst>
                <a:ext uri="{FF2B5EF4-FFF2-40B4-BE49-F238E27FC236}">
                  <a16:creationId xmlns:a16="http://schemas.microsoft.com/office/drawing/2014/main" xmlns="" id="{EB7FD18E-EAAF-4A8C-81BB-F2098A4F358B}"/>
                </a:ext>
              </a:extLst>
            </p:cNvPr>
            <p:cNvSpPr/>
            <p:nvPr/>
          </p:nvSpPr>
          <p:spPr>
            <a:xfrm>
              <a:off x="669925" y="4465358"/>
              <a:ext cx="2076222" cy="37098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işḷîḍé">
              <a:extLst>
                <a:ext uri="{FF2B5EF4-FFF2-40B4-BE49-F238E27FC236}">
                  <a16:creationId xmlns:a16="http://schemas.microsoft.com/office/drawing/2014/main" xmlns="" id="{2E941B5B-7FAD-427E-9E8B-BD3A3B76E38F}"/>
                </a:ext>
              </a:extLst>
            </p:cNvPr>
            <p:cNvSpPr txBox="1"/>
            <p:nvPr/>
          </p:nvSpPr>
          <p:spPr>
            <a:xfrm>
              <a:off x="9441171" y="4828680"/>
              <a:ext cx="2080904" cy="58955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9" name="iŝlíḍê">
              <a:extLst>
                <a:ext uri="{FF2B5EF4-FFF2-40B4-BE49-F238E27FC236}">
                  <a16:creationId xmlns:a16="http://schemas.microsoft.com/office/drawing/2014/main" xmlns="" id="{8267E52D-D703-4A9E-8BF0-D34BA98CC42A}"/>
                </a:ext>
              </a:extLst>
            </p:cNvPr>
            <p:cNvSpPr/>
            <p:nvPr/>
          </p:nvSpPr>
          <p:spPr>
            <a:xfrm>
              <a:off x="9441171" y="4457701"/>
              <a:ext cx="2080904" cy="37098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išḻiďe">
              <a:extLst>
                <a:ext uri="{FF2B5EF4-FFF2-40B4-BE49-F238E27FC236}">
                  <a16:creationId xmlns:a16="http://schemas.microsoft.com/office/drawing/2014/main" xmlns="" id="{6624E7B9-5326-4C06-B93A-8715992BD0F0}"/>
                </a:ext>
              </a:extLst>
            </p:cNvPr>
            <p:cNvSpPr/>
            <p:nvPr/>
          </p:nvSpPr>
          <p:spPr bwMode="auto">
            <a:xfrm>
              <a:off x="5803757" y="1945288"/>
              <a:ext cx="650298" cy="588140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išḷiḓê">
              <a:extLst>
                <a:ext uri="{FF2B5EF4-FFF2-40B4-BE49-F238E27FC236}">
                  <a16:creationId xmlns:a16="http://schemas.microsoft.com/office/drawing/2014/main" xmlns="" id="{131E04DB-B031-4A7C-8D53-C26326CBB218}"/>
                </a:ext>
              </a:extLst>
            </p:cNvPr>
            <p:cNvSpPr/>
            <p:nvPr/>
          </p:nvSpPr>
          <p:spPr bwMode="auto">
            <a:xfrm>
              <a:off x="3076954" y="4818676"/>
              <a:ext cx="428132" cy="387209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işḷiḍé">
              <a:extLst>
                <a:ext uri="{FF2B5EF4-FFF2-40B4-BE49-F238E27FC236}">
                  <a16:creationId xmlns:a16="http://schemas.microsoft.com/office/drawing/2014/main" xmlns="" id="{27609D31-5138-4F7A-99EF-E7D51B37F725}"/>
                </a:ext>
              </a:extLst>
            </p:cNvPr>
            <p:cNvSpPr/>
            <p:nvPr/>
          </p:nvSpPr>
          <p:spPr bwMode="auto">
            <a:xfrm>
              <a:off x="3764930" y="2941469"/>
              <a:ext cx="456434" cy="412806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iSḻiďê">
              <a:extLst>
                <a:ext uri="{FF2B5EF4-FFF2-40B4-BE49-F238E27FC236}">
                  <a16:creationId xmlns:a16="http://schemas.microsoft.com/office/drawing/2014/main" xmlns="" id="{8C926803-0D41-4E82-83A1-B78EBF90449C}"/>
                </a:ext>
              </a:extLst>
            </p:cNvPr>
            <p:cNvSpPr/>
            <p:nvPr/>
          </p:nvSpPr>
          <p:spPr bwMode="auto">
            <a:xfrm>
              <a:off x="8632333" y="4752487"/>
              <a:ext cx="574501" cy="519587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işlîďe">
              <a:extLst>
                <a:ext uri="{FF2B5EF4-FFF2-40B4-BE49-F238E27FC236}">
                  <a16:creationId xmlns:a16="http://schemas.microsoft.com/office/drawing/2014/main" xmlns="" id="{6321AF9B-48CC-43E8-9ABC-856ECF326CD2}"/>
                </a:ext>
              </a:extLst>
            </p:cNvPr>
            <p:cNvSpPr/>
            <p:nvPr/>
          </p:nvSpPr>
          <p:spPr bwMode="auto">
            <a:xfrm>
              <a:off x="8038457" y="2971607"/>
              <a:ext cx="440588" cy="398474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1FFE805-4C7C-496C-BADD-DB80C8293EE1}"/>
                </a:ext>
              </a:extLst>
            </p:cNvPr>
            <p:cNvCxnSpPr>
              <a:cxnSpLocks/>
              <a:stCxn id="7" idx="4"/>
            </p:cNvCxnSpPr>
            <p:nvPr/>
          </p:nvCxnSpPr>
          <p:spPr>
            <a:xfrm flipH="1">
              <a:off x="6095999" y="2930014"/>
              <a:ext cx="873" cy="671070"/>
            </a:xfrm>
            <a:prstGeom prst="line">
              <a:avLst/>
            </a:prstGeom>
            <a:ln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îŝḻiḍê">
              <a:extLst>
                <a:ext uri="{FF2B5EF4-FFF2-40B4-BE49-F238E27FC236}">
                  <a16:creationId xmlns:a16="http://schemas.microsoft.com/office/drawing/2014/main" xmlns="" id="{9C52973C-6D6D-4C46-ADD6-CCF4289F38BE}"/>
                </a:ext>
              </a:extLst>
            </p:cNvPr>
            <p:cNvSpPr txBox="1"/>
            <p:nvPr/>
          </p:nvSpPr>
          <p:spPr>
            <a:xfrm>
              <a:off x="4305302" y="3517954"/>
              <a:ext cx="3581396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b="1" dirty="0"/>
                <a:t>Unified fonts make reading more fluent.</a:t>
              </a:r>
            </a:p>
          </p:txBody>
        </p:sp>
        <p:sp>
          <p:nvSpPr>
            <p:cNvPr id="27" name="íş1ïḋè">
              <a:extLst>
                <a:ext uri="{FF2B5EF4-FFF2-40B4-BE49-F238E27FC236}">
                  <a16:creationId xmlns:a16="http://schemas.microsoft.com/office/drawing/2014/main" xmlns="" id="{0668A6B2-C939-40DB-A97C-F93D0F35CEDE}"/>
                </a:ext>
              </a:extLst>
            </p:cNvPr>
            <p:cNvSpPr txBox="1"/>
            <p:nvPr/>
          </p:nvSpPr>
          <p:spPr>
            <a:xfrm>
              <a:off x="4305302" y="4370115"/>
              <a:ext cx="3581398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31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1A3559-B7D5-453A-A2DE-3608859FC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EC5614-A5E5-4BB5-817B-8FABB171B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70A6D6-C9DC-4C07-933D-A68094455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89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0646FA-484C-47EA-A661-3B41A9617C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26854"/>
            <a:ext cx="10858500" cy="4107247"/>
            <a:chOff x="660400" y="2026855"/>
            <a:chExt cx="10858500" cy="4107247"/>
          </a:xfrm>
        </p:grpSpPr>
        <p:sp>
          <p:nvSpPr>
            <p:cNvPr id="6" name="ísḷiḋe">
              <a:extLst>
                <a:ext uri="{FF2B5EF4-FFF2-40B4-BE49-F238E27FC236}">
                  <a16:creationId xmlns:a16="http://schemas.microsoft.com/office/drawing/2014/main" xmlns="" id="{14152EAF-3296-43F1-A55D-B09C9BBFA89D}"/>
                </a:ext>
              </a:extLst>
            </p:cNvPr>
            <p:cNvSpPr/>
            <p:nvPr/>
          </p:nvSpPr>
          <p:spPr bwMode="auto">
            <a:xfrm>
              <a:off x="7485213" y="2488465"/>
              <a:ext cx="4033687" cy="713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7" name="í$ľíḑe">
              <a:extLst>
                <a:ext uri="{FF2B5EF4-FFF2-40B4-BE49-F238E27FC236}">
                  <a16:creationId xmlns:a16="http://schemas.microsoft.com/office/drawing/2014/main" xmlns="" id="{E3A12B07-BC49-4079-AEBF-F96A7F661B18}"/>
                </a:ext>
              </a:extLst>
            </p:cNvPr>
            <p:cNvGrpSpPr/>
            <p:nvPr/>
          </p:nvGrpSpPr>
          <p:grpSpPr>
            <a:xfrm>
              <a:off x="7485211" y="3672304"/>
              <a:ext cx="4033689" cy="1155195"/>
              <a:chOff x="418251" y="1603350"/>
              <a:chExt cx="4033689" cy="1155195"/>
            </a:xfrm>
          </p:grpSpPr>
          <p:sp>
            <p:nvSpPr>
              <p:cNvPr id="32" name="îSlîdê">
                <a:extLst>
                  <a:ext uri="{FF2B5EF4-FFF2-40B4-BE49-F238E27FC236}">
                    <a16:creationId xmlns:a16="http://schemas.microsoft.com/office/drawing/2014/main" xmlns="" id="{F03CAF16-7A49-47F0-960A-453ACFDE52EC}"/>
                  </a:ext>
                </a:extLst>
              </p:cNvPr>
              <p:cNvSpPr/>
              <p:nvPr/>
            </p:nvSpPr>
            <p:spPr bwMode="auto">
              <a:xfrm>
                <a:off x="418253" y="2045154"/>
                <a:ext cx="403368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işlïḑè">
                <a:extLst>
                  <a:ext uri="{FF2B5EF4-FFF2-40B4-BE49-F238E27FC236}">
                    <a16:creationId xmlns:a16="http://schemas.microsoft.com/office/drawing/2014/main" xmlns="" id="{F29E5F99-DB30-4F46-9769-4BBF484389D6}"/>
                  </a:ext>
                </a:extLst>
              </p:cNvPr>
              <p:cNvSpPr txBox="1"/>
              <p:nvPr/>
            </p:nvSpPr>
            <p:spPr bwMode="auto">
              <a:xfrm>
                <a:off x="418251" y="1603350"/>
                <a:ext cx="40336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śľîdè">
              <a:extLst>
                <a:ext uri="{FF2B5EF4-FFF2-40B4-BE49-F238E27FC236}">
                  <a16:creationId xmlns:a16="http://schemas.microsoft.com/office/drawing/2014/main" xmlns="" id="{4AC6C735-C3FE-4263-9E56-7A234E67BD74}"/>
                </a:ext>
              </a:extLst>
            </p:cNvPr>
            <p:cNvGrpSpPr/>
            <p:nvPr/>
          </p:nvGrpSpPr>
          <p:grpSpPr>
            <a:xfrm>
              <a:off x="4648769" y="2026855"/>
              <a:ext cx="2881772" cy="4107247"/>
              <a:chOff x="4528198" y="1683176"/>
              <a:chExt cx="3122904" cy="4450924"/>
            </a:xfrm>
          </p:grpSpPr>
          <p:sp>
            <p:nvSpPr>
              <p:cNvPr id="16" name="i$1îḑè">
                <a:extLst>
                  <a:ext uri="{FF2B5EF4-FFF2-40B4-BE49-F238E27FC236}">
                    <a16:creationId xmlns:a16="http://schemas.microsoft.com/office/drawing/2014/main" xmlns="" id="{10BA5329-14BC-4F27-A0E7-14435DA77595}"/>
                  </a:ext>
                </a:extLst>
              </p:cNvPr>
              <p:cNvSpPr/>
              <p:nvPr/>
            </p:nvSpPr>
            <p:spPr bwMode="auto">
              <a:xfrm>
                <a:off x="5502827" y="3522694"/>
                <a:ext cx="816532" cy="526373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7" name="íśḷïḋê">
                <a:extLst>
                  <a:ext uri="{FF2B5EF4-FFF2-40B4-BE49-F238E27FC236}">
                    <a16:creationId xmlns:a16="http://schemas.microsoft.com/office/drawing/2014/main" xmlns="" id="{C9CF610C-2996-4849-9912-A1F380B8224D}"/>
                  </a:ext>
                </a:extLst>
              </p:cNvPr>
              <p:cNvSpPr/>
              <p:nvPr/>
            </p:nvSpPr>
            <p:spPr bwMode="auto">
              <a:xfrm>
                <a:off x="5417268" y="3669630"/>
                <a:ext cx="816532" cy="528234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iṡḷíḓè">
                <a:extLst>
                  <a:ext uri="{FF2B5EF4-FFF2-40B4-BE49-F238E27FC236}">
                    <a16:creationId xmlns:a16="http://schemas.microsoft.com/office/drawing/2014/main" xmlns="" id="{4B947E41-320A-4DA4-A2C1-EDED43B96B49}"/>
                  </a:ext>
                </a:extLst>
              </p:cNvPr>
              <p:cNvSpPr/>
              <p:nvPr/>
            </p:nvSpPr>
            <p:spPr bwMode="auto">
              <a:xfrm>
                <a:off x="4528198" y="3818429"/>
                <a:ext cx="1634921" cy="2315671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íšḷïdê">
                <a:extLst>
                  <a:ext uri="{FF2B5EF4-FFF2-40B4-BE49-F238E27FC236}">
                    <a16:creationId xmlns:a16="http://schemas.microsoft.com/office/drawing/2014/main" xmlns="" id="{DBDB6D0F-A2A4-478C-86E0-BF122AFFFA4C}"/>
                  </a:ext>
                </a:extLst>
              </p:cNvPr>
              <p:cNvSpPr/>
              <p:nvPr/>
            </p:nvSpPr>
            <p:spPr bwMode="auto">
              <a:xfrm>
                <a:off x="7362805" y="2527604"/>
                <a:ext cx="288297" cy="158099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ï$ḷïdè">
                <a:extLst>
                  <a:ext uri="{FF2B5EF4-FFF2-40B4-BE49-F238E27FC236}">
                    <a16:creationId xmlns:a16="http://schemas.microsoft.com/office/drawing/2014/main" xmlns="" id="{512E38AB-1FE3-4E21-838C-9970AA541689}"/>
                  </a:ext>
                </a:extLst>
              </p:cNvPr>
              <p:cNvSpPr/>
              <p:nvPr/>
            </p:nvSpPr>
            <p:spPr bwMode="auto">
              <a:xfrm>
                <a:off x="6077560" y="1683176"/>
                <a:ext cx="158099" cy="288296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îšḷîḍe">
                <a:extLst>
                  <a:ext uri="{FF2B5EF4-FFF2-40B4-BE49-F238E27FC236}">
                    <a16:creationId xmlns:a16="http://schemas.microsoft.com/office/drawing/2014/main" xmlns="" id="{C772CF04-4AFF-4B3C-A604-D6820F09CF72}"/>
                  </a:ext>
                </a:extLst>
              </p:cNvPr>
              <p:cNvSpPr/>
              <p:nvPr/>
            </p:nvSpPr>
            <p:spPr bwMode="auto">
              <a:xfrm>
                <a:off x="6620673" y="3790530"/>
                <a:ext cx="159959" cy="286437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iṣļíďê">
                <a:extLst>
                  <a:ext uri="{FF2B5EF4-FFF2-40B4-BE49-F238E27FC236}">
                    <a16:creationId xmlns:a16="http://schemas.microsoft.com/office/drawing/2014/main" xmlns="" id="{25AB3C43-A2B8-479D-88F1-EA74E9FDEC39}"/>
                  </a:ext>
                </a:extLst>
              </p:cNvPr>
              <p:cNvSpPr/>
              <p:nvPr/>
            </p:nvSpPr>
            <p:spPr bwMode="auto">
              <a:xfrm>
                <a:off x="5259169" y="3106058"/>
                <a:ext cx="288297" cy="159958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íŝḷíḍé">
                <a:extLst>
                  <a:ext uri="{FF2B5EF4-FFF2-40B4-BE49-F238E27FC236}">
                    <a16:creationId xmlns:a16="http://schemas.microsoft.com/office/drawing/2014/main" xmlns="" id="{2022DF84-EA84-4F0E-BC27-0675585DBB33}"/>
                  </a:ext>
                </a:extLst>
              </p:cNvPr>
              <p:cNvSpPr/>
              <p:nvPr/>
            </p:nvSpPr>
            <p:spPr bwMode="auto">
              <a:xfrm>
                <a:off x="6914550" y="1774314"/>
                <a:ext cx="204599" cy="273417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íṧliḓé">
                <a:extLst>
                  <a:ext uri="{FF2B5EF4-FFF2-40B4-BE49-F238E27FC236}">
                    <a16:creationId xmlns:a16="http://schemas.microsoft.com/office/drawing/2014/main" xmlns="" id="{6FBA254A-D002-4632-B942-CD59010D072A}"/>
                  </a:ext>
                </a:extLst>
              </p:cNvPr>
              <p:cNvSpPr/>
              <p:nvPr/>
            </p:nvSpPr>
            <p:spPr bwMode="auto">
              <a:xfrm>
                <a:off x="5355889" y="2313708"/>
                <a:ext cx="273416" cy="204597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îS1iḓè">
                <a:extLst>
                  <a:ext uri="{FF2B5EF4-FFF2-40B4-BE49-F238E27FC236}">
                    <a16:creationId xmlns:a16="http://schemas.microsoft.com/office/drawing/2014/main" xmlns="" id="{579C1326-4D1A-4070-9FD1-CFF5A5E57F61}"/>
                  </a:ext>
                </a:extLst>
              </p:cNvPr>
              <p:cNvSpPr/>
              <p:nvPr/>
            </p:nvSpPr>
            <p:spPr bwMode="auto">
              <a:xfrm>
                <a:off x="7184247" y="3370174"/>
                <a:ext cx="273416" cy="204597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ïṥlíḋè">
                <a:extLst>
                  <a:ext uri="{FF2B5EF4-FFF2-40B4-BE49-F238E27FC236}">
                    <a16:creationId xmlns:a16="http://schemas.microsoft.com/office/drawing/2014/main" xmlns="" id="{76316923-80B5-4646-A611-4408333739B1}"/>
                  </a:ext>
                </a:extLst>
              </p:cNvPr>
              <p:cNvSpPr/>
              <p:nvPr/>
            </p:nvSpPr>
            <p:spPr bwMode="auto">
              <a:xfrm>
                <a:off x="5580947" y="2006813"/>
                <a:ext cx="1759540" cy="1915775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iṣḻîḋe">
                <a:extLst>
                  <a:ext uri="{FF2B5EF4-FFF2-40B4-BE49-F238E27FC236}">
                    <a16:creationId xmlns:a16="http://schemas.microsoft.com/office/drawing/2014/main" xmlns="" id="{A5266E3D-3908-43DE-BFF4-42AC9C85A356}"/>
                  </a:ext>
                </a:extLst>
              </p:cNvPr>
              <p:cNvSpPr/>
              <p:nvPr/>
            </p:nvSpPr>
            <p:spPr bwMode="auto">
              <a:xfrm>
                <a:off x="6602073" y="2339748"/>
                <a:ext cx="567295" cy="654711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îşḻïḑè">
                <a:extLst>
                  <a:ext uri="{FF2B5EF4-FFF2-40B4-BE49-F238E27FC236}">
                    <a16:creationId xmlns:a16="http://schemas.microsoft.com/office/drawing/2014/main" xmlns="" id="{3A47922F-2B5A-4651-B4C4-28FEDEE65CFD}"/>
                  </a:ext>
                </a:extLst>
              </p:cNvPr>
              <p:cNvSpPr/>
              <p:nvPr/>
            </p:nvSpPr>
            <p:spPr bwMode="auto">
              <a:xfrm>
                <a:off x="6256118" y="2695003"/>
                <a:ext cx="853730" cy="786769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íŝḷïḑe">
                <a:extLst>
                  <a:ext uri="{FF2B5EF4-FFF2-40B4-BE49-F238E27FC236}">
                    <a16:creationId xmlns:a16="http://schemas.microsoft.com/office/drawing/2014/main" xmlns="" id="{A1F66302-0D70-47E0-A7A7-B0F6185C9A80}"/>
                  </a:ext>
                </a:extLst>
              </p:cNvPr>
              <p:cNvSpPr/>
              <p:nvPr/>
            </p:nvSpPr>
            <p:spPr bwMode="auto">
              <a:xfrm>
                <a:off x="5809723" y="2205830"/>
                <a:ext cx="916968" cy="1058327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iṣlidè">
                <a:extLst>
                  <a:ext uri="{FF2B5EF4-FFF2-40B4-BE49-F238E27FC236}">
                    <a16:creationId xmlns:a16="http://schemas.microsoft.com/office/drawing/2014/main" xmlns="" id="{A12AC213-F42F-418D-975D-A5F067F64403}"/>
                  </a:ext>
                </a:extLst>
              </p:cNvPr>
              <p:cNvSpPr/>
              <p:nvPr/>
            </p:nvSpPr>
            <p:spPr bwMode="auto">
              <a:xfrm>
                <a:off x="5884123" y="3239977"/>
                <a:ext cx="172978" cy="310616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isḻíḑè">
                <a:extLst>
                  <a:ext uri="{FF2B5EF4-FFF2-40B4-BE49-F238E27FC236}">
                    <a16:creationId xmlns:a16="http://schemas.microsoft.com/office/drawing/2014/main" xmlns="" id="{157EAFE4-2658-4368-AB63-FCDD7A9F5958}"/>
                  </a:ext>
                </a:extLst>
              </p:cNvPr>
              <p:cNvSpPr/>
              <p:nvPr/>
            </p:nvSpPr>
            <p:spPr bwMode="auto">
              <a:xfrm>
                <a:off x="6109180" y="3422254"/>
                <a:ext cx="254817" cy="260396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114623A-D21C-4DD3-B263-11D495507F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0" y="3411816"/>
              <a:ext cx="45021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şļidê">
              <a:extLst>
                <a:ext uri="{FF2B5EF4-FFF2-40B4-BE49-F238E27FC236}">
                  <a16:creationId xmlns:a16="http://schemas.microsoft.com/office/drawing/2014/main" xmlns="" id="{E19D7DF3-F9A7-4C4A-BC0E-4164909383FA}"/>
                </a:ext>
              </a:extLst>
            </p:cNvPr>
            <p:cNvGrpSpPr/>
            <p:nvPr/>
          </p:nvGrpSpPr>
          <p:grpSpPr>
            <a:xfrm>
              <a:off x="1688598" y="2054972"/>
              <a:ext cx="3519987" cy="1300861"/>
              <a:chOff x="418251" y="1603350"/>
              <a:chExt cx="4033689" cy="1300861"/>
            </a:xfrm>
          </p:grpSpPr>
          <p:sp>
            <p:nvSpPr>
              <p:cNvPr id="14" name="îSľídê">
                <a:extLst>
                  <a:ext uri="{FF2B5EF4-FFF2-40B4-BE49-F238E27FC236}">
                    <a16:creationId xmlns:a16="http://schemas.microsoft.com/office/drawing/2014/main" xmlns="" id="{9AB488AF-F43C-4565-8206-EF6285F484BF}"/>
                  </a:ext>
                </a:extLst>
              </p:cNvPr>
              <p:cNvSpPr/>
              <p:nvPr/>
            </p:nvSpPr>
            <p:spPr bwMode="auto">
              <a:xfrm>
                <a:off x="418253" y="2045154"/>
                <a:ext cx="4033687" cy="859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ṣļiḍê">
                <a:extLst>
                  <a:ext uri="{FF2B5EF4-FFF2-40B4-BE49-F238E27FC236}">
                    <a16:creationId xmlns:a16="http://schemas.microsoft.com/office/drawing/2014/main" xmlns="" id="{B890FE96-B2FB-4A64-A8D3-A9FC4D95938E}"/>
                  </a:ext>
                </a:extLst>
              </p:cNvPr>
              <p:cNvSpPr txBox="1"/>
              <p:nvPr/>
            </p:nvSpPr>
            <p:spPr bwMode="auto">
              <a:xfrm>
                <a:off x="418251" y="1603350"/>
                <a:ext cx="40336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îŝļîḓe">
              <a:extLst>
                <a:ext uri="{FF2B5EF4-FFF2-40B4-BE49-F238E27FC236}">
                  <a16:creationId xmlns:a16="http://schemas.microsoft.com/office/drawing/2014/main" xmlns="" id="{B99455D4-D14C-46DF-A2F9-F279B49C2724}"/>
                </a:ext>
              </a:extLst>
            </p:cNvPr>
            <p:cNvSpPr txBox="1"/>
            <p:nvPr/>
          </p:nvSpPr>
          <p:spPr bwMode="auto">
            <a:xfrm>
              <a:off x="7485211" y="2046661"/>
              <a:ext cx="403368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022164A-55AC-4FEB-8694-0EF5C98C13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0475" y="3411816"/>
              <a:ext cx="39084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ṧ1iḋé">
              <a:extLst>
                <a:ext uri="{FF2B5EF4-FFF2-40B4-BE49-F238E27FC236}">
                  <a16:creationId xmlns:a16="http://schemas.microsoft.com/office/drawing/2014/main" xmlns="" id="{8BFDF9F2-99D8-4D0A-875E-736306C774BA}"/>
                </a:ext>
              </a:extLst>
            </p:cNvPr>
            <p:cNvSpPr txBox="1"/>
            <p:nvPr/>
          </p:nvSpPr>
          <p:spPr>
            <a:xfrm>
              <a:off x="740229" y="2169396"/>
              <a:ext cx="764721" cy="5735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prstTxWarp prst="textPlain">
                <a:avLst/>
              </a:prstTxWarp>
              <a:normAutofit/>
            </a:bodyPr>
            <a:lstStyle/>
            <a:p>
              <a:pPr>
                <a:buSzPct val="25000"/>
              </a:pPr>
              <a:r>
                <a:rPr lang="en-US" altLang="zh-CN" sz="2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172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92653C-45B2-40A7-BAD0-B33E2F1F4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5204177-787F-4686-B884-3F37C91E6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9247525-1724-4267-BB8F-6C0010BDA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1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11AA4C-1CC9-4D37-AD62-FDD203B284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5492" y="1309865"/>
            <a:ext cx="11560285" cy="4609825"/>
            <a:chOff x="35494" y="1309865"/>
            <a:chExt cx="11560288" cy="4609826"/>
          </a:xfrm>
        </p:grpSpPr>
        <p:grpSp>
          <p:nvGrpSpPr>
            <p:cNvPr id="6" name="ïsḻïdé">
              <a:extLst>
                <a:ext uri="{FF2B5EF4-FFF2-40B4-BE49-F238E27FC236}">
                  <a16:creationId xmlns:a16="http://schemas.microsoft.com/office/drawing/2014/main" xmlns="" id="{F4066F78-E3A5-4846-AFE9-B515E8E45E98}"/>
                </a:ext>
              </a:extLst>
            </p:cNvPr>
            <p:cNvGrpSpPr/>
            <p:nvPr/>
          </p:nvGrpSpPr>
          <p:grpSpPr>
            <a:xfrm>
              <a:off x="3554479" y="3261429"/>
              <a:ext cx="3879709" cy="2289682"/>
              <a:chOff x="1378368" y="1843069"/>
              <a:chExt cx="3414492" cy="2015127"/>
            </a:xfrm>
          </p:grpSpPr>
          <p:sp>
            <p:nvSpPr>
              <p:cNvPr id="121" name="ïSlïḑè">
                <a:extLst>
                  <a:ext uri="{FF2B5EF4-FFF2-40B4-BE49-F238E27FC236}">
                    <a16:creationId xmlns:a16="http://schemas.microsoft.com/office/drawing/2014/main" xmlns="" id="{2066BFF7-6336-4996-8D8C-EDEEA4F65E3F}"/>
                  </a:ext>
                </a:extLst>
              </p:cNvPr>
              <p:cNvSpPr/>
              <p:nvPr/>
            </p:nvSpPr>
            <p:spPr>
              <a:xfrm rot="2700000">
                <a:off x="3024228" y="2452669"/>
                <a:ext cx="1767840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ïSlîdè">
                <a:extLst>
                  <a:ext uri="{FF2B5EF4-FFF2-40B4-BE49-F238E27FC236}">
                    <a16:creationId xmlns:a16="http://schemas.microsoft.com/office/drawing/2014/main" xmlns="" id="{9DC588E6-6DA2-41B2-B604-A148C63BEE62}"/>
                  </a:ext>
                </a:extLst>
              </p:cNvPr>
              <p:cNvSpPr/>
              <p:nvPr/>
            </p:nvSpPr>
            <p:spPr>
              <a:xfrm rot="8100000">
                <a:off x="3030452" y="3309556"/>
                <a:ext cx="1762408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$1iďe">
                <a:extLst>
                  <a:ext uri="{FF2B5EF4-FFF2-40B4-BE49-F238E27FC236}">
                    <a16:creationId xmlns:a16="http://schemas.microsoft.com/office/drawing/2014/main" xmlns="" id="{BDF103FF-461D-42CC-9A8A-E3A6DC788580}"/>
                  </a:ext>
                </a:extLst>
              </p:cNvPr>
              <p:cNvSpPr/>
              <p:nvPr/>
            </p:nvSpPr>
            <p:spPr>
              <a:xfrm>
                <a:off x="1378368" y="2881019"/>
                <a:ext cx="3235869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4" name="ïś1îḍe">
                <a:extLst>
                  <a:ext uri="{FF2B5EF4-FFF2-40B4-BE49-F238E27FC236}">
                    <a16:creationId xmlns:a16="http://schemas.microsoft.com/office/drawing/2014/main" xmlns="" id="{91113F2B-75D4-48E1-A03A-8B465B964E72}"/>
                  </a:ext>
                </a:extLst>
              </p:cNvPr>
              <p:cNvSpPr/>
              <p:nvPr/>
            </p:nvSpPr>
            <p:spPr>
              <a:xfrm>
                <a:off x="4084927" y="2903653"/>
                <a:ext cx="499376" cy="5033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r>
                  <a:rPr lang="id-ID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</a:p>
            </p:txBody>
          </p:sp>
        </p:grpSp>
        <p:grpSp>
          <p:nvGrpSpPr>
            <p:cNvPr id="7" name="îś1iḋe">
              <a:extLst>
                <a:ext uri="{FF2B5EF4-FFF2-40B4-BE49-F238E27FC236}">
                  <a16:creationId xmlns:a16="http://schemas.microsoft.com/office/drawing/2014/main" xmlns="" id="{0C3F9E92-9124-4236-B0AD-E03AC62D0489}"/>
                </a:ext>
              </a:extLst>
            </p:cNvPr>
            <p:cNvGrpSpPr/>
            <p:nvPr/>
          </p:nvGrpSpPr>
          <p:grpSpPr>
            <a:xfrm>
              <a:off x="5633268" y="2291517"/>
              <a:ext cx="3879709" cy="2289682"/>
              <a:chOff x="1378368" y="1843069"/>
              <a:chExt cx="3414492" cy="2015127"/>
            </a:xfrm>
          </p:grpSpPr>
          <p:sp>
            <p:nvSpPr>
              <p:cNvPr id="117" name="işľïḓé">
                <a:extLst>
                  <a:ext uri="{FF2B5EF4-FFF2-40B4-BE49-F238E27FC236}">
                    <a16:creationId xmlns:a16="http://schemas.microsoft.com/office/drawing/2014/main" xmlns="" id="{CAB61FEB-F723-4165-974C-B1593BE061D5}"/>
                  </a:ext>
                </a:extLst>
              </p:cNvPr>
              <p:cNvSpPr/>
              <p:nvPr/>
            </p:nvSpPr>
            <p:spPr>
              <a:xfrm rot="2700000">
                <a:off x="3024228" y="2452669"/>
                <a:ext cx="1767840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îṡḷîḋê">
                <a:extLst>
                  <a:ext uri="{FF2B5EF4-FFF2-40B4-BE49-F238E27FC236}">
                    <a16:creationId xmlns:a16="http://schemas.microsoft.com/office/drawing/2014/main" xmlns="" id="{C7BB2DE1-AE64-4EE7-84D1-62E0C6A2E437}"/>
                  </a:ext>
                </a:extLst>
              </p:cNvPr>
              <p:cNvSpPr/>
              <p:nvPr/>
            </p:nvSpPr>
            <p:spPr>
              <a:xfrm rot="8100000">
                <a:off x="3030452" y="3309556"/>
                <a:ext cx="1762408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îṡlïḓê">
                <a:extLst>
                  <a:ext uri="{FF2B5EF4-FFF2-40B4-BE49-F238E27FC236}">
                    <a16:creationId xmlns:a16="http://schemas.microsoft.com/office/drawing/2014/main" xmlns="" id="{D6C24790-F327-4A18-B464-C6209C81BBD2}"/>
                  </a:ext>
                </a:extLst>
              </p:cNvPr>
              <p:cNvSpPr/>
              <p:nvPr/>
            </p:nvSpPr>
            <p:spPr>
              <a:xfrm>
                <a:off x="1378368" y="2881019"/>
                <a:ext cx="3235869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ïSļídè">
                <a:extLst>
                  <a:ext uri="{FF2B5EF4-FFF2-40B4-BE49-F238E27FC236}">
                    <a16:creationId xmlns:a16="http://schemas.microsoft.com/office/drawing/2014/main" xmlns="" id="{4A70CCD7-F32D-4DA2-9BFD-F5891E8E1EC9}"/>
                  </a:ext>
                </a:extLst>
              </p:cNvPr>
              <p:cNvSpPr/>
              <p:nvPr/>
            </p:nvSpPr>
            <p:spPr>
              <a:xfrm>
                <a:off x="4084927" y="2903653"/>
                <a:ext cx="499376" cy="5033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r>
                  <a:rPr lang="id-ID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B</a:t>
                </a:r>
              </a:p>
            </p:txBody>
          </p:sp>
        </p:grpSp>
        <p:grpSp>
          <p:nvGrpSpPr>
            <p:cNvPr id="8" name="í$ļíḓè">
              <a:extLst>
                <a:ext uri="{FF2B5EF4-FFF2-40B4-BE49-F238E27FC236}">
                  <a16:creationId xmlns:a16="http://schemas.microsoft.com/office/drawing/2014/main" xmlns="" id="{8930992B-EF20-4179-8EA2-37FF0236A03E}"/>
                </a:ext>
              </a:extLst>
            </p:cNvPr>
            <p:cNvGrpSpPr/>
            <p:nvPr/>
          </p:nvGrpSpPr>
          <p:grpSpPr>
            <a:xfrm>
              <a:off x="7716073" y="1309865"/>
              <a:ext cx="3879709" cy="2289682"/>
              <a:chOff x="1378368" y="1843069"/>
              <a:chExt cx="3414492" cy="2015127"/>
            </a:xfrm>
          </p:grpSpPr>
          <p:sp>
            <p:nvSpPr>
              <p:cNvPr id="113" name="ïs1iďê">
                <a:extLst>
                  <a:ext uri="{FF2B5EF4-FFF2-40B4-BE49-F238E27FC236}">
                    <a16:creationId xmlns:a16="http://schemas.microsoft.com/office/drawing/2014/main" xmlns="" id="{4F611209-4438-4DFF-8A07-611D003BF3DC}"/>
                  </a:ext>
                </a:extLst>
              </p:cNvPr>
              <p:cNvSpPr/>
              <p:nvPr/>
            </p:nvSpPr>
            <p:spPr>
              <a:xfrm rot="2700000">
                <a:off x="3024228" y="2452669"/>
                <a:ext cx="1767840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íśļiḓé">
                <a:extLst>
                  <a:ext uri="{FF2B5EF4-FFF2-40B4-BE49-F238E27FC236}">
                    <a16:creationId xmlns:a16="http://schemas.microsoft.com/office/drawing/2014/main" xmlns="" id="{383C30FE-AA90-4AB0-8338-22FE1C7E0512}"/>
                  </a:ext>
                </a:extLst>
              </p:cNvPr>
              <p:cNvSpPr/>
              <p:nvPr/>
            </p:nvSpPr>
            <p:spPr>
              <a:xfrm rot="8100000">
                <a:off x="3030452" y="3309556"/>
                <a:ext cx="1762408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ïSlîdê">
                <a:extLst>
                  <a:ext uri="{FF2B5EF4-FFF2-40B4-BE49-F238E27FC236}">
                    <a16:creationId xmlns:a16="http://schemas.microsoft.com/office/drawing/2014/main" xmlns="" id="{DB71F3E8-36A8-4B9E-AD19-9CC9EEE4A58E}"/>
                  </a:ext>
                </a:extLst>
              </p:cNvPr>
              <p:cNvSpPr/>
              <p:nvPr/>
            </p:nvSpPr>
            <p:spPr>
              <a:xfrm>
                <a:off x="1378368" y="2881019"/>
                <a:ext cx="3235869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îṣḻiḑé">
                <a:extLst>
                  <a:ext uri="{FF2B5EF4-FFF2-40B4-BE49-F238E27FC236}">
                    <a16:creationId xmlns:a16="http://schemas.microsoft.com/office/drawing/2014/main" xmlns="" id="{F64ABAAC-2B1E-4AAF-A4ED-39A83C127C6A}"/>
                  </a:ext>
                </a:extLst>
              </p:cNvPr>
              <p:cNvSpPr/>
              <p:nvPr/>
            </p:nvSpPr>
            <p:spPr>
              <a:xfrm>
                <a:off x="4084927" y="2903653"/>
                <a:ext cx="499376" cy="5033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r>
                  <a:rPr lang="id-ID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</a:p>
            </p:txBody>
          </p:sp>
        </p:grpSp>
        <p:sp>
          <p:nvSpPr>
            <p:cNvPr id="9" name="îşľiḓè">
              <a:extLst>
                <a:ext uri="{FF2B5EF4-FFF2-40B4-BE49-F238E27FC236}">
                  <a16:creationId xmlns:a16="http://schemas.microsoft.com/office/drawing/2014/main" xmlns="" id="{B0A7BACA-BF2C-4B34-8B54-4E7D0263E059}"/>
                </a:ext>
              </a:extLst>
            </p:cNvPr>
            <p:cNvSpPr/>
            <p:nvPr/>
          </p:nvSpPr>
          <p:spPr>
            <a:xfrm>
              <a:off x="3463797" y="3691449"/>
              <a:ext cx="2125361" cy="68382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íṣḻidé">
              <a:extLst>
                <a:ext uri="{FF2B5EF4-FFF2-40B4-BE49-F238E27FC236}">
                  <a16:creationId xmlns:a16="http://schemas.microsoft.com/office/drawing/2014/main" xmlns="" id="{67B67925-7D8F-466E-8FF0-E2150C8DB421}"/>
                </a:ext>
              </a:extLst>
            </p:cNvPr>
            <p:cNvSpPr/>
            <p:nvPr/>
          </p:nvSpPr>
          <p:spPr>
            <a:xfrm>
              <a:off x="5618479" y="2682524"/>
              <a:ext cx="2125361" cy="68382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íṣľïḋê">
              <a:extLst>
                <a:ext uri="{FF2B5EF4-FFF2-40B4-BE49-F238E27FC236}">
                  <a16:creationId xmlns:a16="http://schemas.microsoft.com/office/drawing/2014/main" xmlns="" id="{693D552C-509C-47C6-9048-35A52C28F4E9}"/>
                </a:ext>
              </a:extLst>
            </p:cNvPr>
            <p:cNvSpPr/>
            <p:nvPr/>
          </p:nvSpPr>
          <p:spPr>
            <a:xfrm>
              <a:off x="7540747" y="1742974"/>
              <a:ext cx="2125361" cy="68382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2" name="î$líḋé">
              <a:extLst>
                <a:ext uri="{FF2B5EF4-FFF2-40B4-BE49-F238E27FC236}">
                  <a16:creationId xmlns:a16="http://schemas.microsoft.com/office/drawing/2014/main" xmlns="" id="{5B458521-5DBC-4B94-A004-3B25B4954A0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494" y="1412774"/>
              <a:ext cx="3303590" cy="4506917"/>
              <a:chOff x="1318" y="111"/>
              <a:chExt cx="2081" cy="2839"/>
            </a:xfrm>
            <a:solidFill>
              <a:schemeClr val="bg1">
                <a:lumMod val="85000"/>
              </a:schemeClr>
            </a:solidFill>
          </p:grpSpPr>
          <p:sp>
            <p:nvSpPr>
              <p:cNvPr id="13" name="iṡļîdê">
                <a:extLst>
                  <a:ext uri="{FF2B5EF4-FFF2-40B4-BE49-F238E27FC236}">
                    <a16:creationId xmlns:a16="http://schemas.microsoft.com/office/drawing/2014/main" xmlns="" id="{EFA500C5-4228-4B0E-A189-D9D8D3D56F44}"/>
                  </a:ext>
                </a:extLst>
              </p:cNvPr>
              <p:cNvSpPr/>
              <p:nvPr/>
            </p:nvSpPr>
            <p:spPr bwMode="auto">
              <a:xfrm>
                <a:off x="2429" y="2056"/>
                <a:ext cx="970" cy="894"/>
              </a:xfrm>
              <a:custGeom>
                <a:avLst/>
                <a:gdLst>
                  <a:gd name="T0" fmla="*/ 957 w 957"/>
                  <a:gd name="T1" fmla="*/ 526 h 883"/>
                  <a:gd name="T2" fmla="*/ 199 w 957"/>
                  <a:gd name="T3" fmla="*/ 150 h 883"/>
                  <a:gd name="T4" fmla="*/ 185 w 957"/>
                  <a:gd name="T5" fmla="*/ 21 h 883"/>
                  <a:gd name="T6" fmla="*/ 35 w 957"/>
                  <a:gd name="T7" fmla="*/ 0 h 883"/>
                  <a:gd name="T8" fmla="*/ 35 w 957"/>
                  <a:gd name="T9" fmla="*/ 70 h 883"/>
                  <a:gd name="T10" fmla="*/ 171 w 957"/>
                  <a:gd name="T11" fmla="*/ 49 h 883"/>
                  <a:gd name="T12" fmla="*/ 171 w 957"/>
                  <a:gd name="T13" fmla="*/ 240 h 883"/>
                  <a:gd name="T14" fmla="*/ 241 w 957"/>
                  <a:gd name="T15" fmla="*/ 596 h 883"/>
                  <a:gd name="T16" fmla="*/ 353 w 957"/>
                  <a:gd name="T17" fmla="*/ 646 h 883"/>
                  <a:gd name="T18" fmla="*/ 171 w 957"/>
                  <a:gd name="T19" fmla="*/ 701 h 883"/>
                  <a:gd name="T20" fmla="*/ 331 w 957"/>
                  <a:gd name="T21" fmla="*/ 756 h 883"/>
                  <a:gd name="T22" fmla="*/ 367 w 957"/>
                  <a:gd name="T23" fmla="*/ 883 h 883"/>
                  <a:gd name="T24" fmla="*/ 403 w 957"/>
                  <a:gd name="T25" fmla="*/ 756 h 883"/>
                  <a:gd name="T26" fmla="*/ 669 w 957"/>
                  <a:gd name="T27" fmla="*/ 814 h 883"/>
                  <a:gd name="T28" fmla="*/ 806 w 957"/>
                  <a:gd name="T29" fmla="*/ 814 h 883"/>
                  <a:gd name="T30" fmla="*/ 943 w 957"/>
                  <a:gd name="T31" fmla="*/ 756 h 883"/>
                  <a:gd name="T32" fmla="*/ 226 w 957"/>
                  <a:gd name="T33" fmla="*/ 728 h 883"/>
                  <a:gd name="T34" fmla="*/ 226 w 957"/>
                  <a:gd name="T35" fmla="*/ 674 h 883"/>
                  <a:gd name="T36" fmla="*/ 943 w 957"/>
                  <a:gd name="T37" fmla="*/ 646 h 883"/>
                  <a:gd name="T38" fmla="*/ 752 w 957"/>
                  <a:gd name="T39" fmla="*/ 596 h 883"/>
                  <a:gd name="T40" fmla="*/ 367 w 957"/>
                  <a:gd name="T41" fmla="*/ 855 h 883"/>
                  <a:gd name="T42" fmla="*/ 367 w 957"/>
                  <a:gd name="T43" fmla="*/ 773 h 883"/>
                  <a:gd name="T44" fmla="*/ 367 w 957"/>
                  <a:gd name="T45" fmla="*/ 855 h 883"/>
                  <a:gd name="T46" fmla="*/ 697 w 957"/>
                  <a:gd name="T47" fmla="*/ 814 h 883"/>
                  <a:gd name="T48" fmla="*/ 778 w 957"/>
                  <a:gd name="T49" fmla="*/ 814 h 883"/>
                  <a:gd name="T50" fmla="*/ 887 w 957"/>
                  <a:gd name="T51" fmla="*/ 568 h 883"/>
                  <a:gd name="T52" fmla="*/ 752 w 957"/>
                  <a:gd name="T53" fmla="*/ 449 h 883"/>
                  <a:gd name="T54" fmla="*/ 929 w 957"/>
                  <a:gd name="T55" fmla="*/ 526 h 883"/>
                  <a:gd name="T56" fmla="*/ 199 w 957"/>
                  <a:gd name="T57" fmla="*/ 295 h 883"/>
                  <a:gd name="T58" fmla="*/ 353 w 957"/>
                  <a:gd name="T59" fmla="*/ 421 h 883"/>
                  <a:gd name="T60" fmla="*/ 199 w 957"/>
                  <a:gd name="T61" fmla="*/ 295 h 883"/>
                  <a:gd name="T62" fmla="*/ 550 w 957"/>
                  <a:gd name="T63" fmla="*/ 295 h 883"/>
                  <a:gd name="T64" fmla="*/ 381 w 957"/>
                  <a:gd name="T65" fmla="*/ 421 h 883"/>
                  <a:gd name="T66" fmla="*/ 724 w 957"/>
                  <a:gd name="T67" fmla="*/ 421 h 883"/>
                  <a:gd name="T68" fmla="*/ 578 w 957"/>
                  <a:gd name="T69" fmla="*/ 295 h 883"/>
                  <a:gd name="T70" fmla="*/ 724 w 957"/>
                  <a:gd name="T71" fmla="*/ 421 h 883"/>
                  <a:gd name="T72" fmla="*/ 929 w 957"/>
                  <a:gd name="T73" fmla="*/ 295 h 883"/>
                  <a:gd name="T74" fmla="*/ 752 w 957"/>
                  <a:gd name="T75" fmla="*/ 421 h 883"/>
                  <a:gd name="T76" fmla="*/ 578 w 957"/>
                  <a:gd name="T77" fmla="*/ 178 h 883"/>
                  <a:gd name="T78" fmla="*/ 724 w 957"/>
                  <a:gd name="T79" fmla="*/ 267 h 883"/>
                  <a:gd name="T80" fmla="*/ 578 w 957"/>
                  <a:gd name="T81" fmla="*/ 178 h 883"/>
                  <a:gd name="T82" fmla="*/ 381 w 957"/>
                  <a:gd name="T83" fmla="*/ 267 h 883"/>
                  <a:gd name="T84" fmla="*/ 550 w 957"/>
                  <a:gd name="T85" fmla="*/ 178 h 883"/>
                  <a:gd name="T86" fmla="*/ 550 w 957"/>
                  <a:gd name="T87" fmla="*/ 568 h 883"/>
                  <a:gd name="T88" fmla="*/ 381 w 957"/>
                  <a:gd name="T89" fmla="*/ 449 h 883"/>
                  <a:gd name="T90" fmla="*/ 550 w 957"/>
                  <a:gd name="T91" fmla="*/ 568 h 883"/>
                  <a:gd name="T92" fmla="*/ 724 w 957"/>
                  <a:gd name="T93" fmla="*/ 449 h 883"/>
                  <a:gd name="T94" fmla="*/ 578 w 957"/>
                  <a:gd name="T95" fmla="*/ 568 h 883"/>
                  <a:gd name="T96" fmla="*/ 929 w 957"/>
                  <a:gd name="T97" fmla="*/ 267 h 883"/>
                  <a:gd name="T98" fmla="*/ 752 w 957"/>
                  <a:gd name="T99" fmla="*/ 178 h 883"/>
                  <a:gd name="T100" fmla="*/ 929 w 957"/>
                  <a:gd name="T101" fmla="*/ 267 h 883"/>
                  <a:gd name="T102" fmla="*/ 353 w 957"/>
                  <a:gd name="T103" fmla="*/ 178 h 883"/>
                  <a:gd name="T104" fmla="*/ 199 w 957"/>
                  <a:gd name="T105" fmla="*/ 267 h 883"/>
                  <a:gd name="T106" fmla="*/ 199 w 957"/>
                  <a:gd name="T107" fmla="*/ 178 h 883"/>
                  <a:gd name="T108" fmla="*/ 199 w 957"/>
                  <a:gd name="T109" fmla="*/ 526 h 883"/>
                  <a:gd name="T110" fmla="*/ 353 w 957"/>
                  <a:gd name="T111" fmla="*/ 449 h 883"/>
                  <a:gd name="T112" fmla="*/ 241 w 957"/>
                  <a:gd name="T113" fmla="*/ 568 h 883"/>
                  <a:gd name="T114" fmla="*/ 381 w 957"/>
                  <a:gd name="T115" fmla="*/ 646 h 883"/>
                  <a:gd name="T116" fmla="*/ 724 w 957"/>
                  <a:gd name="T117" fmla="*/ 596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7" h="883">
                    <a:moveTo>
                      <a:pt x="887" y="596"/>
                    </a:moveTo>
                    <a:cubicBezTo>
                      <a:pt x="925" y="596"/>
                      <a:pt x="957" y="564"/>
                      <a:pt x="957" y="526"/>
                    </a:cubicBezTo>
                    <a:cubicBezTo>
                      <a:pt x="957" y="150"/>
                      <a:pt x="957" y="150"/>
                      <a:pt x="957" y="150"/>
                    </a:cubicBezTo>
                    <a:cubicBezTo>
                      <a:pt x="199" y="150"/>
                      <a:pt x="199" y="150"/>
                      <a:pt x="199" y="150"/>
                    </a:cubicBezTo>
                    <a:cubicBezTo>
                      <a:pt x="199" y="35"/>
                      <a:pt x="199" y="35"/>
                      <a:pt x="199" y="35"/>
                    </a:cubicBezTo>
                    <a:cubicBezTo>
                      <a:pt x="199" y="27"/>
                      <a:pt x="193" y="21"/>
                      <a:pt x="185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2" y="9"/>
                      <a:pt x="49" y="0"/>
                      <a:pt x="35" y="0"/>
                    </a:cubicBezTo>
                    <a:cubicBezTo>
                      <a:pt x="16" y="0"/>
                      <a:pt x="0" y="16"/>
                      <a:pt x="0" y="35"/>
                    </a:cubicBezTo>
                    <a:cubicBezTo>
                      <a:pt x="0" y="55"/>
                      <a:pt x="16" y="70"/>
                      <a:pt x="35" y="70"/>
                    </a:cubicBezTo>
                    <a:cubicBezTo>
                      <a:pt x="49" y="70"/>
                      <a:pt x="62" y="62"/>
                      <a:pt x="67" y="49"/>
                    </a:cubicBezTo>
                    <a:cubicBezTo>
                      <a:pt x="171" y="49"/>
                      <a:pt x="171" y="49"/>
                      <a:pt x="171" y="49"/>
                    </a:cubicBezTo>
                    <a:cubicBezTo>
                      <a:pt x="171" y="150"/>
                      <a:pt x="171" y="150"/>
                      <a:pt x="171" y="150"/>
                    </a:cubicBezTo>
                    <a:cubicBezTo>
                      <a:pt x="171" y="240"/>
                      <a:pt x="171" y="240"/>
                      <a:pt x="171" y="240"/>
                    </a:cubicBezTo>
                    <a:cubicBezTo>
                      <a:pt x="171" y="526"/>
                      <a:pt x="171" y="526"/>
                      <a:pt x="171" y="526"/>
                    </a:cubicBezTo>
                    <a:cubicBezTo>
                      <a:pt x="171" y="564"/>
                      <a:pt x="203" y="596"/>
                      <a:pt x="241" y="596"/>
                    </a:cubicBezTo>
                    <a:cubicBezTo>
                      <a:pt x="353" y="596"/>
                      <a:pt x="353" y="596"/>
                      <a:pt x="353" y="596"/>
                    </a:cubicBezTo>
                    <a:cubicBezTo>
                      <a:pt x="353" y="646"/>
                      <a:pt x="353" y="646"/>
                      <a:pt x="353" y="646"/>
                    </a:cubicBezTo>
                    <a:cubicBezTo>
                      <a:pt x="226" y="646"/>
                      <a:pt x="226" y="646"/>
                      <a:pt x="226" y="646"/>
                    </a:cubicBezTo>
                    <a:cubicBezTo>
                      <a:pt x="196" y="646"/>
                      <a:pt x="171" y="670"/>
                      <a:pt x="171" y="701"/>
                    </a:cubicBezTo>
                    <a:cubicBezTo>
                      <a:pt x="171" y="731"/>
                      <a:pt x="196" y="756"/>
                      <a:pt x="226" y="756"/>
                    </a:cubicBezTo>
                    <a:cubicBezTo>
                      <a:pt x="331" y="756"/>
                      <a:pt x="331" y="756"/>
                      <a:pt x="331" y="756"/>
                    </a:cubicBezTo>
                    <a:cubicBezTo>
                      <a:pt x="311" y="768"/>
                      <a:pt x="298" y="789"/>
                      <a:pt x="298" y="814"/>
                    </a:cubicBezTo>
                    <a:cubicBezTo>
                      <a:pt x="298" y="852"/>
                      <a:pt x="329" y="883"/>
                      <a:pt x="367" y="883"/>
                    </a:cubicBezTo>
                    <a:cubicBezTo>
                      <a:pt x="405" y="883"/>
                      <a:pt x="435" y="852"/>
                      <a:pt x="435" y="814"/>
                    </a:cubicBezTo>
                    <a:cubicBezTo>
                      <a:pt x="435" y="789"/>
                      <a:pt x="422" y="768"/>
                      <a:pt x="403" y="756"/>
                    </a:cubicBezTo>
                    <a:cubicBezTo>
                      <a:pt x="702" y="756"/>
                      <a:pt x="702" y="756"/>
                      <a:pt x="702" y="756"/>
                    </a:cubicBezTo>
                    <a:cubicBezTo>
                      <a:pt x="682" y="768"/>
                      <a:pt x="669" y="789"/>
                      <a:pt x="669" y="814"/>
                    </a:cubicBezTo>
                    <a:cubicBezTo>
                      <a:pt x="669" y="852"/>
                      <a:pt x="700" y="883"/>
                      <a:pt x="738" y="883"/>
                    </a:cubicBezTo>
                    <a:cubicBezTo>
                      <a:pt x="775" y="883"/>
                      <a:pt x="806" y="852"/>
                      <a:pt x="806" y="814"/>
                    </a:cubicBezTo>
                    <a:cubicBezTo>
                      <a:pt x="806" y="789"/>
                      <a:pt x="793" y="768"/>
                      <a:pt x="774" y="756"/>
                    </a:cubicBezTo>
                    <a:cubicBezTo>
                      <a:pt x="943" y="756"/>
                      <a:pt x="943" y="756"/>
                      <a:pt x="943" y="756"/>
                    </a:cubicBezTo>
                    <a:cubicBezTo>
                      <a:pt x="943" y="728"/>
                      <a:pt x="943" y="728"/>
                      <a:pt x="943" y="728"/>
                    </a:cubicBezTo>
                    <a:cubicBezTo>
                      <a:pt x="226" y="728"/>
                      <a:pt x="226" y="728"/>
                      <a:pt x="226" y="728"/>
                    </a:cubicBezTo>
                    <a:cubicBezTo>
                      <a:pt x="211" y="728"/>
                      <a:pt x="199" y="716"/>
                      <a:pt x="199" y="701"/>
                    </a:cubicBezTo>
                    <a:cubicBezTo>
                      <a:pt x="199" y="686"/>
                      <a:pt x="211" y="674"/>
                      <a:pt x="226" y="674"/>
                    </a:cubicBezTo>
                    <a:cubicBezTo>
                      <a:pt x="943" y="674"/>
                      <a:pt x="943" y="674"/>
                      <a:pt x="943" y="674"/>
                    </a:cubicBezTo>
                    <a:cubicBezTo>
                      <a:pt x="943" y="646"/>
                      <a:pt x="943" y="646"/>
                      <a:pt x="943" y="646"/>
                    </a:cubicBezTo>
                    <a:cubicBezTo>
                      <a:pt x="752" y="646"/>
                      <a:pt x="752" y="646"/>
                      <a:pt x="752" y="646"/>
                    </a:cubicBezTo>
                    <a:cubicBezTo>
                      <a:pt x="752" y="596"/>
                      <a:pt x="752" y="596"/>
                      <a:pt x="752" y="596"/>
                    </a:cubicBezTo>
                    <a:lnTo>
                      <a:pt x="887" y="596"/>
                    </a:lnTo>
                    <a:close/>
                    <a:moveTo>
                      <a:pt x="367" y="855"/>
                    </a:moveTo>
                    <a:cubicBezTo>
                      <a:pt x="344" y="855"/>
                      <a:pt x="326" y="836"/>
                      <a:pt x="326" y="814"/>
                    </a:cubicBezTo>
                    <a:cubicBezTo>
                      <a:pt x="326" y="791"/>
                      <a:pt x="344" y="773"/>
                      <a:pt x="367" y="773"/>
                    </a:cubicBezTo>
                    <a:cubicBezTo>
                      <a:pt x="389" y="773"/>
                      <a:pt x="407" y="791"/>
                      <a:pt x="407" y="814"/>
                    </a:cubicBezTo>
                    <a:cubicBezTo>
                      <a:pt x="407" y="836"/>
                      <a:pt x="389" y="855"/>
                      <a:pt x="367" y="855"/>
                    </a:cubicBezTo>
                    <a:moveTo>
                      <a:pt x="738" y="855"/>
                    </a:moveTo>
                    <a:cubicBezTo>
                      <a:pt x="715" y="855"/>
                      <a:pt x="697" y="836"/>
                      <a:pt x="697" y="814"/>
                    </a:cubicBezTo>
                    <a:cubicBezTo>
                      <a:pt x="697" y="791"/>
                      <a:pt x="715" y="773"/>
                      <a:pt x="738" y="773"/>
                    </a:cubicBezTo>
                    <a:cubicBezTo>
                      <a:pt x="760" y="773"/>
                      <a:pt x="778" y="791"/>
                      <a:pt x="778" y="814"/>
                    </a:cubicBezTo>
                    <a:cubicBezTo>
                      <a:pt x="778" y="836"/>
                      <a:pt x="760" y="855"/>
                      <a:pt x="738" y="855"/>
                    </a:cubicBezTo>
                    <a:moveTo>
                      <a:pt x="887" y="568"/>
                    </a:moveTo>
                    <a:cubicBezTo>
                      <a:pt x="752" y="568"/>
                      <a:pt x="752" y="568"/>
                      <a:pt x="752" y="568"/>
                    </a:cubicBezTo>
                    <a:cubicBezTo>
                      <a:pt x="752" y="449"/>
                      <a:pt x="752" y="449"/>
                      <a:pt x="752" y="449"/>
                    </a:cubicBezTo>
                    <a:cubicBezTo>
                      <a:pt x="929" y="449"/>
                      <a:pt x="929" y="449"/>
                      <a:pt x="929" y="449"/>
                    </a:cubicBezTo>
                    <a:cubicBezTo>
                      <a:pt x="929" y="526"/>
                      <a:pt x="929" y="526"/>
                      <a:pt x="929" y="526"/>
                    </a:cubicBezTo>
                    <a:cubicBezTo>
                      <a:pt x="929" y="549"/>
                      <a:pt x="910" y="568"/>
                      <a:pt x="887" y="568"/>
                    </a:cubicBezTo>
                    <a:moveTo>
                      <a:pt x="199" y="295"/>
                    </a:move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3" y="421"/>
                      <a:pt x="353" y="421"/>
                      <a:pt x="353" y="421"/>
                    </a:cubicBezTo>
                    <a:cubicBezTo>
                      <a:pt x="199" y="421"/>
                      <a:pt x="199" y="421"/>
                      <a:pt x="199" y="421"/>
                    </a:cubicBezTo>
                    <a:lnTo>
                      <a:pt x="199" y="295"/>
                    </a:lnTo>
                    <a:close/>
                    <a:moveTo>
                      <a:pt x="381" y="295"/>
                    </a:moveTo>
                    <a:cubicBezTo>
                      <a:pt x="550" y="295"/>
                      <a:pt x="550" y="295"/>
                      <a:pt x="550" y="295"/>
                    </a:cubicBezTo>
                    <a:cubicBezTo>
                      <a:pt x="550" y="421"/>
                      <a:pt x="550" y="421"/>
                      <a:pt x="550" y="421"/>
                    </a:cubicBezTo>
                    <a:cubicBezTo>
                      <a:pt x="381" y="421"/>
                      <a:pt x="381" y="421"/>
                      <a:pt x="381" y="421"/>
                    </a:cubicBezTo>
                    <a:lnTo>
                      <a:pt x="381" y="295"/>
                    </a:lnTo>
                    <a:close/>
                    <a:moveTo>
                      <a:pt x="724" y="421"/>
                    </a:moveTo>
                    <a:cubicBezTo>
                      <a:pt x="578" y="421"/>
                      <a:pt x="578" y="421"/>
                      <a:pt x="578" y="421"/>
                    </a:cubicBezTo>
                    <a:cubicBezTo>
                      <a:pt x="578" y="295"/>
                      <a:pt x="578" y="295"/>
                      <a:pt x="578" y="295"/>
                    </a:cubicBezTo>
                    <a:cubicBezTo>
                      <a:pt x="724" y="295"/>
                      <a:pt x="724" y="295"/>
                      <a:pt x="724" y="295"/>
                    </a:cubicBezTo>
                    <a:lnTo>
                      <a:pt x="724" y="421"/>
                    </a:lnTo>
                    <a:close/>
                    <a:moveTo>
                      <a:pt x="752" y="295"/>
                    </a:moveTo>
                    <a:cubicBezTo>
                      <a:pt x="929" y="295"/>
                      <a:pt x="929" y="295"/>
                      <a:pt x="929" y="295"/>
                    </a:cubicBezTo>
                    <a:cubicBezTo>
                      <a:pt x="929" y="421"/>
                      <a:pt x="929" y="421"/>
                      <a:pt x="929" y="421"/>
                    </a:cubicBezTo>
                    <a:cubicBezTo>
                      <a:pt x="752" y="421"/>
                      <a:pt x="752" y="421"/>
                      <a:pt x="752" y="421"/>
                    </a:cubicBezTo>
                    <a:lnTo>
                      <a:pt x="752" y="295"/>
                    </a:lnTo>
                    <a:close/>
                    <a:moveTo>
                      <a:pt x="578" y="178"/>
                    </a:moveTo>
                    <a:cubicBezTo>
                      <a:pt x="724" y="178"/>
                      <a:pt x="724" y="178"/>
                      <a:pt x="724" y="178"/>
                    </a:cubicBezTo>
                    <a:cubicBezTo>
                      <a:pt x="724" y="267"/>
                      <a:pt x="724" y="267"/>
                      <a:pt x="724" y="267"/>
                    </a:cubicBezTo>
                    <a:cubicBezTo>
                      <a:pt x="578" y="267"/>
                      <a:pt x="578" y="267"/>
                      <a:pt x="578" y="267"/>
                    </a:cubicBezTo>
                    <a:lnTo>
                      <a:pt x="578" y="178"/>
                    </a:lnTo>
                    <a:close/>
                    <a:moveTo>
                      <a:pt x="550" y="267"/>
                    </a:moveTo>
                    <a:cubicBezTo>
                      <a:pt x="381" y="267"/>
                      <a:pt x="381" y="267"/>
                      <a:pt x="381" y="267"/>
                    </a:cubicBezTo>
                    <a:cubicBezTo>
                      <a:pt x="381" y="178"/>
                      <a:pt x="381" y="178"/>
                      <a:pt x="381" y="178"/>
                    </a:cubicBezTo>
                    <a:cubicBezTo>
                      <a:pt x="550" y="178"/>
                      <a:pt x="550" y="178"/>
                      <a:pt x="550" y="178"/>
                    </a:cubicBezTo>
                    <a:lnTo>
                      <a:pt x="550" y="267"/>
                    </a:lnTo>
                    <a:close/>
                    <a:moveTo>
                      <a:pt x="550" y="568"/>
                    </a:moveTo>
                    <a:cubicBezTo>
                      <a:pt x="381" y="568"/>
                      <a:pt x="381" y="568"/>
                      <a:pt x="381" y="568"/>
                    </a:cubicBezTo>
                    <a:cubicBezTo>
                      <a:pt x="381" y="449"/>
                      <a:pt x="381" y="449"/>
                      <a:pt x="381" y="449"/>
                    </a:cubicBezTo>
                    <a:cubicBezTo>
                      <a:pt x="550" y="449"/>
                      <a:pt x="550" y="449"/>
                      <a:pt x="550" y="449"/>
                    </a:cubicBezTo>
                    <a:lnTo>
                      <a:pt x="550" y="568"/>
                    </a:lnTo>
                    <a:close/>
                    <a:moveTo>
                      <a:pt x="578" y="449"/>
                    </a:moveTo>
                    <a:cubicBezTo>
                      <a:pt x="724" y="449"/>
                      <a:pt x="724" y="449"/>
                      <a:pt x="724" y="449"/>
                    </a:cubicBezTo>
                    <a:cubicBezTo>
                      <a:pt x="724" y="568"/>
                      <a:pt x="724" y="568"/>
                      <a:pt x="724" y="568"/>
                    </a:cubicBezTo>
                    <a:cubicBezTo>
                      <a:pt x="578" y="568"/>
                      <a:pt x="578" y="568"/>
                      <a:pt x="578" y="568"/>
                    </a:cubicBezTo>
                    <a:lnTo>
                      <a:pt x="578" y="449"/>
                    </a:lnTo>
                    <a:close/>
                    <a:moveTo>
                      <a:pt x="929" y="267"/>
                    </a:moveTo>
                    <a:cubicBezTo>
                      <a:pt x="752" y="267"/>
                      <a:pt x="752" y="267"/>
                      <a:pt x="752" y="267"/>
                    </a:cubicBezTo>
                    <a:cubicBezTo>
                      <a:pt x="752" y="178"/>
                      <a:pt x="752" y="178"/>
                      <a:pt x="752" y="178"/>
                    </a:cubicBezTo>
                    <a:cubicBezTo>
                      <a:pt x="929" y="178"/>
                      <a:pt x="929" y="178"/>
                      <a:pt x="929" y="178"/>
                    </a:cubicBezTo>
                    <a:lnTo>
                      <a:pt x="929" y="267"/>
                    </a:lnTo>
                    <a:close/>
                    <a:moveTo>
                      <a:pt x="199" y="178"/>
                    </a:moveTo>
                    <a:cubicBezTo>
                      <a:pt x="353" y="178"/>
                      <a:pt x="353" y="178"/>
                      <a:pt x="353" y="178"/>
                    </a:cubicBezTo>
                    <a:cubicBezTo>
                      <a:pt x="353" y="267"/>
                      <a:pt x="353" y="267"/>
                      <a:pt x="353" y="267"/>
                    </a:cubicBezTo>
                    <a:cubicBezTo>
                      <a:pt x="199" y="267"/>
                      <a:pt x="199" y="267"/>
                      <a:pt x="199" y="267"/>
                    </a:cubicBezTo>
                    <a:cubicBezTo>
                      <a:pt x="199" y="240"/>
                      <a:pt x="199" y="240"/>
                      <a:pt x="199" y="240"/>
                    </a:cubicBezTo>
                    <a:lnTo>
                      <a:pt x="199" y="178"/>
                    </a:lnTo>
                    <a:close/>
                    <a:moveTo>
                      <a:pt x="241" y="568"/>
                    </a:moveTo>
                    <a:cubicBezTo>
                      <a:pt x="218" y="568"/>
                      <a:pt x="199" y="549"/>
                      <a:pt x="199" y="526"/>
                    </a:cubicBezTo>
                    <a:cubicBezTo>
                      <a:pt x="199" y="449"/>
                      <a:pt x="199" y="449"/>
                      <a:pt x="199" y="449"/>
                    </a:cubicBezTo>
                    <a:cubicBezTo>
                      <a:pt x="353" y="449"/>
                      <a:pt x="353" y="449"/>
                      <a:pt x="353" y="449"/>
                    </a:cubicBezTo>
                    <a:cubicBezTo>
                      <a:pt x="353" y="568"/>
                      <a:pt x="353" y="568"/>
                      <a:pt x="353" y="568"/>
                    </a:cubicBezTo>
                    <a:lnTo>
                      <a:pt x="241" y="568"/>
                    </a:lnTo>
                    <a:close/>
                    <a:moveTo>
                      <a:pt x="724" y="646"/>
                    </a:moveTo>
                    <a:cubicBezTo>
                      <a:pt x="381" y="646"/>
                      <a:pt x="381" y="646"/>
                      <a:pt x="381" y="646"/>
                    </a:cubicBezTo>
                    <a:cubicBezTo>
                      <a:pt x="381" y="596"/>
                      <a:pt x="381" y="596"/>
                      <a:pt x="381" y="596"/>
                    </a:cubicBezTo>
                    <a:cubicBezTo>
                      <a:pt x="724" y="596"/>
                      <a:pt x="724" y="596"/>
                      <a:pt x="724" y="596"/>
                    </a:cubicBezTo>
                    <a:lnTo>
                      <a:pt x="724" y="6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sḻïḓè">
                <a:extLst>
                  <a:ext uri="{FF2B5EF4-FFF2-40B4-BE49-F238E27FC236}">
                    <a16:creationId xmlns:a16="http://schemas.microsoft.com/office/drawing/2014/main" xmlns="" id="{607E85E1-03D7-4697-AE20-720BC81C48CD}"/>
                  </a:ext>
                </a:extLst>
              </p:cNvPr>
              <p:cNvSpPr/>
              <p:nvPr/>
            </p:nvSpPr>
            <p:spPr bwMode="auto">
              <a:xfrm>
                <a:off x="2817" y="1005"/>
                <a:ext cx="227" cy="270"/>
              </a:xfrm>
              <a:custGeom>
                <a:avLst/>
                <a:gdLst>
                  <a:gd name="T0" fmla="*/ 178 w 224"/>
                  <a:gd name="T1" fmla="*/ 218 h 266"/>
                  <a:gd name="T2" fmla="*/ 77 w 224"/>
                  <a:gd name="T3" fmla="*/ 52 h 266"/>
                  <a:gd name="T4" fmla="*/ 90 w 224"/>
                  <a:gd name="T5" fmla="*/ 25 h 266"/>
                  <a:gd name="T6" fmla="*/ 63 w 224"/>
                  <a:gd name="T7" fmla="*/ 2 h 266"/>
                  <a:gd name="T8" fmla="*/ 54 w 224"/>
                  <a:gd name="T9" fmla="*/ 16 h 266"/>
                  <a:gd name="T10" fmla="*/ 84 w 224"/>
                  <a:gd name="T11" fmla="*/ 29 h 266"/>
                  <a:gd name="T12" fmla="*/ 60 w 224"/>
                  <a:gd name="T13" fmla="*/ 66 h 266"/>
                  <a:gd name="T14" fmla="*/ 30 w 224"/>
                  <a:gd name="T15" fmla="*/ 144 h 266"/>
                  <a:gd name="T16" fmla="*/ 46 w 224"/>
                  <a:gd name="T17" fmla="*/ 168 h 266"/>
                  <a:gd name="T18" fmla="*/ 3 w 224"/>
                  <a:gd name="T19" fmla="*/ 156 h 266"/>
                  <a:gd name="T20" fmla="*/ 28 w 224"/>
                  <a:gd name="T21" fmla="*/ 186 h 266"/>
                  <a:gd name="T22" fmla="*/ 19 w 224"/>
                  <a:gd name="T23" fmla="*/ 215 h 266"/>
                  <a:gd name="T24" fmla="*/ 42 w 224"/>
                  <a:gd name="T25" fmla="*/ 195 h 266"/>
                  <a:gd name="T26" fmla="*/ 87 w 224"/>
                  <a:gd name="T27" fmla="*/ 239 h 266"/>
                  <a:gd name="T28" fmla="*/ 113 w 224"/>
                  <a:gd name="T29" fmla="*/ 256 h 266"/>
                  <a:gd name="T30" fmla="*/ 147 w 224"/>
                  <a:gd name="T31" fmla="*/ 262 h 266"/>
                  <a:gd name="T32" fmla="*/ 11 w 224"/>
                  <a:gd name="T33" fmla="*/ 168 h 266"/>
                  <a:gd name="T34" fmla="*/ 17 w 224"/>
                  <a:gd name="T35" fmla="*/ 157 h 266"/>
                  <a:gd name="T36" fmla="*/ 161 w 224"/>
                  <a:gd name="T37" fmla="*/ 240 h 266"/>
                  <a:gd name="T38" fmla="*/ 130 w 224"/>
                  <a:gd name="T39" fmla="*/ 207 h 266"/>
                  <a:gd name="T40" fmla="*/ 23 w 224"/>
                  <a:gd name="T41" fmla="*/ 210 h 266"/>
                  <a:gd name="T42" fmla="*/ 33 w 224"/>
                  <a:gd name="T43" fmla="*/ 194 h 266"/>
                  <a:gd name="T44" fmla="*/ 23 w 224"/>
                  <a:gd name="T45" fmla="*/ 210 h 266"/>
                  <a:gd name="T46" fmla="*/ 92 w 224"/>
                  <a:gd name="T47" fmla="*/ 243 h 266"/>
                  <a:gd name="T48" fmla="*/ 108 w 224"/>
                  <a:gd name="T49" fmla="*/ 253 h 266"/>
                  <a:gd name="T50" fmla="*/ 159 w 224"/>
                  <a:gd name="T51" fmla="*/ 218 h 266"/>
                  <a:gd name="T52" fmla="*/ 148 w 224"/>
                  <a:gd name="T53" fmla="*/ 178 h 266"/>
                  <a:gd name="T54" fmla="*/ 173 w 224"/>
                  <a:gd name="T55" fmla="*/ 215 h 266"/>
                  <a:gd name="T56" fmla="*/ 59 w 224"/>
                  <a:gd name="T57" fmla="*/ 80 h 266"/>
                  <a:gd name="T58" fmla="*/ 73 w 224"/>
                  <a:gd name="T59" fmla="*/ 124 h 266"/>
                  <a:gd name="T60" fmla="*/ 59 w 224"/>
                  <a:gd name="T61" fmla="*/ 80 h 266"/>
                  <a:gd name="T62" fmla="*/ 127 w 224"/>
                  <a:gd name="T63" fmla="*/ 123 h 266"/>
                  <a:gd name="T64" fmla="*/ 79 w 224"/>
                  <a:gd name="T65" fmla="*/ 127 h 266"/>
                  <a:gd name="T66" fmla="*/ 146 w 224"/>
                  <a:gd name="T67" fmla="*/ 169 h 266"/>
                  <a:gd name="T68" fmla="*/ 133 w 224"/>
                  <a:gd name="T69" fmla="*/ 127 h 266"/>
                  <a:gd name="T70" fmla="*/ 146 w 224"/>
                  <a:gd name="T71" fmla="*/ 169 h 266"/>
                  <a:gd name="T72" fmla="*/ 201 w 224"/>
                  <a:gd name="T73" fmla="*/ 170 h 266"/>
                  <a:gd name="T74" fmla="*/ 151 w 224"/>
                  <a:gd name="T75" fmla="*/ 173 h 266"/>
                  <a:gd name="T76" fmla="*/ 136 w 224"/>
                  <a:gd name="T77" fmla="*/ 121 h 266"/>
                  <a:gd name="T78" fmla="*/ 176 w 224"/>
                  <a:gd name="T79" fmla="*/ 122 h 266"/>
                  <a:gd name="T80" fmla="*/ 136 w 224"/>
                  <a:gd name="T81" fmla="*/ 121 h 266"/>
                  <a:gd name="T82" fmla="*/ 98 w 224"/>
                  <a:gd name="T83" fmla="*/ 97 h 266"/>
                  <a:gd name="T84" fmla="*/ 142 w 224"/>
                  <a:gd name="T85" fmla="*/ 101 h 266"/>
                  <a:gd name="T86" fmla="*/ 108 w 224"/>
                  <a:gd name="T87" fmla="*/ 153 h 266"/>
                  <a:gd name="T88" fmla="*/ 61 w 224"/>
                  <a:gd name="T89" fmla="*/ 156 h 266"/>
                  <a:gd name="T90" fmla="*/ 108 w 224"/>
                  <a:gd name="T91" fmla="*/ 153 h 266"/>
                  <a:gd name="T92" fmla="*/ 142 w 224"/>
                  <a:gd name="T93" fmla="*/ 175 h 266"/>
                  <a:gd name="T94" fmla="*/ 99 w 224"/>
                  <a:gd name="T95" fmla="*/ 180 h 266"/>
                  <a:gd name="T96" fmla="*/ 205 w 224"/>
                  <a:gd name="T97" fmla="*/ 165 h 266"/>
                  <a:gd name="T98" fmla="*/ 181 w 224"/>
                  <a:gd name="T99" fmla="*/ 125 h 266"/>
                  <a:gd name="T100" fmla="*/ 205 w 224"/>
                  <a:gd name="T101" fmla="*/ 165 h 266"/>
                  <a:gd name="T102" fmla="*/ 103 w 224"/>
                  <a:gd name="T103" fmla="*/ 76 h 266"/>
                  <a:gd name="T104" fmla="*/ 62 w 224"/>
                  <a:gd name="T105" fmla="*/ 75 h 266"/>
                  <a:gd name="T106" fmla="*/ 73 w 224"/>
                  <a:gd name="T107" fmla="*/ 57 h 266"/>
                  <a:gd name="T108" fmla="*/ 30 w 224"/>
                  <a:gd name="T109" fmla="*/ 125 h 266"/>
                  <a:gd name="T110" fmla="*/ 70 w 224"/>
                  <a:gd name="T111" fmla="*/ 129 h 266"/>
                  <a:gd name="T112" fmla="*/ 33 w 224"/>
                  <a:gd name="T113" fmla="*/ 139 h 266"/>
                  <a:gd name="T114" fmla="*/ 51 w 224"/>
                  <a:gd name="T115" fmla="*/ 171 h 266"/>
                  <a:gd name="T116" fmla="*/ 124 w 224"/>
                  <a:gd name="T117" fmla="*/ 20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" h="266">
                    <a:moveTo>
                      <a:pt x="156" y="223"/>
                    </a:moveTo>
                    <a:cubicBezTo>
                      <a:pt x="163" y="228"/>
                      <a:pt x="173" y="226"/>
                      <a:pt x="178" y="218"/>
                    </a:cubicBezTo>
                    <a:cubicBezTo>
                      <a:pt x="224" y="145"/>
                      <a:pt x="224" y="145"/>
                      <a:pt x="224" y="145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2" y="28"/>
                      <a:pt x="91" y="26"/>
                      <a:pt x="90" y="25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7"/>
                      <a:pt x="66" y="4"/>
                      <a:pt x="63" y="2"/>
                    </a:cubicBezTo>
                    <a:cubicBezTo>
                      <a:pt x="59" y="0"/>
                      <a:pt x="54" y="1"/>
                      <a:pt x="52" y="5"/>
                    </a:cubicBezTo>
                    <a:cubicBezTo>
                      <a:pt x="50" y="9"/>
                      <a:pt x="51" y="14"/>
                      <a:pt x="54" y="16"/>
                    </a:cubicBezTo>
                    <a:cubicBezTo>
                      <a:pt x="57" y="18"/>
                      <a:pt x="61" y="18"/>
                      <a:pt x="63" y="16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0" y="129"/>
                      <a:pt x="22" y="139"/>
                      <a:pt x="30" y="144"/>
                    </a:cubicBezTo>
                    <a:cubicBezTo>
                      <a:pt x="52" y="158"/>
                      <a:pt x="52" y="158"/>
                      <a:pt x="52" y="158"/>
                    </a:cubicBezTo>
                    <a:cubicBezTo>
                      <a:pt x="46" y="168"/>
                      <a:pt x="46" y="168"/>
                      <a:pt x="46" y="168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15" y="148"/>
                      <a:pt x="7" y="150"/>
                      <a:pt x="3" y="156"/>
                    </a:cubicBezTo>
                    <a:cubicBezTo>
                      <a:pt x="0" y="162"/>
                      <a:pt x="1" y="170"/>
                      <a:pt x="7" y="173"/>
                    </a:cubicBezTo>
                    <a:cubicBezTo>
                      <a:pt x="28" y="186"/>
                      <a:pt x="28" y="186"/>
                      <a:pt x="28" y="186"/>
                    </a:cubicBezTo>
                    <a:cubicBezTo>
                      <a:pt x="22" y="186"/>
                      <a:pt x="17" y="189"/>
                      <a:pt x="14" y="194"/>
                    </a:cubicBezTo>
                    <a:cubicBezTo>
                      <a:pt x="10" y="201"/>
                      <a:pt x="12" y="211"/>
                      <a:pt x="19" y="215"/>
                    </a:cubicBezTo>
                    <a:cubicBezTo>
                      <a:pt x="27" y="220"/>
                      <a:pt x="36" y="218"/>
                      <a:pt x="41" y="211"/>
                    </a:cubicBezTo>
                    <a:cubicBezTo>
                      <a:pt x="44" y="206"/>
                      <a:pt x="44" y="200"/>
                      <a:pt x="42" y="195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95" y="232"/>
                      <a:pt x="90" y="234"/>
                      <a:pt x="87" y="239"/>
                    </a:cubicBezTo>
                    <a:cubicBezTo>
                      <a:pt x="82" y="247"/>
                      <a:pt x="84" y="256"/>
                      <a:pt x="91" y="261"/>
                    </a:cubicBezTo>
                    <a:cubicBezTo>
                      <a:pt x="99" y="266"/>
                      <a:pt x="109" y="264"/>
                      <a:pt x="113" y="256"/>
                    </a:cubicBezTo>
                    <a:cubicBezTo>
                      <a:pt x="116" y="251"/>
                      <a:pt x="116" y="246"/>
                      <a:pt x="114" y="241"/>
                    </a:cubicBezTo>
                    <a:cubicBezTo>
                      <a:pt x="147" y="262"/>
                      <a:pt x="147" y="262"/>
                      <a:pt x="147" y="262"/>
                    </a:cubicBezTo>
                    <a:cubicBezTo>
                      <a:pt x="151" y="256"/>
                      <a:pt x="151" y="256"/>
                      <a:pt x="151" y="256"/>
                    </a:cubicBezTo>
                    <a:cubicBezTo>
                      <a:pt x="11" y="168"/>
                      <a:pt x="11" y="168"/>
                      <a:pt x="11" y="168"/>
                    </a:cubicBezTo>
                    <a:cubicBezTo>
                      <a:pt x="8" y="166"/>
                      <a:pt x="7" y="162"/>
                      <a:pt x="9" y="159"/>
                    </a:cubicBezTo>
                    <a:cubicBezTo>
                      <a:pt x="11" y="156"/>
                      <a:pt x="15" y="156"/>
                      <a:pt x="17" y="157"/>
                    </a:cubicBezTo>
                    <a:cubicBezTo>
                      <a:pt x="157" y="246"/>
                      <a:pt x="157" y="246"/>
                      <a:pt x="157" y="246"/>
                    </a:cubicBezTo>
                    <a:cubicBezTo>
                      <a:pt x="161" y="240"/>
                      <a:pt x="161" y="240"/>
                      <a:pt x="161" y="240"/>
                    </a:cubicBezTo>
                    <a:cubicBezTo>
                      <a:pt x="123" y="217"/>
                      <a:pt x="123" y="217"/>
                      <a:pt x="123" y="217"/>
                    </a:cubicBezTo>
                    <a:cubicBezTo>
                      <a:pt x="130" y="207"/>
                      <a:pt x="130" y="207"/>
                      <a:pt x="130" y="207"/>
                    </a:cubicBezTo>
                    <a:lnTo>
                      <a:pt x="156" y="223"/>
                    </a:lnTo>
                    <a:close/>
                    <a:moveTo>
                      <a:pt x="23" y="210"/>
                    </a:moveTo>
                    <a:cubicBezTo>
                      <a:pt x="18" y="207"/>
                      <a:pt x="17" y="201"/>
                      <a:pt x="20" y="197"/>
                    </a:cubicBezTo>
                    <a:cubicBezTo>
                      <a:pt x="22" y="193"/>
                      <a:pt x="28" y="191"/>
                      <a:pt x="33" y="194"/>
                    </a:cubicBezTo>
                    <a:cubicBezTo>
                      <a:pt x="37" y="197"/>
                      <a:pt x="38" y="203"/>
                      <a:pt x="36" y="207"/>
                    </a:cubicBezTo>
                    <a:cubicBezTo>
                      <a:pt x="33" y="211"/>
                      <a:pt x="27" y="213"/>
                      <a:pt x="23" y="210"/>
                    </a:cubicBezTo>
                    <a:moveTo>
                      <a:pt x="95" y="256"/>
                    </a:moveTo>
                    <a:cubicBezTo>
                      <a:pt x="91" y="253"/>
                      <a:pt x="89" y="247"/>
                      <a:pt x="92" y="243"/>
                    </a:cubicBezTo>
                    <a:cubicBezTo>
                      <a:pt x="95" y="238"/>
                      <a:pt x="101" y="237"/>
                      <a:pt x="105" y="240"/>
                    </a:cubicBezTo>
                    <a:cubicBezTo>
                      <a:pt x="109" y="243"/>
                      <a:pt x="111" y="248"/>
                      <a:pt x="108" y="253"/>
                    </a:cubicBezTo>
                    <a:cubicBezTo>
                      <a:pt x="105" y="257"/>
                      <a:pt x="99" y="258"/>
                      <a:pt x="95" y="256"/>
                    </a:cubicBezTo>
                    <a:moveTo>
                      <a:pt x="159" y="218"/>
                    </a:moveTo>
                    <a:cubicBezTo>
                      <a:pt x="133" y="201"/>
                      <a:pt x="133" y="201"/>
                      <a:pt x="133" y="201"/>
                    </a:cubicBezTo>
                    <a:cubicBezTo>
                      <a:pt x="148" y="178"/>
                      <a:pt x="148" y="178"/>
                      <a:pt x="148" y="178"/>
                    </a:cubicBezTo>
                    <a:cubicBezTo>
                      <a:pt x="182" y="200"/>
                      <a:pt x="182" y="200"/>
                      <a:pt x="182" y="200"/>
                    </a:cubicBezTo>
                    <a:cubicBezTo>
                      <a:pt x="173" y="215"/>
                      <a:pt x="173" y="215"/>
                      <a:pt x="173" y="215"/>
                    </a:cubicBezTo>
                    <a:cubicBezTo>
                      <a:pt x="170" y="220"/>
                      <a:pt x="164" y="221"/>
                      <a:pt x="159" y="218"/>
                    </a:cubicBezTo>
                    <a:moveTo>
                      <a:pt x="59" y="80"/>
                    </a:moveTo>
                    <a:cubicBezTo>
                      <a:pt x="89" y="99"/>
                      <a:pt x="89" y="99"/>
                      <a:pt x="89" y="99"/>
                    </a:cubicBezTo>
                    <a:cubicBezTo>
                      <a:pt x="73" y="124"/>
                      <a:pt x="73" y="124"/>
                      <a:pt x="73" y="124"/>
                    </a:cubicBezTo>
                    <a:cubicBezTo>
                      <a:pt x="43" y="105"/>
                      <a:pt x="43" y="105"/>
                      <a:pt x="43" y="105"/>
                    </a:cubicBezTo>
                    <a:lnTo>
                      <a:pt x="59" y="80"/>
                    </a:lnTo>
                    <a:close/>
                    <a:moveTo>
                      <a:pt x="94" y="1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12" y="148"/>
                      <a:pt x="112" y="148"/>
                      <a:pt x="112" y="148"/>
                    </a:cubicBezTo>
                    <a:cubicBezTo>
                      <a:pt x="79" y="127"/>
                      <a:pt x="79" y="127"/>
                      <a:pt x="79" y="127"/>
                    </a:cubicBezTo>
                    <a:lnTo>
                      <a:pt x="94" y="103"/>
                    </a:lnTo>
                    <a:close/>
                    <a:moveTo>
                      <a:pt x="146" y="169"/>
                    </a:moveTo>
                    <a:cubicBezTo>
                      <a:pt x="117" y="151"/>
                      <a:pt x="117" y="151"/>
                      <a:pt x="117" y="151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61" y="145"/>
                      <a:pt x="161" y="145"/>
                      <a:pt x="161" y="145"/>
                    </a:cubicBezTo>
                    <a:lnTo>
                      <a:pt x="146" y="169"/>
                    </a:lnTo>
                    <a:close/>
                    <a:moveTo>
                      <a:pt x="167" y="148"/>
                    </a:moveTo>
                    <a:cubicBezTo>
                      <a:pt x="201" y="170"/>
                      <a:pt x="201" y="170"/>
                      <a:pt x="201" y="170"/>
                    </a:cubicBezTo>
                    <a:cubicBezTo>
                      <a:pt x="186" y="195"/>
                      <a:pt x="186" y="195"/>
                      <a:pt x="186" y="195"/>
                    </a:cubicBezTo>
                    <a:cubicBezTo>
                      <a:pt x="151" y="173"/>
                      <a:pt x="151" y="173"/>
                      <a:pt x="151" y="173"/>
                    </a:cubicBezTo>
                    <a:lnTo>
                      <a:pt x="167" y="148"/>
                    </a:lnTo>
                    <a:close/>
                    <a:moveTo>
                      <a:pt x="136" y="121"/>
                    </a:move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76" y="122"/>
                      <a:pt x="176" y="122"/>
                      <a:pt x="176" y="122"/>
                    </a:cubicBezTo>
                    <a:cubicBezTo>
                      <a:pt x="165" y="139"/>
                      <a:pt x="165" y="139"/>
                      <a:pt x="165" y="139"/>
                    </a:cubicBezTo>
                    <a:lnTo>
                      <a:pt x="136" y="121"/>
                    </a:lnTo>
                    <a:close/>
                    <a:moveTo>
                      <a:pt x="131" y="118"/>
                    </a:moveTo>
                    <a:cubicBezTo>
                      <a:pt x="98" y="97"/>
                      <a:pt x="98" y="97"/>
                      <a:pt x="98" y="97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42" y="101"/>
                      <a:pt x="142" y="101"/>
                      <a:pt x="142" y="101"/>
                    </a:cubicBezTo>
                    <a:lnTo>
                      <a:pt x="131" y="118"/>
                    </a:lnTo>
                    <a:close/>
                    <a:moveTo>
                      <a:pt x="108" y="153"/>
                    </a:moveTo>
                    <a:cubicBezTo>
                      <a:pt x="94" y="177"/>
                      <a:pt x="94" y="177"/>
                      <a:pt x="94" y="177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75" y="133"/>
                      <a:pt x="75" y="133"/>
                      <a:pt x="75" y="133"/>
                    </a:cubicBezTo>
                    <a:lnTo>
                      <a:pt x="108" y="153"/>
                    </a:lnTo>
                    <a:close/>
                    <a:moveTo>
                      <a:pt x="114" y="157"/>
                    </a:moveTo>
                    <a:cubicBezTo>
                      <a:pt x="142" y="175"/>
                      <a:pt x="142" y="175"/>
                      <a:pt x="142" y="175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99" y="180"/>
                      <a:pt x="99" y="180"/>
                      <a:pt x="99" y="180"/>
                    </a:cubicBezTo>
                    <a:lnTo>
                      <a:pt x="114" y="157"/>
                    </a:lnTo>
                    <a:close/>
                    <a:moveTo>
                      <a:pt x="205" y="165"/>
                    </a:moveTo>
                    <a:cubicBezTo>
                      <a:pt x="170" y="143"/>
                      <a:pt x="170" y="143"/>
                      <a:pt x="170" y="143"/>
                    </a:cubicBezTo>
                    <a:cubicBezTo>
                      <a:pt x="181" y="125"/>
                      <a:pt x="181" y="125"/>
                      <a:pt x="181" y="125"/>
                    </a:cubicBezTo>
                    <a:cubicBezTo>
                      <a:pt x="216" y="147"/>
                      <a:pt x="216" y="147"/>
                      <a:pt x="216" y="147"/>
                    </a:cubicBezTo>
                    <a:lnTo>
                      <a:pt x="205" y="165"/>
                    </a:lnTo>
                    <a:close/>
                    <a:moveTo>
                      <a:pt x="73" y="57"/>
                    </a:moveTo>
                    <a:cubicBezTo>
                      <a:pt x="103" y="76"/>
                      <a:pt x="103" y="76"/>
                      <a:pt x="103" y="76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6" y="69"/>
                      <a:pt x="66" y="69"/>
                      <a:pt x="66" y="69"/>
                    </a:cubicBezTo>
                    <a:lnTo>
                      <a:pt x="73" y="57"/>
                    </a:lnTo>
                    <a:close/>
                    <a:moveTo>
                      <a:pt x="33" y="139"/>
                    </a:moveTo>
                    <a:cubicBezTo>
                      <a:pt x="29" y="136"/>
                      <a:pt x="28" y="130"/>
                      <a:pt x="30" y="125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55" y="152"/>
                      <a:pt x="55" y="152"/>
                      <a:pt x="55" y="152"/>
                    </a:cubicBezTo>
                    <a:lnTo>
                      <a:pt x="33" y="139"/>
                    </a:lnTo>
                    <a:close/>
                    <a:moveTo>
                      <a:pt x="118" y="213"/>
                    </a:moveTo>
                    <a:cubicBezTo>
                      <a:pt x="51" y="171"/>
                      <a:pt x="51" y="171"/>
                      <a:pt x="51" y="171"/>
                    </a:cubicBezTo>
                    <a:cubicBezTo>
                      <a:pt x="57" y="161"/>
                      <a:pt x="57" y="161"/>
                      <a:pt x="57" y="161"/>
                    </a:cubicBezTo>
                    <a:cubicBezTo>
                      <a:pt x="124" y="203"/>
                      <a:pt x="124" y="203"/>
                      <a:pt x="124" y="203"/>
                    </a:cubicBezTo>
                    <a:lnTo>
                      <a:pt x="118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íṣļíḋe">
                <a:extLst>
                  <a:ext uri="{FF2B5EF4-FFF2-40B4-BE49-F238E27FC236}">
                    <a16:creationId xmlns:a16="http://schemas.microsoft.com/office/drawing/2014/main" xmlns="" id="{EC3D7211-22E3-4EFA-8B4A-93DE1BC28B90}"/>
                  </a:ext>
                </a:extLst>
              </p:cNvPr>
              <p:cNvSpPr/>
              <p:nvPr/>
            </p:nvSpPr>
            <p:spPr bwMode="auto">
              <a:xfrm>
                <a:off x="1852" y="406"/>
                <a:ext cx="251" cy="231"/>
              </a:xfrm>
              <a:custGeom>
                <a:avLst/>
                <a:gdLst>
                  <a:gd name="T0" fmla="*/ 242 w 248"/>
                  <a:gd name="T1" fmla="*/ 0 h 228"/>
                  <a:gd name="T2" fmla="*/ 35 w 248"/>
                  <a:gd name="T3" fmla="*/ 0 h 228"/>
                  <a:gd name="T4" fmla="*/ 29 w 248"/>
                  <a:gd name="T5" fmla="*/ 6 h 228"/>
                  <a:gd name="T6" fmla="*/ 29 w 248"/>
                  <a:gd name="T7" fmla="*/ 29 h 228"/>
                  <a:gd name="T8" fmla="*/ 6 w 248"/>
                  <a:gd name="T9" fmla="*/ 29 h 228"/>
                  <a:gd name="T10" fmla="*/ 0 w 248"/>
                  <a:gd name="T11" fmla="*/ 35 h 228"/>
                  <a:gd name="T12" fmla="*/ 0 w 248"/>
                  <a:gd name="T13" fmla="*/ 166 h 228"/>
                  <a:gd name="T14" fmla="*/ 6 w 248"/>
                  <a:gd name="T15" fmla="*/ 172 h 228"/>
                  <a:gd name="T16" fmla="*/ 135 w 248"/>
                  <a:gd name="T17" fmla="*/ 172 h 228"/>
                  <a:gd name="T18" fmla="*/ 135 w 248"/>
                  <a:gd name="T19" fmla="*/ 228 h 228"/>
                  <a:gd name="T20" fmla="*/ 164 w 248"/>
                  <a:gd name="T21" fmla="*/ 200 h 228"/>
                  <a:gd name="T22" fmla="*/ 164 w 248"/>
                  <a:gd name="T23" fmla="*/ 200 h 228"/>
                  <a:gd name="T24" fmla="*/ 192 w 248"/>
                  <a:gd name="T25" fmla="*/ 172 h 228"/>
                  <a:gd name="T26" fmla="*/ 213 w 248"/>
                  <a:gd name="T27" fmla="*/ 172 h 228"/>
                  <a:gd name="T28" fmla="*/ 219 w 248"/>
                  <a:gd name="T29" fmla="*/ 166 h 228"/>
                  <a:gd name="T30" fmla="*/ 219 w 248"/>
                  <a:gd name="T31" fmla="*/ 144 h 228"/>
                  <a:gd name="T32" fmla="*/ 221 w 248"/>
                  <a:gd name="T33" fmla="*/ 143 h 228"/>
                  <a:gd name="T34" fmla="*/ 242 w 248"/>
                  <a:gd name="T35" fmla="*/ 143 h 228"/>
                  <a:gd name="T36" fmla="*/ 248 w 248"/>
                  <a:gd name="T37" fmla="*/ 137 h 228"/>
                  <a:gd name="T38" fmla="*/ 248 w 248"/>
                  <a:gd name="T39" fmla="*/ 6 h 228"/>
                  <a:gd name="T40" fmla="*/ 242 w 248"/>
                  <a:gd name="T41" fmla="*/ 0 h 228"/>
                  <a:gd name="T42" fmla="*/ 235 w 248"/>
                  <a:gd name="T43" fmla="*/ 130 h 228"/>
                  <a:gd name="T44" fmla="*/ 221 w 248"/>
                  <a:gd name="T45" fmla="*/ 130 h 228"/>
                  <a:gd name="T46" fmla="*/ 219 w 248"/>
                  <a:gd name="T47" fmla="*/ 130 h 228"/>
                  <a:gd name="T48" fmla="*/ 219 w 248"/>
                  <a:gd name="T49" fmla="*/ 35 h 228"/>
                  <a:gd name="T50" fmla="*/ 213 w 248"/>
                  <a:gd name="T51" fmla="*/ 29 h 228"/>
                  <a:gd name="T52" fmla="*/ 42 w 248"/>
                  <a:gd name="T53" fmla="*/ 29 h 228"/>
                  <a:gd name="T54" fmla="*/ 42 w 248"/>
                  <a:gd name="T55" fmla="*/ 13 h 228"/>
                  <a:gd name="T56" fmla="*/ 235 w 248"/>
                  <a:gd name="T57" fmla="*/ 13 h 228"/>
                  <a:gd name="T58" fmla="*/ 235 w 248"/>
                  <a:gd name="T59" fmla="*/ 130 h 228"/>
                  <a:gd name="T60" fmla="*/ 192 w 248"/>
                  <a:gd name="T61" fmla="*/ 159 h 228"/>
                  <a:gd name="T62" fmla="*/ 186 w 248"/>
                  <a:gd name="T63" fmla="*/ 159 h 228"/>
                  <a:gd name="T64" fmla="*/ 183 w 248"/>
                  <a:gd name="T65" fmla="*/ 163 h 228"/>
                  <a:gd name="T66" fmla="*/ 148 w 248"/>
                  <a:gd name="T67" fmla="*/ 197 h 228"/>
                  <a:gd name="T68" fmla="*/ 148 w 248"/>
                  <a:gd name="T69" fmla="*/ 172 h 228"/>
                  <a:gd name="T70" fmla="*/ 148 w 248"/>
                  <a:gd name="T71" fmla="*/ 159 h 228"/>
                  <a:gd name="T72" fmla="*/ 135 w 248"/>
                  <a:gd name="T73" fmla="*/ 159 h 228"/>
                  <a:gd name="T74" fmla="*/ 13 w 248"/>
                  <a:gd name="T75" fmla="*/ 159 h 228"/>
                  <a:gd name="T76" fmla="*/ 13 w 248"/>
                  <a:gd name="T77" fmla="*/ 41 h 228"/>
                  <a:gd name="T78" fmla="*/ 207 w 248"/>
                  <a:gd name="T79" fmla="*/ 41 h 228"/>
                  <a:gd name="T80" fmla="*/ 207 w 248"/>
                  <a:gd name="T81" fmla="*/ 159 h 228"/>
                  <a:gd name="T82" fmla="*/ 192 w 248"/>
                  <a:gd name="T83" fmla="*/ 15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8" h="228">
                    <a:moveTo>
                      <a:pt x="242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2" y="0"/>
                      <a:pt x="29" y="3"/>
                      <a:pt x="29" y="6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0" y="32"/>
                      <a:pt x="0" y="3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9"/>
                      <a:pt x="3" y="172"/>
                      <a:pt x="6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228"/>
                      <a:pt x="135" y="228"/>
                      <a:pt x="135" y="228"/>
                    </a:cubicBezTo>
                    <a:cubicBezTo>
                      <a:pt x="164" y="200"/>
                      <a:pt x="164" y="200"/>
                      <a:pt x="164" y="200"/>
                    </a:cubicBezTo>
                    <a:cubicBezTo>
                      <a:pt x="164" y="200"/>
                      <a:pt x="164" y="200"/>
                      <a:pt x="164" y="200"/>
                    </a:cubicBezTo>
                    <a:cubicBezTo>
                      <a:pt x="192" y="172"/>
                      <a:pt x="192" y="172"/>
                      <a:pt x="192" y="172"/>
                    </a:cubicBezTo>
                    <a:cubicBezTo>
                      <a:pt x="213" y="172"/>
                      <a:pt x="213" y="172"/>
                      <a:pt x="213" y="172"/>
                    </a:cubicBezTo>
                    <a:cubicBezTo>
                      <a:pt x="216" y="172"/>
                      <a:pt x="219" y="169"/>
                      <a:pt x="219" y="166"/>
                    </a:cubicBezTo>
                    <a:cubicBezTo>
                      <a:pt x="219" y="144"/>
                      <a:pt x="219" y="144"/>
                      <a:pt x="219" y="144"/>
                    </a:cubicBezTo>
                    <a:cubicBezTo>
                      <a:pt x="221" y="143"/>
                      <a:pt x="221" y="143"/>
                      <a:pt x="221" y="143"/>
                    </a:cubicBezTo>
                    <a:cubicBezTo>
                      <a:pt x="242" y="143"/>
                      <a:pt x="242" y="143"/>
                      <a:pt x="242" y="143"/>
                    </a:cubicBezTo>
                    <a:cubicBezTo>
                      <a:pt x="245" y="143"/>
                      <a:pt x="248" y="140"/>
                      <a:pt x="248" y="137"/>
                    </a:cubicBezTo>
                    <a:cubicBezTo>
                      <a:pt x="248" y="6"/>
                      <a:pt x="248" y="6"/>
                      <a:pt x="248" y="6"/>
                    </a:cubicBezTo>
                    <a:cubicBezTo>
                      <a:pt x="248" y="3"/>
                      <a:pt x="245" y="0"/>
                      <a:pt x="242" y="0"/>
                    </a:cubicBezTo>
                    <a:moveTo>
                      <a:pt x="235" y="130"/>
                    </a:moveTo>
                    <a:cubicBezTo>
                      <a:pt x="221" y="130"/>
                      <a:pt x="221" y="130"/>
                      <a:pt x="221" y="130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9" y="35"/>
                      <a:pt x="219" y="35"/>
                      <a:pt x="219" y="35"/>
                    </a:cubicBezTo>
                    <a:cubicBezTo>
                      <a:pt x="219" y="32"/>
                      <a:pt x="216" y="29"/>
                      <a:pt x="213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235" y="13"/>
                      <a:pt x="235" y="13"/>
                      <a:pt x="235" y="13"/>
                    </a:cubicBezTo>
                    <a:lnTo>
                      <a:pt x="235" y="130"/>
                    </a:lnTo>
                    <a:close/>
                    <a:moveTo>
                      <a:pt x="192" y="159"/>
                    </a:moveTo>
                    <a:cubicBezTo>
                      <a:pt x="186" y="159"/>
                      <a:pt x="186" y="159"/>
                      <a:pt x="186" y="159"/>
                    </a:cubicBezTo>
                    <a:cubicBezTo>
                      <a:pt x="183" y="163"/>
                      <a:pt x="183" y="163"/>
                      <a:pt x="183" y="163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148" y="159"/>
                      <a:pt x="148" y="159"/>
                      <a:pt x="148" y="159"/>
                    </a:cubicBezTo>
                    <a:cubicBezTo>
                      <a:pt x="135" y="159"/>
                      <a:pt x="135" y="159"/>
                      <a:pt x="135" y="159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159"/>
                      <a:pt x="207" y="159"/>
                      <a:pt x="207" y="159"/>
                    </a:cubicBezTo>
                    <a:lnTo>
                      <a:pt x="192" y="1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î$ļiḓe">
                <a:extLst>
                  <a:ext uri="{FF2B5EF4-FFF2-40B4-BE49-F238E27FC236}">
                    <a16:creationId xmlns:a16="http://schemas.microsoft.com/office/drawing/2014/main" xmlns="" id="{D0046129-F6E0-42B8-A0B2-0C9369B0CAF5}"/>
                  </a:ext>
                </a:extLst>
              </p:cNvPr>
              <p:cNvSpPr/>
              <p:nvPr/>
            </p:nvSpPr>
            <p:spPr bwMode="auto">
              <a:xfrm>
                <a:off x="1891" y="495"/>
                <a:ext cx="22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îŝḻîḋè">
                <a:extLst>
                  <a:ext uri="{FF2B5EF4-FFF2-40B4-BE49-F238E27FC236}">
                    <a16:creationId xmlns:a16="http://schemas.microsoft.com/office/drawing/2014/main" xmlns="" id="{CDC7DB91-9934-4446-AE7B-C4A92637DF71}"/>
                  </a:ext>
                </a:extLst>
              </p:cNvPr>
              <p:cNvSpPr/>
              <p:nvPr/>
            </p:nvSpPr>
            <p:spPr bwMode="auto">
              <a:xfrm>
                <a:off x="1949" y="495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šľide">
                <a:extLst>
                  <a:ext uri="{FF2B5EF4-FFF2-40B4-BE49-F238E27FC236}">
                    <a16:creationId xmlns:a16="http://schemas.microsoft.com/office/drawing/2014/main" xmlns="" id="{49F98169-0337-4110-8729-B18B7ED4AD66}"/>
                  </a:ext>
                </a:extLst>
              </p:cNvPr>
              <p:cNvSpPr/>
              <p:nvPr/>
            </p:nvSpPr>
            <p:spPr bwMode="auto">
              <a:xfrm>
                <a:off x="2006" y="495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iSḻîḑé">
                <a:extLst>
                  <a:ext uri="{FF2B5EF4-FFF2-40B4-BE49-F238E27FC236}">
                    <a16:creationId xmlns:a16="http://schemas.microsoft.com/office/drawing/2014/main" xmlns="" id="{32225B16-046E-4A41-A4EC-5F49219DD9DE}"/>
                  </a:ext>
                </a:extLst>
              </p:cNvPr>
              <p:cNvSpPr/>
              <p:nvPr/>
            </p:nvSpPr>
            <p:spPr bwMode="auto">
              <a:xfrm>
                <a:off x="2590" y="664"/>
                <a:ext cx="253" cy="232"/>
              </a:xfrm>
              <a:custGeom>
                <a:avLst/>
                <a:gdLst>
                  <a:gd name="T0" fmla="*/ 242 w 249"/>
                  <a:gd name="T1" fmla="*/ 0 h 229"/>
                  <a:gd name="T2" fmla="*/ 36 w 249"/>
                  <a:gd name="T3" fmla="*/ 0 h 229"/>
                  <a:gd name="T4" fmla="*/ 29 w 249"/>
                  <a:gd name="T5" fmla="*/ 6 h 229"/>
                  <a:gd name="T6" fmla="*/ 29 w 249"/>
                  <a:gd name="T7" fmla="*/ 29 h 229"/>
                  <a:gd name="T8" fmla="*/ 7 w 249"/>
                  <a:gd name="T9" fmla="*/ 29 h 229"/>
                  <a:gd name="T10" fmla="*/ 0 w 249"/>
                  <a:gd name="T11" fmla="*/ 35 h 229"/>
                  <a:gd name="T12" fmla="*/ 0 w 249"/>
                  <a:gd name="T13" fmla="*/ 166 h 229"/>
                  <a:gd name="T14" fmla="*/ 7 w 249"/>
                  <a:gd name="T15" fmla="*/ 172 h 229"/>
                  <a:gd name="T16" fmla="*/ 136 w 249"/>
                  <a:gd name="T17" fmla="*/ 172 h 229"/>
                  <a:gd name="T18" fmla="*/ 136 w 249"/>
                  <a:gd name="T19" fmla="*/ 229 h 229"/>
                  <a:gd name="T20" fmla="*/ 165 w 249"/>
                  <a:gd name="T21" fmla="*/ 200 h 229"/>
                  <a:gd name="T22" fmla="*/ 165 w 249"/>
                  <a:gd name="T23" fmla="*/ 200 h 229"/>
                  <a:gd name="T24" fmla="*/ 192 w 249"/>
                  <a:gd name="T25" fmla="*/ 172 h 229"/>
                  <a:gd name="T26" fmla="*/ 213 w 249"/>
                  <a:gd name="T27" fmla="*/ 172 h 229"/>
                  <a:gd name="T28" fmla="*/ 220 w 249"/>
                  <a:gd name="T29" fmla="*/ 166 h 229"/>
                  <a:gd name="T30" fmla="*/ 220 w 249"/>
                  <a:gd name="T31" fmla="*/ 145 h 229"/>
                  <a:gd name="T32" fmla="*/ 221 w 249"/>
                  <a:gd name="T33" fmla="*/ 143 h 229"/>
                  <a:gd name="T34" fmla="*/ 242 w 249"/>
                  <a:gd name="T35" fmla="*/ 143 h 229"/>
                  <a:gd name="T36" fmla="*/ 249 w 249"/>
                  <a:gd name="T37" fmla="*/ 137 h 229"/>
                  <a:gd name="T38" fmla="*/ 249 w 249"/>
                  <a:gd name="T39" fmla="*/ 6 h 229"/>
                  <a:gd name="T40" fmla="*/ 242 w 249"/>
                  <a:gd name="T41" fmla="*/ 0 h 229"/>
                  <a:gd name="T42" fmla="*/ 236 w 249"/>
                  <a:gd name="T43" fmla="*/ 131 h 229"/>
                  <a:gd name="T44" fmla="*/ 221 w 249"/>
                  <a:gd name="T45" fmla="*/ 131 h 229"/>
                  <a:gd name="T46" fmla="*/ 220 w 249"/>
                  <a:gd name="T47" fmla="*/ 131 h 229"/>
                  <a:gd name="T48" fmla="*/ 220 w 249"/>
                  <a:gd name="T49" fmla="*/ 35 h 229"/>
                  <a:gd name="T50" fmla="*/ 213 w 249"/>
                  <a:gd name="T51" fmla="*/ 29 h 229"/>
                  <a:gd name="T52" fmla="*/ 42 w 249"/>
                  <a:gd name="T53" fmla="*/ 29 h 229"/>
                  <a:gd name="T54" fmla="*/ 42 w 249"/>
                  <a:gd name="T55" fmla="*/ 13 h 229"/>
                  <a:gd name="T56" fmla="*/ 236 w 249"/>
                  <a:gd name="T57" fmla="*/ 13 h 229"/>
                  <a:gd name="T58" fmla="*/ 236 w 249"/>
                  <a:gd name="T59" fmla="*/ 131 h 229"/>
                  <a:gd name="T60" fmla="*/ 192 w 249"/>
                  <a:gd name="T61" fmla="*/ 159 h 229"/>
                  <a:gd name="T62" fmla="*/ 187 w 249"/>
                  <a:gd name="T63" fmla="*/ 159 h 229"/>
                  <a:gd name="T64" fmla="*/ 183 w 249"/>
                  <a:gd name="T65" fmla="*/ 163 h 229"/>
                  <a:gd name="T66" fmla="*/ 149 w 249"/>
                  <a:gd name="T67" fmla="*/ 198 h 229"/>
                  <a:gd name="T68" fmla="*/ 149 w 249"/>
                  <a:gd name="T69" fmla="*/ 172 h 229"/>
                  <a:gd name="T70" fmla="*/ 149 w 249"/>
                  <a:gd name="T71" fmla="*/ 159 h 229"/>
                  <a:gd name="T72" fmla="*/ 136 w 249"/>
                  <a:gd name="T73" fmla="*/ 159 h 229"/>
                  <a:gd name="T74" fmla="*/ 13 w 249"/>
                  <a:gd name="T75" fmla="*/ 159 h 229"/>
                  <a:gd name="T76" fmla="*/ 13 w 249"/>
                  <a:gd name="T77" fmla="*/ 42 h 229"/>
                  <a:gd name="T78" fmla="*/ 207 w 249"/>
                  <a:gd name="T79" fmla="*/ 42 h 229"/>
                  <a:gd name="T80" fmla="*/ 207 w 249"/>
                  <a:gd name="T81" fmla="*/ 159 h 229"/>
                  <a:gd name="T82" fmla="*/ 192 w 249"/>
                  <a:gd name="T83" fmla="*/ 15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9" h="229">
                    <a:moveTo>
                      <a:pt x="24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2" y="0"/>
                      <a:pt x="29" y="3"/>
                      <a:pt x="29" y="6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3" y="29"/>
                      <a:pt x="0" y="32"/>
                      <a:pt x="0" y="3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9"/>
                      <a:pt x="3" y="172"/>
                      <a:pt x="7" y="17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36" y="229"/>
                      <a:pt x="136" y="229"/>
                      <a:pt x="136" y="229"/>
                    </a:cubicBezTo>
                    <a:cubicBezTo>
                      <a:pt x="165" y="200"/>
                      <a:pt x="165" y="200"/>
                      <a:pt x="165" y="200"/>
                    </a:cubicBezTo>
                    <a:cubicBezTo>
                      <a:pt x="165" y="200"/>
                      <a:pt x="165" y="200"/>
                      <a:pt x="165" y="200"/>
                    </a:cubicBezTo>
                    <a:cubicBezTo>
                      <a:pt x="192" y="172"/>
                      <a:pt x="192" y="172"/>
                      <a:pt x="192" y="172"/>
                    </a:cubicBezTo>
                    <a:cubicBezTo>
                      <a:pt x="213" y="172"/>
                      <a:pt x="213" y="172"/>
                      <a:pt x="213" y="172"/>
                    </a:cubicBezTo>
                    <a:cubicBezTo>
                      <a:pt x="217" y="172"/>
                      <a:pt x="220" y="169"/>
                      <a:pt x="220" y="166"/>
                    </a:cubicBezTo>
                    <a:cubicBezTo>
                      <a:pt x="220" y="145"/>
                      <a:pt x="220" y="145"/>
                      <a:pt x="220" y="145"/>
                    </a:cubicBezTo>
                    <a:cubicBezTo>
                      <a:pt x="221" y="143"/>
                      <a:pt x="221" y="143"/>
                      <a:pt x="221" y="143"/>
                    </a:cubicBezTo>
                    <a:cubicBezTo>
                      <a:pt x="242" y="143"/>
                      <a:pt x="242" y="143"/>
                      <a:pt x="242" y="143"/>
                    </a:cubicBezTo>
                    <a:cubicBezTo>
                      <a:pt x="246" y="143"/>
                      <a:pt x="249" y="141"/>
                      <a:pt x="249" y="137"/>
                    </a:cubicBezTo>
                    <a:cubicBezTo>
                      <a:pt x="249" y="6"/>
                      <a:pt x="249" y="6"/>
                      <a:pt x="249" y="6"/>
                    </a:cubicBezTo>
                    <a:cubicBezTo>
                      <a:pt x="249" y="3"/>
                      <a:pt x="246" y="0"/>
                      <a:pt x="242" y="0"/>
                    </a:cubicBezTo>
                    <a:moveTo>
                      <a:pt x="236" y="131"/>
                    </a:moveTo>
                    <a:cubicBezTo>
                      <a:pt x="221" y="131"/>
                      <a:pt x="221" y="131"/>
                      <a:pt x="221" y="131"/>
                    </a:cubicBezTo>
                    <a:cubicBezTo>
                      <a:pt x="220" y="131"/>
                      <a:pt x="220" y="131"/>
                      <a:pt x="220" y="131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20" y="32"/>
                      <a:pt x="217" y="29"/>
                      <a:pt x="213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236" y="13"/>
                      <a:pt x="236" y="13"/>
                      <a:pt x="236" y="13"/>
                    </a:cubicBezTo>
                    <a:lnTo>
                      <a:pt x="236" y="131"/>
                    </a:lnTo>
                    <a:close/>
                    <a:moveTo>
                      <a:pt x="192" y="159"/>
                    </a:moveTo>
                    <a:cubicBezTo>
                      <a:pt x="187" y="159"/>
                      <a:pt x="187" y="159"/>
                      <a:pt x="187" y="159"/>
                    </a:cubicBezTo>
                    <a:cubicBezTo>
                      <a:pt x="183" y="163"/>
                      <a:pt x="183" y="163"/>
                      <a:pt x="183" y="163"/>
                    </a:cubicBezTo>
                    <a:cubicBezTo>
                      <a:pt x="149" y="198"/>
                      <a:pt x="149" y="198"/>
                      <a:pt x="149" y="198"/>
                    </a:cubicBezTo>
                    <a:cubicBezTo>
                      <a:pt x="149" y="172"/>
                      <a:pt x="149" y="172"/>
                      <a:pt x="149" y="172"/>
                    </a:cubicBezTo>
                    <a:cubicBezTo>
                      <a:pt x="149" y="159"/>
                      <a:pt x="149" y="159"/>
                      <a:pt x="149" y="159"/>
                    </a:cubicBezTo>
                    <a:cubicBezTo>
                      <a:pt x="136" y="159"/>
                      <a:pt x="136" y="159"/>
                      <a:pt x="136" y="159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207" y="42"/>
                      <a:pt x="207" y="42"/>
                      <a:pt x="207" y="42"/>
                    </a:cubicBezTo>
                    <a:cubicBezTo>
                      <a:pt x="207" y="159"/>
                      <a:pt x="207" y="159"/>
                      <a:pt x="207" y="159"/>
                    </a:cubicBezTo>
                    <a:lnTo>
                      <a:pt x="192" y="1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ŝḻîďè">
                <a:extLst>
                  <a:ext uri="{FF2B5EF4-FFF2-40B4-BE49-F238E27FC236}">
                    <a16:creationId xmlns:a16="http://schemas.microsoft.com/office/drawing/2014/main" xmlns="" id="{DABEE95E-FB88-4D0D-9CBF-E4F496797155}"/>
                  </a:ext>
                </a:extLst>
              </p:cNvPr>
              <p:cNvSpPr/>
              <p:nvPr/>
            </p:nvSpPr>
            <p:spPr bwMode="auto">
              <a:xfrm>
                <a:off x="2631" y="753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slíḋê">
                <a:extLst>
                  <a:ext uri="{FF2B5EF4-FFF2-40B4-BE49-F238E27FC236}">
                    <a16:creationId xmlns:a16="http://schemas.microsoft.com/office/drawing/2014/main" xmlns="" id="{DC8B9306-1613-44D1-AE57-5936BA2271A6}"/>
                  </a:ext>
                </a:extLst>
              </p:cNvPr>
              <p:cNvSpPr/>
              <p:nvPr/>
            </p:nvSpPr>
            <p:spPr bwMode="auto">
              <a:xfrm>
                <a:off x="2688" y="753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şļíďè">
                <a:extLst>
                  <a:ext uri="{FF2B5EF4-FFF2-40B4-BE49-F238E27FC236}">
                    <a16:creationId xmlns:a16="http://schemas.microsoft.com/office/drawing/2014/main" xmlns="" id="{41BAEA80-283D-4600-AE27-3F31F253A25A}"/>
                  </a:ext>
                </a:extLst>
              </p:cNvPr>
              <p:cNvSpPr/>
              <p:nvPr/>
            </p:nvSpPr>
            <p:spPr bwMode="auto">
              <a:xfrm>
                <a:off x="2744" y="753"/>
                <a:ext cx="23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şḻîḍê">
                <a:extLst>
                  <a:ext uri="{FF2B5EF4-FFF2-40B4-BE49-F238E27FC236}">
                    <a16:creationId xmlns:a16="http://schemas.microsoft.com/office/drawing/2014/main" xmlns="" id="{81011580-F2CA-408B-959F-F4F4FE2ECC65}"/>
                  </a:ext>
                </a:extLst>
              </p:cNvPr>
              <p:cNvSpPr/>
              <p:nvPr/>
            </p:nvSpPr>
            <p:spPr bwMode="auto">
              <a:xfrm>
                <a:off x="2363" y="573"/>
                <a:ext cx="171" cy="187"/>
              </a:xfrm>
              <a:custGeom>
                <a:avLst/>
                <a:gdLst>
                  <a:gd name="T0" fmla="*/ 149 w 171"/>
                  <a:gd name="T1" fmla="*/ 67 h 187"/>
                  <a:gd name="T2" fmla="*/ 149 w 171"/>
                  <a:gd name="T3" fmla="*/ 0 h 187"/>
                  <a:gd name="T4" fmla="*/ 40 w 171"/>
                  <a:gd name="T5" fmla="*/ 0 h 187"/>
                  <a:gd name="T6" fmla="*/ 40 w 171"/>
                  <a:gd name="T7" fmla="*/ 27 h 187"/>
                  <a:gd name="T8" fmla="*/ 0 w 171"/>
                  <a:gd name="T9" fmla="*/ 27 h 187"/>
                  <a:gd name="T10" fmla="*/ 0 w 171"/>
                  <a:gd name="T11" fmla="*/ 146 h 187"/>
                  <a:gd name="T12" fmla="*/ 61 w 171"/>
                  <a:gd name="T13" fmla="*/ 146 h 187"/>
                  <a:gd name="T14" fmla="*/ 61 w 171"/>
                  <a:gd name="T15" fmla="*/ 187 h 187"/>
                  <a:gd name="T16" fmla="*/ 171 w 171"/>
                  <a:gd name="T17" fmla="*/ 187 h 187"/>
                  <a:gd name="T18" fmla="*/ 171 w 171"/>
                  <a:gd name="T19" fmla="*/ 67 h 187"/>
                  <a:gd name="T20" fmla="*/ 149 w 171"/>
                  <a:gd name="T21" fmla="*/ 67 h 187"/>
                  <a:gd name="T22" fmla="*/ 47 w 171"/>
                  <a:gd name="T23" fmla="*/ 7 h 187"/>
                  <a:gd name="T24" fmla="*/ 143 w 171"/>
                  <a:gd name="T25" fmla="*/ 7 h 187"/>
                  <a:gd name="T26" fmla="*/ 143 w 171"/>
                  <a:gd name="T27" fmla="*/ 89 h 187"/>
                  <a:gd name="T28" fmla="*/ 110 w 171"/>
                  <a:gd name="T29" fmla="*/ 89 h 187"/>
                  <a:gd name="T30" fmla="*/ 110 w 171"/>
                  <a:gd name="T31" fmla="*/ 27 h 187"/>
                  <a:gd name="T32" fmla="*/ 47 w 171"/>
                  <a:gd name="T33" fmla="*/ 27 h 187"/>
                  <a:gd name="T34" fmla="*/ 47 w 171"/>
                  <a:gd name="T35" fmla="*/ 7 h 187"/>
                  <a:gd name="T36" fmla="*/ 6 w 171"/>
                  <a:gd name="T37" fmla="*/ 33 h 187"/>
                  <a:gd name="T38" fmla="*/ 103 w 171"/>
                  <a:gd name="T39" fmla="*/ 33 h 187"/>
                  <a:gd name="T40" fmla="*/ 103 w 171"/>
                  <a:gd name="T41" fmla="*/ 115 h 187"/>
                  <a:gd name="T42" fmla="*/ 6 w 171"/>
                  <a:gd name="T43" fmla="*/ 115 h 187"/>
                  <a:gd name="T44" fmla="*/ 6 w 171"/>
                  <a:gd name="T45" fmla="*/ 33 h 187"/>
                  <a:gd name="T46" fmla="*/ 163 w 171"/>
                  <a:gd name="T47" fmla="*/ 155 h 187"/>
                  <a:gd name="T48" fmla="*/ 67 w 171"/>
                  <a:gd name="T49" fmla="*/ 155 h 187"/>
                  <a:gd name="T50" fmla="*/ 67 w 171"/>
                  <a:gd name="T51" fmla="*/ 146 h 187"/>
                  <a:gd name="T52" fmla="*/ 110 w 171"/>
                  <a:gd name="T53" fmla="*/ 146 h 187"/>
                  <a:gd name="T54" fmla="*/ 110 w 171"/>
                  <a:gd name="T55" fmla="*/ 119 h 187"/>
                  <a:gd name="T56" fmla="*/ 149 w 171"/>
                  <a:gd name="T57" fmla="*/ 119 h 187"/>
                  <a:gd name="T58" fmla="*/ 149 w 171"/>
                  <a:gd name="T59" fmla="*/ 74 h 187"/>
                  <a:gd name="T60" fmla="*/ 163 w 171"/>
                  <a:gd name="T61" fmla="*/ 74 h 187"/>
                  <a:gd name="T62" fmla="*/ 163 w 171"/>
                  <a:gd name="T63" fmla="*/ 15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" h="187">
                    <a:moveTo>
                      <a:pt x="149" y="67"/>
                    </a:moveTo>
                    <a:lnTo>
                      <a:pt x="149" y="0"/>
                    </a:ln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146"/>
                    </a:lnTo>
                    <a:lnTo>
                      <a:pt x="61" y="146"/>
                    </a:lnTo>
                    <a:lnTo>
                      <a:pt x="61" y="187"/>
                    </a:lnTo>
                    <a:lnTo>
                      <a:pt x="171" y="187"/>
                    </a:lnTo>
                    <a:lnTo>
                      <a:pt x="171" y="67"/>
                    </a:lnTo>
                    <a:lnTo>
                      <a:pt x="149" y="67"/>
                    </a:lnTo>
                    <a:close/>
                    <a:moveTo>
                      <a:pt x="47" y="7"/>
                    </a:moveTo>
                    <a:lnTo>
                      <a:pt x="143" y="7"/>
                    </a:lnTo>
                    <a:lnTo>
                      <a:pt x="143" y="89"/>
                    </a:lnTo>
                    <a:lnTo>
                      <a:pt x="110" y="89"/>
                    </a:lnTo>
                    <a:lnTo>
                      <a:pt x="110" y="27"/>
                    </a:lnTo>
                    <a:lnTo>
                      <a:pt x="47" y="27"/>
                    </a:lnTo>
                    <a:lnTo>
                      <a:pt x="47" y="7"/>
                    </a:lnTo>
                    <a:close/>
                    <a:moveTo>
                      <a:pt x="6" y="33"/>
                    </a:moveTo>
                    <a:lnTo>
                      <a:pt x="103" y="33"/>
                    </a:lnTo>
                    <a:lnTo>
                      <a:pt x="103" y="115"/>
                    </a:lnTo>
                    <a:lnTo>
                      <a:pt x="6" y="115"/>
                    </a:lnTo>
                    <a:lnTo>
                      <a:pt x="6" y="33"/>
                    </a:lnTo>
                    <a:close/>
                    <a:moveTo>
                      <a:pt x="163" y="155"/>
                    </a:moveTo>
                    <a:lnTo>
                      <a:pt x="67" y="155"/>
                    </a:lnTo>
                    <a:lnTo>
                      <a:pt x="67" y="146"/>
                    </a:lnTo>
                    <a:lnTo>
                      <a:pt x="110" y="146"/>
                    </a:lnTo>
                    <a:lnTo>
                      <a:pt x="110" y="119"/>
                    </a:lnTo>
                    <a:lnTo>
                      <a:pt x="149" y="119"/>
                    </a:lnTo>
                    <a:lnTo>
                      <a:pt x="149" y="74"/>
                    </a:lnTo>
                    <a:lnTo>
                      <a:pt x="163" y="74"/>
                    </a:lnTo>
                    <a:lnTo>
                      <a:pt x="163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śļíḋe">
                <a:extLst>
                  <a:ext uri="{FF2B5EF4-FFF2-40B4-BE49-F238E27FC236}">
                    <a16:creationId xmlns:a16="http://schemas.microsoft.com/office/drawing/2014/main" xmlns="" id="{959562D1-0907-4638-BF36-454FB370E172}"/>
                  </a:ext>
                </a:extLst>
              </p:cNvPr>
              <p:cNvSpPr/>
              <p:nvPr/>
            </p:nvSpPr>
            <p:spPr bwMode="auto">
              <a:xfrm>
                <a:off x="2829" y="1528"/>
                <a:ext cx="171" cy="187"/>
              </a:xfrm>
              <a:custGeom>
                <a:avLst/>
                <a:gdLst>
                  <a:gd name="T0" fmla="*/ 149 w 171"/>
                  <a:gd name="T1" fmla="*/ 68 h 187"/>
                  <a:gd name="T2" fmla="*/ 149 w 171"/>
                  <a:gd name="T3" fmla="*/ 0 h 187"/>
                  <a:gd name="T4" fmla="*/ 40 w 171"/>
                  <a:gd name="T5" fmla="*/ 0 h 187"/>
                  <a:gd name="T6" fmla="*/ 40 w 171"/>
                  <a:gd name="T7" fmla="*/ 27 h 187"/>
                  <a:gd name="T8" fmla="*/ 0 w 171"/>
                  <a:gd name="T9" fmla="*/ 27 h 187"/>
                  <a:gd name="T10" fmla="*/ 0 w 171"/>
                  <a:gd name="T11" fmla="*/ 147 h 187"/>
                  <a:gd name="T12" fmla="*/ 61 w 171"/>
                  <a:gd name="T13" fmla="*/ 147 h 187"/>
                  <a:gd name="T14" fmla="*/ 61 w 171"/>
                  <a:gd name="T15" fmla="*/ 187 h 187"/>
                  <a:gd name="T16" fmla="*/ 171 w 171"/>
                  <a:gd name="T17" fmla="*/ 187 h 187"/>
                  <a:gd name="T18" fmla="*/ 171 w 171"/>
                  <a:gd name="T19" fmla="*/ 68 h 187"/>
                  <a:gd name="T20" fmla="*/ 149 w 171"/>
                  <a:gd name="T21" fmla="*/ 68 h 187"/>
                  <a:gd name="T22" fmla="*/ 47 w 171"/>
                  <a:gd name="T23" fmla="*/ 7 h 187"/>
                  <a:gd name="T24" fmla="*/ 143 w 171"/>
                  <a:gd name="T25" fmla="*/ 7 h 187"/>
                  <a:gd name="T26" fmla="*/ 143 w 171"/>
                  <a:gd name="T27" fmla="*/ 88 h 187"/>
                  <a:gd name="T28" fmla="*/ 110 w 171"/>
                  <a:gd name="T29" fmla="*/ 88 h 187"/>
                  <a:gd name="T30" fmla="*/ 110 w 171"/>
                  <a:gd name="T31" fmla="*/ 27 h 187"/>
                  <a:gd name="T32" fmla="*/ 47 w 171"/>
                  <a:gd name="T33" fmla="*/ 27 h 187"/>
                  <a:gd name="T34" fmla="*/ 47 w 171"/>
                  <a:gd name="T35" fmla="*/ 7 h 187"/>
                  <a:gd name="T36" fmla="*/ 6 w 171"/>
                  <a:gd name="T37" fmla="*/ 33 h 187"/>
                  <a:gd name="T38" fmla="*/ 103 w 171"/>
                  <a:gd name="T39" fmla="*/ 33 h 187"/>
                  <a:gd name="T40" fmla="*/ 103 w 171"/>
                  <a:gd name="T41" fmla="*/ 115 h 187"/>
                  <a:gd name="T42" fmla="*/ 6 w 171"/>
                  <a:gd name="T43" fmla="*/ 115 h 187"/>
                  <a:gd name="T44" fmla="*/ 6 w 171"/>
                  <a:gd name="T45" fmla="*/ 33 h 187"/>
                  <a:gd name="T46" fmla="*/ 163 w 171"/>
                  <a:gd name="T47" fmla="*/ 156 h 187"/>
                  <a:gd name="T48" fmla="*/ 67 w 171"/>
                  <a:gd name="T49" fmla="*/ 156 h 187"/>
                  <a:gd name="T50" fmla="*/ 67 w 171"/>
                  <a:gd name="T51" fmla="*/ 147 h 187"/>
                  <a:gd name="T52" fmla="*/ 110 w 171"/>
                  <a:gd name="T53" fmla="*/ 147 h 187"/>
                  <a:gd name="T54" fmla="*/ 110 w 171"/>
                  <a:gd name="T55" fmla="*/ 119 h 187"/>
                  <a:gd name="T56" fmla="*/ 149 w 171"/>
                  <a:gd name="T57" fmla="*/ 119 h 187"/>
                  <a:gd name="T58" fmla="*/ 149 w 171"/>
                  <a:gd name="T59" fmla="*/ 75 h 187"/>
                  <a:gd name="T60" fmla="*/ 163 w 171"/>
                  <a:gd name="T61" fmla="*/ 75 h 187"/>
                  <a:gd name="T62" fmla="*/ 163 w 171"/>
                  <a:gd name="T63" fmla="*/ 15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" h="187">
                    <a:moveTo>
                      <a:pt x="149" y="68"/>
                    </a:moveTo>
                    <a:lnTo>
                      <a:pt x="149" y="0"/>
                    </a:ln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147"/>
                    </a:lnTo>
                    <a:lnTo>
                      <a:pt x="61" y="147"/>
                    </a:lnTo>
                    <a:lnTo>
                      <a:pt x="61" y="187"/>
                    </a:lnTo>
                    <a:lnTo>
                      <a:pt x="171" y="187"/>
                    </a:lnTo>
                    <a:lnTo>
                      <a:pt x="171" y="68"/>
                    </a:lnTo>
                    <a:lnTo>
                      <a:pt x="149" y="68"/>
                    </a:lnTo>
                    <a:close/>
                    <a:moveTo>
                      <a:pt x="47" y="7"/>
                    </a:moveTo>
                    <a:lnTo>
                      <a:pt x="143" y="7"/>
                    </a:lnTo>
                    <a:lnTo>
                      <a:pt x="143" y="88"/>
                    </a:lnTo>
                    <a:lnTo>
                      <a:pt x="110" y="88"/>
                    </a:lnTo>
                    <a:lnTo>
                      <a:pt x="110" y="27"/>
                    </a:lnTo>
                    <a:lnTo>
                      <a:pt x="47" y="27"/>
                    </a:lnTo>
                    <a:lnTo>
                      <a:pt x="47" y="7"/>
                    </a:lnTo>
                    <a:close/>
                    <a:moveTo>
                      <a:pt x="6" y="33"/>
                    </a:moveTo>
                    <a:lnTo>
                      <a:pt x="103" y="33"/>
                    </a:lnTo>
                    <a:lnTo>
                      <a:pt x="103" y="115"/>
                    </a:lnTo>
                    <a:lnTo>
                      <a:pt x="6" y="115"/>
                    </a:lnTo>
                    <a:lnTo>
                      <a:pt x="6" y="33"/>
                    </a:lnTo>
                    <a:close/>
                    <a:moveTo>
                      <a:pt x="163" y="156"/>
                    </a:moveTo>
                    <a:lnTo>
                      <a:pt x="67" y="156"/>
                    </a:lnTo>
                    <a:lnTo>
                      <a:pt x="67" y="147"/>
                    </a:lnTo>
                    <a:lnTo>
                      <a:pt x="110" y="147"/>
                    </a:lnTo>
                    <a:lnTo>
                      <a:pt x="110" y="119"/>
                    </a:lnTo>
                    <a:lnTo>
                      <a:pt x="149" y="119"/>
                    </a:lnTo>
                    <a:lnTo>
                      <a:pt x="149" y="75"/>
                    </a:lnTo>
                    <a:lnTo>
                      <a:pt x="163" y="75"/>
                    </a:lnTo>
                    <a:lnTo>
                      <a:pt x="163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šḷïḓe">
                <a:extLst>
                  <a:ext uri="{FF2B5EF4-FFF2-40B4-BE49-F238E27FC236}">
                    <a16:creationId xmlns:a16="http://schemas.microsoft.com/office/drawing/2014/main" xmlns="" id="{68B89EBC-1CCD-4C18-84AB-EA9337AEBA10}"/>
                  </a:ext>
                </a:extLst>
              </p:cNvPr>
              <p:cNvSpPr/>
              <p:nvPr/>
            </p:nvSpPr>
            <p:spPr bwMode="auto">
              <a:xfrm>
                <a:off x="1609" y="365"/>
                <a:ext cx="200" cy="199"/>
              </a:xfrm>
              <a:custGeom>
                <a:avLst/>
                <a:gdLst>
                  <a:gd name="T0" fmla="*/ 170 w 198"/>
                  <a:gd name="T1" fmla="*/ 126 h 197"/>
                  <a:gd name="T2" fmla="*/ 170 w 198"/>
                  <a:gd name="T3" fmla="*/ 27 h 197"/>
                  <a:gd name="T4" fmla="*/ 71 w 198"/>
                  <a:gd name="T5" fmla="*/ 27 h 197"/>
                  <a:gd name="T6" fmla="*/ 65 w 198"/>
                  <a:gd name="T7" fmla="*/ 118 h 197"/>
                  <a:gd name="T8" fmla="*/ 0 w 198"/>
                  <a:gd name="T9" fmla="*/ 183 h 197"/>
                  <a:gd name="T10" fmla="*/ 14 w 198"/>
                  <a:gd name="T11" fmla="*/ 197 h 197"/>
                  <a:gd name="T12" fmla="*/ 79 w 198"/>
                  <a:gd name="T13" fmla="*/ 132 h 197"/>
                  <a:gd name="T14" fmla="*/ 170 w 198"/>
                  <a:gd name="T15" fmla="*/ 126 h 197"/>
                  <a:gd name="T16" fmla="*/ 84 w 198"/>
                  <a:gd name="T17" fmla="*/ 113 h 197"/>
                  <a:gd name="T18" fmla="*/ 84 w 198"/>
                  <a:gd name="T19" fmla="*/ 40 h 197"/>
                  <a:gd name="T20" fmla="*/ 157 w 198"/>
                  <a:gd name="T21" fmla="*/ 40 h 197"/>
                  <a:gd name="T22" fmla="*/ 157 w 198"/>
                  <a:gd name="T23" fmla="*/ 113 h 197"/>
                  <a:gd name="T24" fmla="*/ 84 w 198"/>
                  <a:gd name="T25" fmla="*/ 11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" h="197">
                    <a:moveTo>
                      <a:pt x="170" y="126"/>
                    </a:moveTo>
                    <a:cubicBezTo>
                      <a:pt x="198" y="99"/>
                      <a:pt x="198" y="54"/>
                      <a:pt x="170" y="27"/>
                    </a:cubicBezTo>
                    <a:cubicBezTo>
                      <a:pt x="143" y="0"/>
                      <a:pt x="99" y="0"/>
                      <a:pt x="71" y="27"/>
                    </a:cubicBezTo>
                    <a:cubicBezTo>
                      <a:pt x="46" y="52"/>
                      <a:pt x="44" y="91"/>
                      <a:pt x="65" y="118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79" y="132"/>
                      <a:pt x="79" y="132"/>
                      <a:pt x="79" y="132"/>
                    </a:cubicBezTo>
                    <a:cubicBezTo>
                      <a:pt x="106" y="153"/>
                      <a:pt x="145" y="151"/>
                      <a:pt x="170" y="126"/>
                    </a:cubicBezTo>
                    <a:moveTo>
                      <a:pt x="84" y="113"/>
                    </a:moveTo>
                    <a:cubicBezTo>
                      <a:pt x="64" y="93"/>
                      <a:pt x="64" y="60"/>
                      <a:pt x="84" y="40"/>
                    </a:cubicBezTo>
                    <a:cubicBezTo>
                      <a:pt x="104" y="20"/>
                      <a:pt x="137" y="20"/>
                      <a:pt x="157" y="40"/>
                    </a:cubicBezTo>
                    <a:cubicBezTo>
                      <a:pt x="177" y="60"/>
                      <a:pt x="177" y="93"/>
                      <a:pt x="157" y="113"/>
                    </a:cubicBezTo>
                    <a:cubicBezTo>
                      <a:pt x="137" y="133"/>
                      <a:pt x="104" y="133"/>
                      <a:pt x="84" y="1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$ḻîḑe">
                <a:extLst>
                  <a:ext uri="{FF2B5EF4-FFF2-40B4-BE49-F238E27FC236}">
                    <a16:creationId xmlns:a16="http://schemas.microsoft.com/office/drawing/2014/main" xmlns="" id="{336D26EA-BA9A-4313-850E-195F50FE8AB5}"/>
                  </a:ext>
                </a:extLst>
              </p:cNvPr>
              <p:cNvSpPr/>
              <p:nvPr/>
            </p:nvSpPr>
            <p:spPr bwMode="auto">
              <a:xfrm>
                <a:off x="2062" y="793"/>
                <a:ext cx="138" cy="138"/>
              </a:xfrm>
              <a:custGeom>
                <a:avLst/>
                <a:gdLst>
                  <a:gd name="T0" fmla="*/ 87 w 136"/>
                  <a:gd name="T1" fmla="*/ 19 h 136"/>
                  <a:gd name="T2" fmla="*/ 18 w 136"/>
                  <a:gd name="T3" fmla="*/ 19 h 136"/>
                  <a:gd name="T4" fmla="*/ 18 w 136"/>
                  <a:gd name="T5" fmla="*/ 87 h 136"/>
                  <a:gd name="T6" fmla="*/ 82 w 136"/>
                  <a:gd name="T7" fmla="*/ 92 h 136"/>
                  <a:gd name="T8" fmla="*/ 126 w 136"/>
                  <a:gd name="T9" fmla="*/ 136 h 136"/>
                  <a:gd name="T10" fmla="*/ 136 w 136"/>
                  <a:gd name="T11" fmla="*/ 127 h 136"/>
                  <a:gd name="T12" fmla="*/ 91 w 136"/>
                  <a:gd name="T13" fmla="*/ 82 h 136"/>
                  <a:gd name="T14" fmla="*/ 87 w 136"/>
                  <a:gd name="T15" fmla="*/ 19 h 136"/>
                  <a:gd name="T16" fmla="*/ 78 w 136"/>
                  <a:gd name="T17" fmla="*/ 78 h 136"/>
                  <a:gd name="T18" fmla="*/ 28 w 136"/>
                  <a:gd name="T19" fmla="*/ 78 h 136"/>
                  <a:gd name="T20" fmla="*/ 28 w 136"/>
                  <a:gd name="T21" fmla="*/ 28 h 136"/>
                  <a:gd name="T22" fmla="*/ 78 w 136"/>
                  <a:gd name="T23" fmla="*/ 28 h 136"/>
                  <a:gd name="T24" fmla="*/ 78 w 136"/>
                  <a:gd name="T25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36">
                    <a:moveTo>
                      <a:pt x="87" y="19"/>
                    </a:moveTo>
                    <a:cubicBezTo>
                      <a:pt x="68" y="0"/>
                      <a:pt x="37" y="0"/>
                      <a:pt x="18" y="19"/>
                    </a:cubicBezTo>
                    <a:cubicBezTo>
                      <a:pt x="0" y="38"/>
                      <a:pt x="0" y="68"/>
                      <a:pt x="18" y="87"/>
                    </a:cubicBezTo>
                    <a:cubicBezTo>
                      <a:pt x="36" y="104"/>
                      <a:pt x="63" y="106"/>
                      <a:pt x="82" y="92"/>
                    </a:cubicBezTo>
                    <a:cubicBezTo>
                      <a:pt x="126" y="136"/>
                      <a:pt x="126" y="136"/>
                      <a:pt x="126" y="136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106" y="63"/>
                      <a:pt x="104" y="36"/>
                      <a:pt x="87" y="19"/>
                    </a:cubicBezTo>
                    <a:moveTo>
                      <a:pt x="78" y="78"/>
                    </a:moveTo>
                    <a:cubicBezTo>
                      <a:pt x="64" y="92"/>
                      <a:pt x="41" y="92"/>
                      <a:pt x="28" y="78"/>
                    </a:cubicBezTo>
                    <a:cubicBezTo>
                      <a:pt x="14" y="64"/>
                      <a:pt x="14" y="42"/>
                      <a:pt x="28" y="28"/>
                    </a:cubicBezTo>
                    <a:cubicBezTo>
                      <a:pt x="41" y="14"/>
                      <a:pt x="64" y="14"/>
                      <a:pt x="78" y="28"/>
                    </a:cubicBezTo>
                    <a:cubicBezTo>
                      <a:pt x="92" y="42"/>
                      <a:pt x="92" y="64"/>
                      <a:pt x="78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išļíḓe">
                <a:extLst>
                  <a:ext uri="{FF2B5EF4-FFF2-40B4-BE49-F238E27FC236}">
                    <a16:creationId xmlns:a16="http://schemas.microsoft.com/office/drawing/2014/main" xmlns="" id="{810DDBE2-A231-4ED0-A4CD-B7F8139E8C35}"/>
                  </a:ext>
                </a:extLst>
              </p:cNvPr>
              <p:cNvSpPr/>
              <p:nvPr/>
            </p:nvSpPr>
            <p:spPr bwMode="auto">
              <a:xfrm>
                <a:off x="2752" y="1960"/>
                <a:ext cx="138" cy="139"/>
              </a:xfrm>
              <a:custGeom>
                <a:avLst/>
                <a:gdLst>
                  <a:gd name="T0" fmla="*/ 117 w 136"/>
                  <a:gd name="T1" fmla="*/ 88 h 137"/>
                  <a:gd name="T2" fmla="*/ 117 w 136"/>
                  <a:gd name="T3" fmla="*/ 19 h 137"/>
                  <a:gd name="T4" fmla="*/ 49 w 136"/>
                  <a:gd name="T5" fmla="*/ 19 h 137"/>
                  <a:gd name="T6" fmla="*/ 44 w 136"/>
                  <a:gd name="T7" fmla="*/ 82 h 137"/>
                  <a:gd name="T8" fmla="*/ 0 w 136"/>
                  <a:gd name="T9" fmla="*/ 127 h 137"/>
                  <a:gd name="T10" fmla="*/ 9 w 136"/>
                  <a:gd name="T11" fmla="*/ 137 h 137"/>
                  <a:gd name="T12" fmla="*/ 54 w 136"/>
                  <a:gd name="T13" fmla="*/ 92 h 137"/>
                  <a:gd name="T14" fmla="*/ 117 w 136"/>
                  <a:gd name="T15" fmla="*/ 88 h 137"/>
                  <a:gd name="T16" fmla="*/ 58 w 136"/>
                  <a:gd name="T17" fmla="*/ 79 h 137"/>
                  <a:gd name="T18" fmla="*/ 58 w 136"/>
                  <a:gd name="T19" fmla="*/ 28 h 137"/>
                  <a:gd name="T20" fmla="*/ 108 w 136"/>
                  <a:gd name="T21" fmla="*/ 28 h 137"/>
                  <a:gd name="T22" fmla="*/ 108 w 136"/>
                  <a:gd name="T23" fmla="*/ 79 h 137"/>
                  <a:gd name="T24" fmla="*/ 58 w 136"/>
                  <a:gd name="T25" fmla="*/ 7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37">
                    <a:moveTo>
                      <a:pt x="117" y="88"/>
                    </a:moveTo>
                    <a:cubicBezTo>
                      <a:pt x="136" y="69"/>
                      <a:pt x="136" y="38"/>
                      <a:pt x="117" y="19"/>
                    </a:cubicBezTo>
                    <a:cubicBezTo>
                      <a:pt x="98" y="0"/>
                      <a:pt x="68" y="0"/>
                      <a:pt x="49" y="19"/>
                    </a:cubicBezTo>
                    <a:cubicBezTo>
                      <a:pt x="32" y="36"/>
                      <a:pt x="30" y="63"/>
                      <a:pt x="44" y="82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73" y="106"/>
                      <a:pt x="100" y="105"/>
                      <a:pt x="117" y="88"/>
                    </a:cubicBezTo>
                    <a:moveTo>
                      <a:pt x="58" y="79"/>
                    </a:moveTo>
                    <a:cubicBezTo>
                      <a:pt x="44" y="65"/>
                      <a:pt x="44" y="42"/>
                      <a:pt x="58" y="28"/>
                    </a:cubicBezTo>
                    <a:cubicBezTo>
                      <a:pt x="72" y="14"/>
                      <a:pt x="94" y="14"/>
                      <a:pt x="108" y="28"/>
                    </a:cubicBezTo>
                    <a:cubicBezTo>
                      <a:pt x="122" y="42"/>
                      <a:pt x="122" y="65"/>
                      <a:pt x="108" y="79"/>
                    </a:cubicBezTo>
                    <a:cubicBezTo>
                      <a:pt x="94" y="92"/>
                      <a:pt x="72" y="92"/>
                      <a:pt x="58" y="7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ṧ1îḓé">
                <a:extLst>
                  <a:ext uri="{FF2B5EF4-FFF2-40B4-BE49-F238E27FC236}">
                    <a16:creationId xmlns:a16="http://schemas.microsoft.com/office/drawing/2014/main" xmlns="" id="{E7FCE39C-A1B7-4E5A-B6A7-D8814916506E}"/>
                  </a:ext>
                </a:extLst>
              </p:cNvPr>
              <p:cNvSpPr/>
              <p:nvPr/>
            </p:nvSpPr>
            <p:spPr bwMode="auto">
              <a:xfrm>
                <a:off x="1875" y="228"/>
                <a:ext cx="76" cy="7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šliḍé">
                <a:extLst>
                  <a:ext uri="{FF2B5EF4-FFF2-40B4-BE49-F238E27FC236}">
                    <a16:creationId xmlns:a16="http://schemas.microsoft.com/office/drawing/2014/main" xmlns="" id="{624EFE26-D3D5-49EE-A8A3-5D5F22243A8E}"/>
                  </a:ext>
                </a:extLst>
              </p:cNvPr>
              <p:cNvSpPr/>
              <p:nvPr/>
            </p:nvSpPr>
            <p:spPr bwMode="auto">
              <a:xfrm>
                <a:off x="1906" y="319"/>
                <a:ext cx="14" cy="68"/>
              </a:xfrm>
              <a:custGeom>
                <a:avLst/>
                <a:gdLst>
                  <a:gd name="T0" fmla="*/ 13 w 13"/>
                  <a:gd name="T1" fmla="*/ 62 h 67"/>
                  <a:gd name="T2" fmla="*/ 8 w 13"/>
                  <a:gd name="T3" fmla="*/ 67 h 67"/>
                  <a:gd name="T4" fmla="*/ 5 w 13"/>
                  <a:gd name="T5" fmla="*/ 67 h 67"/>
                  <a:gd name="T6" fmla="*/ 0 w 13"/>
                  <a:gd name="T7" fmla="*/ 62 h 67"/>
                  <a:gd name="T8" fmla="*/ 0 w 13"/>
                  <a:gd name="T9" fmla="*/ 5 h 67"/>
                  <a:gd name="T10" fmla="*/ 5 w 13"/>
                  <a:gd name="T11" fmla="*/ 0 h 67"/>
                  <a:gd name="T12" fmla="*/ 8 w 13"/>
                  <a:gd name="T13" fmla="*/ 0 h 67"/>
                  <a:gd name="T14" fmla="*/ 13 w 13"/>
                  <a:gd name="T15" fmla="*/ 5 h 67"/>
                  <a:gd name="T16" fmla="*/ 13 w 13"/>
                  <a:gd name="T17" fmla="*/ 6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7">
                    <a:moveTo>
                      <a:pt x="13" y="62"/>
                    </a:moveTo>
                    <a:cubicBezTo>
                      <a:pt x="13" y="65"/>
                      <a:pt x="11" y="67"/>
                      <a:pt x="8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67"/>
                      <a:pt x="0" y="65"/>
                      <a:pt x="0" y="6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2"/>
                      <a:pt x="13" y="5"/>
                    </a:cubicBezTo>
                    <a:lnTo>
                      <a:pt x="1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ṥḻiḍè">
                <a:extLst>
                  <a:ext uri="{FF2B5EF4-FFF2-40B4-BE49-F238E27FC236}">
                    <a16:creationId xmlns:a16="http://schemas.microsoft.com/office/drawing/2014/main" xmlns="" id="{66F48240-0B1F-416A-AD27-D9228E3D038A}"/>
                  </a:ext>
                </a:extLst>
              </p:cNvPr>
              <p:cNvSpPr/>
              <p:nvPr/>
            </p:nvSpPr>
            <p:spPr bwMode="auto">
              <a:xfrm>
                <a:off x="1947" y="301"/>
                <a:ext cx="54" cy="54"/>
              </a:xfrm>
              <a:custGeom>
                <a:avLst/>
                <a:gdLst>
                  <a:gd name="T0" fmla="*/ 51 w 53"/>
                  <a:gd name="T1" fmla="*/ 42 h 53"/>
                  <a:gd name="T2" fmla="*/ 51 w 53"/>
                  <a:gd name="T3" fmla="*/ 49 h 53"/>
                  <a:gd name="T4" fmla="*/ 49 w 53"/>
                  <a:gd name="T5" fmla="*/ 51 h 53"/>
                  <a:gd name="T6" fmla="*/ 42 w 53"/>
                  <a:gd name="T7" fmla="*/ 51 h 53"/>
                  <a:gd name="T8" fmla="*/ 2 w 53"/>
                  <a:gd name="T9" fmla="*/ 11 h 53"/>
                  <a:gd name="T10" fmla="*/ 2 w 53"/>
                  <a:gd name="T11" fmla="*/ 4 h 53"/>
                  <a:gd name="T12" fmla="*/ 4 w 53"/>
                  <a:gd name="T13" fmla="*/ 2 h 53"/>
                  <a:gd name="T14" fmla="*/ 11 w 53"/>
                  <a:gd name="T15" fmla="*/ 2 h 53"/>
                  <a:gd name="T16" fmla="*/ 51 w 53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51" y="42"/>
                    </a:moveTo>
                    <a:cubicBezTo>
                      <a:pt x="53" y="44"/>
                      <a:pt x="53" y="47"/>
                      <a:pt x="51" y="49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8" y="53"/>
                      <a:pt x="44" y="53"/>
                      <a:pt x="42" y="5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0"/>
                      <a:pt x="9" y="0"/>
                      <a:pt x="11" y="2"/>
                    </a:cubicBezTo>
                    <a:lnTo>
                      <a:pt x="5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ṡlîdê">
                <a:extLst>
                  <a:ext uri="{FF2B5EF4-FFF2-40B4-BE49-F238E27FC236}">
                    <a16:creationId xmlns:a16="http://schemas.microsoft.com/office/drawing/2014/main" xmlns="" id="{E5667CBE-EF8D-4225-BE11-AFF82159047E}"/>
                  </a:ext>
                </a:extLst>
              </p:cNvPr>
              <p:cNvSpPr/>
              <p:nvPr/>
            </p:nvSpPr>
            <p:spPr bwMode="auto">
              <a:xfrm>
                <a:off x="1965" y="260"/>
                <a:ext cx="68" cy="13"/>
              </a:xfrm>
              <a:custGeom>
                <a:avLst/>
                <a:gdLst>
                  <a:gd name="T0" fmla="*/ 62 w 67"/>
                  <a:gd name="T1" fmla="*/ 0 h 12"/>
                  <a:gd name="T2" fmla="*/ 67 w 67"/>
                  <a:gd name="T3" fmla="*/ 5 h 12"/>
                  <a:gd name="T4" fmla="*/ 67 w 67"/>
                  <a:gd name="T5" fmla="*/ 7 h 12"/>
                  <a:gd name="T6" fmla="*/ 62 w 67"/>
                  <a:gd name="T7" fmla="*/ 12 h 12"/>
                  <a:gd name="T8" fmla="*/ 5 w 67"/>
                  <a:gd name="T9" fmla="*/ 12 h 12"/>
                  <a:gd name="T10" fmla="*/ 0 w 67"/>
                  <a:gd name="T11" fmla="*/ 7 h 12"/>
                  <a:gd name="T12" fmla="*/ 0 w 67"/>
                  <a:gd name="T13" fmla="*/ 5 h 12"/>
                  <a:gd name="T14" fmla="*/ 5 w 67"/>
                  <a:gd name="T15" fmla="*/ 0 h 12"/>
                  <a:gd name="T16" fmla="*/ 62 w 67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2">
                    <a:moveTo>
                      <a:pt x="62" y="0"/>
                    </a:moveTo>
                    <a:cubicBezTo>
                      <a:pt x="65" y="0"/>
                      <a:pt x="67" y="2"/>
                      <a:pt x="67" y="5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10"/>
                      <a:pt x="65" y="12"/>
                      <a:pt x="6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3" y="12"/>
                      <a:pt x="0" y="10"/>
                      <a:pt x="0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íśľïḍé">
                <a:extLst>
                  <a:ext uri="{FF2B5EF4-FFF2-40B4-BE49-F238E27FC236}">
                    <a16:creationId xmlns:a16="http://schemas.microsoft.com/office/drawing/2014/main" xmlns="" id="{CFA2A00B-1AD8-4718-B6EA-60EE4EAB5332}"/>
                  </a:ext>
                </a:extLst>
              </p:cNvPr>
              <p:cNvSpPr/>
              <p:nvPr/>
            </p:nvSpPr>
            <p:spPr bwMode="auto">
              <a:xfrm>
                <a:off x="1947" y="178"/>
                <a:ext cx="54" cy="54"/>
              </a:xfrm>
              <a:custGeom>
                <a:avLst/>
                <a:gdLst>
                  <a:gd name="T0" fmla="*/ 42 w 53"/>
                  <a:gd name="T1" fmla="*/ 2 h 53"/>
                  <a:gd name="T2" fmla="*/ 49 w 53"/>
                  <a:gd name="T3" fmla="*/ 2 h 53"/>
                  <a:gd name="T4" fmla="*/ 51 w 53"/>
                  <a:gd name="T5" fmla="*/ 4 h 53"/>
                  <a:gd name="T6" fmla="*/ 51 w 53"/>
                  <a:gd name="T7" fmla="*/ 11 h 53"/>
                  <a:gd name="T8" fmla="*/ 11 w 53"/>
                  <a:gd name="T9" fmla="*/ 51 h 53"/>
                  <a:gd name="T10" fmla="*/ 4 w 53"/>
                  <a:gd name="T11" fmla="*/ 51 h 53"/>
                  <a:gd name="T12" fmla="*/ 2 w 53"/>
                  <a:gd name="T13" fmla="*/ 49 h 53"/>
                  <a:gd name="T14" fmla="*/ 2 w 53"/>
                  <a:gd name="T15" fmla="*/ 42 h 53"/>
                  <a:gd name="T16" fmla="*/ 42 w 53"/>
                  <a:gd name="T17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42" y="2"/>
                    </a:moveTo>
                    <a:cubicBezTo>
                      <a:pt x="44" y="0"/>
                      <a:pt x="48" y="0"/>
                      <a:pt x="49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6"/>
                      <a:pt x="53" y="9"/>
                      <a:pt x="51" y="1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9" y="53"/>
                      <a:pt x="6" y="53"/>
                      <a:pt x="4" y="5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47"/>
                      <a:pt x="0" y="44"/>
                      <a:pt x="2" y="42"/>
                    </a:cubicBezTo>
                    <a:lnTo>
                      <a:pt x="4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ṣļîdè">
                <a:extLst>
                  <a:ext uri="{FF2B5EF4-FFF2-40B4-BE49-F238E27FC236}">
                    <a16:creationId xmlns:a16="http://schemas.microsoft.com/office/drawing/2014/main" xmlns="" id="{78C97E90-239B-4B71-855A-73D51E7A4CF8}"/>
                  </a:ext>
                </a:extLst>
              </p:cNvPr>
              <p:cNvSpPr/>
              <p:nvPr/>
            </p:nvSpPr>
            <p:spPr bwMode="auto">
              <a:xfrm>
                <a:off x="1906" y="146"/>
                <a:ext cx="14" cy="68"/>
              </a:xfrm>
              <a:custGeom>
                <a:avLst/>
                <a:gdLst>
                  <a:gd name="T0" fmla="*/ 0 w 13"/>
                  <a:gd name="T1" fmla="*/ 5 h 67"/>
                  <a:gd name="T2" fmla="*/ 5 w 13"/>
                  <a:gd name="T3" fmla="*/ 0 h 67"/>
                  <a:gd name="T4" fmla="*/ 8 w 13"/>
                  <a:gd name="T5" fmla="*/ 0 h 67"/>
                  <a:gd name="T6" fmla="*/ 13 w 13"/>
                  <a:gd name="T7" fmla="*/ 5 h 67"/>
                  <a:gd name="T8" fmla="*/ 13 w 13"/>
                  <a:gd name="T9" fmla="*/ 62 h 67"/>
                  <a:gd name="T10" fmla="*/ 8 w 13"/>
                  <a:gd name="T11" fmla="*/ 67 h 67"/>
                  <a:gd name="T12" fmla="*/ 5 w 13"/>
                  <a:gd name="T13" fmla="*/ 67 h 67"/>
                  <a:gd name="T14" fmla="*/ 0 w 13"/>
                  <a:gd name="T15" fmla="*/ 62 h 67"/>
                  <a:gd name="T16" fmla="*/ 0 w 13"/>
                  <a:gd name="T17" fmla="*/ 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7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3"/>
                      <a:pt x="13" y="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5"/>
                      <a:pt x="11" y="67"/>
                      <a:pt x="8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67"/>
                      <a:pt x="0" y="65"/>
                      <a:pt x="0" y="62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ṥ1iḋê">
                <a:extLst>
                  <a:ext uri="{FF2B5EF4-FFF2-40B4-BE49-F238E27FC236}">
                    <a16:creationId xmlns:a16="http://schemas.microsoft.com/office/drawing/2014/main" xmlns="" id="{A6C584D8-A283-41F8-9BEC-B2FC202D38FC}"/>
                  </a:ext>
                </a:extLst>
              </p:cNvPr>
              <p:cNvSpPr/>
              <p:nvPr/>
            </p:nvSpPr>
            <p:spPr bwMode="auto">
              <a:xfrm>
                <a:off x="1825" y="178"/>
                <a:ext cx="54" cy="54"/>
              </a:xfrm>
              <a:custGeom>
                <a:avLst/>
                <a:gdLst>
                  <a:gd name="T0" fmla="*/ 2 w 53"/>
                  <a:gd name="T1" fmla="*/ 11 h 53"/>
                  <a:gd name="T2" fmla="*/ 2 w 53"/>
                  <a:gd name="T3" fmla="*/ 4 h 53"/>
                  <a:gd name="T4" fmla="*/ 4 w 53"/>
                  <a:gd name="T5" fmla="*/ 2 h 53"/>
                  <a:gd name="T6" fmla="*/ 11 w 53"/>
                  <a:gd name="T7" fmla="*/ 2 h 53"/>
                  <a:gd name="T8" fmla="*/ 51 w 53"/>
                  <a:gd name="T9" fmla="*/ 42 h 53"/>
                  <a:gd name="T10" fmla="*/ 51 w 53"/>
                  <a:gd name="T11" fmla="*/ 49 h 53"/>
                  <a:gd name="T12" fmla="*/ 49 w 53"/>
                  <a:gd name="T13" fmla="*/ 51 h 53"/>
                  <a:gd name="T14" fmla="*/ 42 w 53"/>
                  <a:gd name="T15" fmla="*/ 51 h 53"/>
                  <a:gd name="T16" fmla="*/ 2 w 53"/>
                  <a:gd name="T17" fmla="*/ 1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2" y="11"/>
                    </a:moveTo>
                    <a:cubicBezTo>
                      <a:pt x="0" y="9"/>
                      <a:pt x="0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0"/>
                      <a:pt x="9" y="0"/>
                      <a:pt x="11" y="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3" y="44"/>
                      <a:pt x="53" y="47"/>
                      <a:pt x="51" y="49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7" y="53"/>
                      <a:pt x="44" y="53"/>
                      <a:pt x="42" y="51"/>
                    </a:cubicBez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śḷíḓe">
                <a:extLst>
                  <a:ext uri="{FF2B5EF4-FFF2-40B4-BE49-F238E27FC236}">
                    <a16:creationId xmlns:a16="http://schemas.microsoft.com/office/drawing/2014/main" xmlns="" id="{89448287-B02F-4BC4-B053-2B6CB6ED9103}"/>
                  </a:ext>
                </a:extLst>
              </p:cNvPr>
              <p:cNvSpPr/>
              <p:nvPr/>
            </p:nvSpPr>
            <p:spPr bwMode="auto">
              <a:xfrm>
                <a:off x="1793" y="260"/>
                <a:ext cx="68" cy="13"/>
              </a:xfrm>
              <a:custGeom>
                <a:avLst/>
                <a:gdLst>
                  <a:gd name="T0" fmla="*/ 5 w 67"/>
                  <a:gd name="T1" fmla="*/ 12 h 12"/>
                  <a:gd name="T2" fmla="*/ 0 w 67"/>
                  <a:gd name="T3" fmla="*/ 7 h 12"/>
                  <a:gd name="T4" fmla="*/ 0 w 67"/>
                  <a:gd name="T5" fmla="*/ 5 h 12"/>
                  <a:gd name="T6" fmla="*/ 5 w 67"/>
                  <a:gd name="T7" fmla="*/ 0 h 12"/>
                  <a:gd name="T8" fmla="*/ 62 w 67"/>
                  <a:gd name="T9" fmla="*/ 0 h 12"/>
                  <a:gd name="T10" fmla="*/ 67 w 67"/>
                  <a:gd name="T11" fmla="*/ 5 h 12"/>
                  <a:gd name="T12" fmla="*/ 67 w 67"/>
                  <a:gd name="T13" fmla="*/ 7 h 12"/>
                  <a:gd name="T14" fmla="*/ 62 w 67"/>
                  <a:gd name="T15" fmla="*/ 12 h 12"/>
                  <a:gd name="T16" fmla="*/ 5 w 67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2">
                    <a:moveTo>
                      <a:pt x="5" y="12"/>
                    </a:moveTo>
                    <a:cubicBezTo>
                      <a:pt x="2" y="12"/>
                      <a:pt x="0" y="10"/>
                      <a:pt x="0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7" y="2"/>
                      <a:pt x="67" y="5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10"/>
                      <a:pt x="64" y="12"/>
                      <a:pt x="62" y="12"/>
                    </a:cubicBez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şļidè">
                <a:extLst>
                  <a:ext uri="{FF2B5EF4-FFF2-40B4-BE49-F238E27FC236}">
                    <a16:creationId xmlns:a16="http://schemas.microsoft.com/office/drawing/2014/main" xmlns="" id="{6584D1E0-EE00-4A97-A3B6-3E62E06C463A}"/>
                  </a:ext>
                </a:extLst>
              </p:cNvPr>
              <p:cNvSpPr/>
              <p:nvPr/>
            </p:nvSpPr>
            <p:spPr bwMode="auto">
              <a:xfrm>
                <a:off x="1825" y="301"/>
                <a:ext cx="54" cy="54"/>
              </a:xfrm>
              <a:custGeom>
                <a:avLst/>
                <a:gdLst>
                  <a:gd name="T0" fmla="*/ 11 w 53"/>
                  <a:gd name="T1" fmla="*/ 51 h 53"/>
                  <a:gd name="T2" fmla="*/ 4 w 53"/>
                  <a:gd name="T3" fmla="*/ 51 h 53"/>
                  <a:gd name="T4" fmla="*/ 2 w 53"/>
                  <a:gd name="T5" fmla="*/ 49 h 53"/>
                  <a:gd name="T6" fmla="*/ 2 w 53"/>
                  <a:gd name="T7" fmla="*/ 42 h 53"/>
                  <a:gd name="T8" fmla="*/ 42 w 53"/>
                  <a:gd name="T9" fmla="*/ 2 h 53"/>
                  <a:gd name="T10" fmla="*/ 49 w 53"/>
                  <a:gd name="T11" fmla="*/ 2 h 53"/>
                  <a:gd name="T12" fmla="*/ 51 w 53"/>
                  <a:gd name="T13" fmla="*/ 4 h 53"/>
                  <a:gd name="T14" fmla="*/ 51 w 53"/>
                  <a:gd name="T15" fmla="*/ 11 h 53"/>
                  <a:gd name="T16" fmla="*/ 11 w 53"/>
                  <a:gd name="T1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11" y="51"/>
                    </a:moveTo>
                    <a:cubicBezTo>
                      <a:pt x="9" y="53"/>
                      <a:pt x="6" y="53"/>
                      <a:pt x="4" y="5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47"/>
                      <a:pt x="0" y="44"/>
                      <a:pt x="2" y="4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4" y="0"/>
                      <a:pt x="47" y="0"/>
                      <a:pt x="49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6"/>
                      <a:pt x="53" y="9"/>
                      <a:pt x="51" y="11"/>
                    </a:cubicBezTo>
                    <a:lnTo>
                      <a:pt x="11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šḷídé">
                <a:extLst>
                  <a:ext uri="{FF2B5EF4-FFF2-40B4-BE49-F238E27FC236}">
                    <a16:creationId xmlns:a16="http://schemas.microsoft.com/office/drawing/2014/main" xmlns="" id="{602C53CA-CAC9-45B2-82F7-E818DDD58E82}"/>
                  </a:ext>
                </a:extLst>
              </p:cNvPr>
              <p:cNvSpPr/>
              <p:nvPr/>
            </p:nvSpPr>
            <p:spPr bwMode="auto">
              <a:xfrm>
                <a:off x="2857" y="1364"/>
                <a:ext cx="76" cy="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šľîḓê">
                <a:extLst>
                  <a:ext uri="{FF2B5EF4-FFF2-40B4-BE49-F238E27FC236}">
                    <a16:creationId xmlns:a16="http://schemas.microsoft.com/office/drawing/2014/main" xmlns="" id="{3C1457CB-A5C2-4D08-8D0D-292C3E248605}"/>
                  </a:ext>
                </a:extLst>
              </p:cNvPr>
              <p:cNvSpPr/>
              <p:nvPr/>
            </p:nvSpPr>
            <p:spPr bwMode="auto">
              <a:xfrm>
                <a:off x="2888" y="1454"/>
                <a:ext cx="13" cy="68"/>
              </a:xfrm>
              <a:custGeom>
                <a:avLst/>
                <a:gdLst>
                  <a:gd name="T0" fmla="*/ 13 w 13"/>
                  <a:gd name="T1" fmla="*/ 62 h 67"/>
                  <a:gd name="T2" fmla="*/ 8 w 13"/>
                  <a:gd name="T3" fmla="*/ 67 h 67"/>
                  <a:gd name="T4" fmla="*/ 5 w 13"/>
                  <a:gd name="T5" fmla="*/ 67 h 67"/>
                  <a:gd name="T6" fmla="*/ 0 w 13"/>
                  <a:gd name="T7" fmla="*/ 62 h 67"/>
                  <a:gd name="T8" fmla="*/ 0 w 13"/>
                  <a:gd name="T9" fmla="*/ 5 h 67"/>
                  <a:gd name="T10" fmla="*/ 5 w 13"/>
                  <a:gd name="T11" fmla="*/ 0 h 67"/>
                  <a:gd name="T12" fmla="*/ 8 w 13"/>
                  <a:gd name="T13" fmla="*/ 0 h 67"/>
                  <a:gd name="T14" fmla="*/ 13 w 13"/>
                  <a:gd name="T15" fmla="*/ 5 h 67"/>
                  <a:gd name="T16" fmla="*/ 13 w 13"/>
                  <a:gd name="T17" fmla="*/ 6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7">
                    <a:moveTo>
                      <a:pt x="13" y="62"/>
                    </a:moveTo>
                    <a:cubicBezTo>
                      <a:pt x="13" y="65"/>
                      <a:pt x="11" y="67"/>
                      <a:pt x="8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67"/>
                      <a:pt x="0" y="65"/>
                      <a:pt x="0" y="6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2"/>
                      <a:pt x="13" y="5"/>
                    </a:cubicBezTo>
                    <a:lnTo>
                      <a:pt x="1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śľídê">
                <a:extLst>
                  <a:ext uri="{FF2B5EF4-FFF2-40B4-BE49-F238E27FC236}">
                    <a16:creationId xmlns:a16="http://schemas.microsoft.com/office/drawing/2014/main" xmlns="" id="{1464A731-29DC-4669-8B34-6208C30902BE}"/>
                  </a:ext>
                </a:extLst>
              </p:cNvPr>
              <p:cNvSpPr/>
              <p:nvPr/>
            </p:nvSpPr>
            <p:spPr bwMode="auto">
              <a:xfrm>
                <a:off x="2929" y="1436"/>
                <a:ext cx="53" cy="53"/>
              </a:xfrm>
              <a:custGeom>
                <a:avLst/>
                <a:gdLst>
                  <a:gd name="T0" fmla="*/ 51 w 53"/>
                  <a:gd name="T1" fmla="*/ 42 h 53"/>
                  <a:gd name="T2" fmla="*/ 51 w 53"/>
                  <a:gd name="T3" fmla="*/ 49 h 53"/>
                  <a:gd name="T4" fmla="*/ 49 w 53"/>
                  <a:gd name="T5" fmla="*/ 51 h 53"/>
                  <a:gd name="T6" fmla="*/ 42 w 53"/>
                  <a:gd name="T7" fmla="*/ 51 h 53"/>
                  <a:gd name="T8" fmla="*/ 2 w 53"/>
                  <a:gd name="T9" fmla="*/ 11 h 53"/>
                  <a:gd name="T10" fmla="*/ 2 w 53"/>
                  <a:gd name="T11" fmla="*/ 4 h 53"/>
                  <a:gd name="T12" fmla="*/ 4 w 53"/>
                  <a:gd name="T13" fmla="*/ 2 h 53"/>
                  <a:gd name="T14" fmla="*/ 11 w 53"/>
                  <a:gd name="T15" fmla="*/ 2 h 53"/>
                  <a:gd name="T16" fmla="*/ 51 w 53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51" y="42"/>
                    </a:moveTo>
                    <a:cubicBezTo>
                      <a:pt x="53" y="44"/>
                      <a:pt x="53" y="47"/>
                      <a:pt x="51" y="49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7" y="53"/>
                      <a:pt x="44" y="53"/>
                      <a:pt x="42" y="5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0"/>
                      <a:pt x="9" y="0"/>
                      <a:pt x="11" y="2"/>
                    </a:cubicBezTo>
                    <a:lnTo>
                      <a:pt x="5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í$1íḓé">
                <a:extLst>
                  <a:ext uri="{FF2B5EF4-FFF2-40B4-BE49-F238E27FC236}">
                    <a16:creationId xmlns:a16="http://schemas.microsoft.com/office/drawing/2014/main" xmlns="" id="{614E2AD9-5CC9-42A7-8F19-B284B4128CD4}"/>
                  </a:ext>
                </a:extLst>
              </p:cNvPr>
              <p:cNvSpPr/>
              <p:nvPr/>
            </p:nvSpPr>
            <p:spPr bwMode="auto">
              <a:xfrm>
                <a:off x="2947" y="1395"/>
                <a:ext cx="68" cy="13"/>
              </a:xfrm>
              <a:custGeom>
                <a:avLst/>
                <a:gdLst>
                  <a:gd name="T0" fmla="*/ 62 w 67"/>
                  <a:gd name="T1" fmla="*/ 0 h 13"/>
                  <a:gd name="T2" fmla="*/ 67 w 67"/>
                  <a:gd name="T3" fmla="*/ 5 h 13"/>
                  <a:gd name="T4" fmla="*/ 67 w 67"/>
                  <a:gd name="T5" fmla="*/ 8 h 13"/>
                  <a:gd name="T6" fmla="*/ 62 w 67"/>
                  <a:gd name="T7" fmla="*/ 13 h 13"/>
                  <a:gd name="T8" fmla="*/ 5 w 67"/>
                  <a:gd name="T9" fmla="*/ 13 h 13"/>
                  <a:gd name="T10" fmla="*/ 0 w 67"/>
                  <a:gd name="T11" fmla="*/ 8 h 13"/>
                  <a:gd name="T12" fmla="*/ 0 w 67"/>
                  <a:gd name="T13" fmla="*/ 5 h 13"/>
                  <a:gd name="T14" fmla="*/ 5 w 67"/>
                  <a:gd name="T15" fmla="*/ 0 h 13"/>
                  <a:gd name="T16" fmla="*/ 62 w 67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3">
                    <a:moveTo>
                      <a:pt x="62" y="0"/>
                    </a:moveTo>
                    <a:cubicBezTo>
                      <a:pt x="65" y="0"/>
                      <a:pt x="67" y="2"/>
                      <a:pt x="67" y="5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0"/>
                      <a:pt x="65" y="13"/>
                      <a:pt x="62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3" y="13"/>
                      <a:pt x="0" y="10"/>
                      <a:pt x="0" y="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sļiḑè">
                <a:extLst>
                  <a:ext uri="{FF2B5EF4-FFF2-40B4-BE49-F238E27FC236}">
                    <a16:creationId xmlns:a16="http://schemas.microsoft.com/office/drawing/2014/main" xmlns="" id="{C2FB3880-DB1E-4778-ABC3-8672D6BCC4EF}"/>
                  </a:ext>
                </a:extLst>
              </p:cNvPr>
              <p:cNvSpPr/>
              <p:nvPr/>
            </p:nvSpPr>
            <p:spPr bwMode="auto">
              <a:xfrm>
                <a:off x="2929" y="1313"/>
                <a:ext cx="53" cy="55"/>
              </a:xfrm>
              <a:custGeom>
                <a:avLst/>
                <a:gdLst>
                  <a:gd name="T0" fmla="*/ 42 w 53"/>
                  <a:gd name="T1" fmla="*/ 2 h 54"/>
                  <a:gd name="T2" fmla="*/ 49 w 53"/>
                  <a:gd name="T3" fmla="*/ 2 h 54"/>
                  <a:gd name="T4" fmla="*/ 51 w 53"/>
                  <a:gd name="T5" fmla="*/ 4 h 54"/>
                  <a:gd name="T6" fmla="*/ 51 w 53"/>
                  <a:gd name="T7" fmla="*/ 11 h 54"/>
                  <a:gd name="T8" fmla="*/ 11 w 53"/>
                  <a:gd name="T9" fmla="*/ 52 h 54"/>
                  <a:gd name="T10" fmla="*/ 4 w 53"/>
                  <a:gd name="T11" fmla="*/ 52 h 54"/>
                  <a:gd name="T12" fmla="*/ 2 w 53"/>
                  <a:gd name="T13" fmla="*/ 50 h 54"/>
                  <a:gd name="T14" fmla="*/ 2 w 53"/>
                  <a:gd name="T15" fmla="*/ 43 h 54"/>
                  <a:gd name="T16" fmla="*/ 42 w 53"/>
                  <a:gd name="T17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4">
                    <a:moveTo>
                      <a:pt x="42" y="2"/>
                    </a:moveTo>
                    <a:cubicBezTo>
                      <a:pt x="44" y="0"/>
                      <a:pt x="47" y="0"/>
                      <a:pt x="49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6"/>
                      <a:pt x="53" y="9"/>
                      <a:pt x="51" y="11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9" y="54"/>
                      <a:pt x="6" y="54"/>
                      <a:pt x="4" y="52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0" y="48"/>
                      <a:pt x="0" y="44"/>
                      <a:pt x="2" y="43"/>
                    </a:cubicBezTo>
                    <a:lnTo>
                      <a:pt x="4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Sľíḓe">
                <a:extLst>
                  <a:ext uri="{FF2B5EF4-FFF2-40B4-BE49-F238E27FC236}">
                    <a16:creationId xmlns:a16="http://schemas.microsoft.com/office/drawing/2014/main" xmlns="" id="{F55F7428-5B6A-4DEB-9427-62BA1187BBD6}"/>
                  </a:ext>
                </a:extLst>
              </p:cNvPr>
              <p:cNvSpPr/>
              <p:nvPr/>
            </p:nvSpPr>
            <p:spPr bwMode="auto">
              <a:xfrm>
                <a:off x="2888" y="1282"/>
                <a:ext cx="13" cy="66"/>
              </a:xfrm>
              <a:custGeom>
                <a:avLst/>
                <a:gdLst>
                  <a:gd name="T0" fmla="*/ 0 w 13"/>
                  <a:gd name="T1" fmla="*/ 5 h 66"/>
                  <a:gd name="T2" fmla="*/ 5 w 13"/>
                  <a:gd name="T3" fmla="*/ 0 h 66"/>
                  <a:gd name="T4" fmla="*/ 8 w 13"/>
                  <a:gd name="T5" fmla="*/ 0 h 66"/>
                  <a:gd name="T6" fmla="*/ 13 w 13"/>
                  <a:gd name="T7" fmla="*/ 5 h 66"/>
                  <a:gd name="T8" fmla="*/ 13 w 13"/>
                  <a:gd name="T9" fmla="*/ 61 h 66"/>
                  <a:gd name="T10" fmla="*/ 8 w 13"/>
                  <a:gd name="T11" fmla="*/ 66 h 66"/>
                  <a:gd name="T12" fmla="*/ 5 w 13"/>
                  <a:gd name="T13" fmla="*/ 66 h 66"/>
                  <a:gd name="T14" fmla="*/ 0 w 13"/>
                  <a:gd name="T15" fmla="*/ 61 h 66"/>
                  <a:gd name="T16" fmla="*/ 0 w 13"/>
                  <a:gd name="T17" fmla="*/ 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6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2"/>
                      <a:pt x="13" y="5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4"/>
                      <a:pt x="11" y="66"/>
                      <a:pt x="8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2" y="66"/>
                      <a:pt x="0" y="64"/>
                      <a:pt x="0" y="61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ŝľîďè">
                <a:extLst>
                  <a:ext uri="{FF2B5EF4-FFF2-40B4-BE49-F238E27FC236}">
                    <a16:creationId xmlns:a16="http://schemas.microsoft.com/office/drawing/2014/main" xmlns="" id="{E599C868-048B-493B-A2BA-81459AE5A708}"/>
                  </a:ext>
                </a:extLst>
              </p:cNvPr>
              <p:cNvSpPr/>
              <p:nvPr/>
            </p:nvSpPr>
            <p:spPr bwMode="auto">
              <a:xfrm>
                <a:off x="2807" y="1313"/>
                <a:ext cx="54" cy="55"/>
              </a:xfrm>
              <a:custGeom>
                <a:avLst/>
                <a:gdLst>
                  <a:gd name="T0" fmla="*/ 2 w 53"/>
                  <a:gd name="T1" fmla="*/ 11 h 54"/>
                  <a:gd name="T2" fmla="*/ 2 w 53"/>
                  <a:gd name="T3" fmla="*/ 4 h 54"/>
                  <a:gd name="T4" fmla="*/ 4 w 53"/>
                  <a:gd name="T5" fmla="*/ 2 h 54"/>
                  <a:gd name="T6" fmla="*/ 11 w 53"/>
                  <a:gd name="T7" fmla="*/ 2 h 54"/>
                  <a:gd name="T8" fmla="*/ 51 w 53"/>
                  <a:gd name="T9" fmla="*/ 43 h 54"/>
                  <a:gd name="T10" fmla="*/ 51 w 53"/>
                  <a:gd name="T11" fmla="*/ 50 h 54"/>
                  <a:gd name="T12" fmla="*/ 49 w 53"/>
                  <a:gd name="T13" fmla="*/ 52 h 54"/>
                  <a:gd name="T14" fmla="*/ 42 w 53"/>
                  <a:gd name="T15" fmla="*/ 52 h 54"/>
                  <a:gd name="T16" fmla="*/ 2 w 53"/>
                  <a:gd name="T1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4">
                    <a:moveTo>
                      <a:pt x="2" y="11"/>
                    </a:moveTo>
                    <a:cubicBezTo>
                      <a:pt x="0" y="9"/>
                      <a:pt x="0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9" y="0"/>
                      <a:pt x="11" y="2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3" y="44"/>
                      <a:pt x="53" y="48"/>
                      <a:pt x="51" y="50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7" y="54"/>
                      <a:pt x="44" y="54"/>
                      <a:pt x="42" y="52"/>
                    </a:cubicBez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sļïḍè">
                <a:extLst>
                  <a:ext uri="{FF2B5EF4-FFF2-40B4-BE49-F238E27FC236}">
                    <a16:creationId xmlns:a16="http://schemas.microsoft.com/office/drawing/2014/main" xmlns="" id="{F9D31C0D-A7ED-48A3-A394-64E44BD0017E}"/>
                  </a:ext>
                </a:extLst>
              </p:cNvPr>
              <p:cNvSpPr/>
              <p:nvPr/>
            </p:nvSpPr>
            <p:spPr bwMode="auto">
              <a:xfrm>
                <a:off x="2775" y="1395"/>
                <a:ext cx="68" cy="13"/>
              </a:xfrm>
              <a:custGeom>
                <a:avLst/>
                <a:gdLst>
                  <a:gd name="T0" fmla="*/ 5 w 67"/>
                  <a:gd name="T1" fmla="*/ 13 h 13"/>
                  <a:gd name="T2" fmla="*/ 0 w 67"/>
                  <a:gd name="T3" fmla="*/ 8 h 13"/>
                  <a:gd name="T4" fmla="*/ 0 w 67"/>
                  <a:gd name="T5" fmla="*/ 5 h 13"/>
                  <a:gd name="T6" fmla="*/ 5 w 67"/>
                  <a:gd name="T7" fmla="*/ 0 h 13"/>
                  <a:gd name="T8" fmla="*/ 62 w 67"/>
                  <a:gd name="T9" fmla="*/ 0 h 13"/>
                  <a:gd name="T10" fmla="*/ 67 w 67"/>
                  <a:gd name="T11" fmla="*/ 5 h 13"/>
                  <a:gd name="T12" fmla="*/ 67 w 67"/>
                  <a:gd name="T13" fmla="*/ 8 h 13"/>
                  <a:gd name="T14" fmla="*/ 62 w 67"/>
                  <a:gd name="T15" fmla="*/ 13 h 13"/>
                  <a:gd name="T16" fmla="*/ 5 w 67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3">
                    <a:moveTo>
                      <a:pt x="5" y="13"/>
                    </a:moveTo>
                    <a:cubicBezTo>
                      <a:pt x="2" y="13"/>
                      <a:pt x="0" y="10"/>
                      <a:pt x="0" y="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7" y="2"/>
                      <a:pt x="67" y="5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0"/>
                      <a:pt x="64" y="13"/>
                      <a:pt x="62" y="13"/>
                    </a:cubicBezTo>
                    <a:lnTo>
                      <a:pt x="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îšḻîḓê">
                <a:extLst>
                  <a:ext uri="{FF2B5EF4-FFF2-40B4-BE49-F238E27FC236}">
                    <a16:creationId xmlns:a16="http://schemas.microsoft.com/office/drawing/2014/main" xmlns="" id="{0BF01496-E63E-47AC-B070-540E2A3D3D7B}"/>
                  </a:ext>
                </a:extLst>
              </p:cNvPr>
              <p:cNvSpPr/>
              <p:nvPr/>
            </p:nvSpPr>
            <p:spPr bwMode="auto">
              <a:xfrm>
                <a:off x="2807" y="1436"/>
                <a:ext cx="54" cy="53"/>
              </a:xfrm>
              <a:custGeom>
                <a:avLst/>
                <a:gdLst>
                  <a:gd name="T0" fmla="*/ 11 w 53"/>
                  <a:gd name="T1" fmla="*/ 51 h 53"/>
                  <a:gd name="T2" fmla="*/ 4 w 53"/>
                  <a:gd name="T3" fmla="*/ 51 h 53"/>
                  <a:gd name="T4" fmla="*/ 2 w 53"/>
                  <a:gd name="T5" fmla="*/ 49 h 53"/>
                  <a:gd name="T6" fmla="*/ 2 w 53"/>
                  <a:gd name="T7" fmla="*/ 42 h 53"/>
                  <a:gd name="T8" fmla="*/ 42 w 53"/>
                  <a:gd name="T9" fmla="*/ 2 h 53"/>
                  <a:gd name="T10" fmla="*/ 49 w 53"/>
                  <a:gd name="T11" fmla="*/ 2 h 53"/>
                  <a:gd name="T12" fmla="*/ 51 w 53"/>
                  <a:gd name="T13" fmla="*/ 4 h 53"/>
                  <a:gd name="T14" fmla="*/ 51 w 53"/>
                  <a:gd name="T15" fmla="*/ 11 h 53"/>
                  <a:gd name="T16" fmla="*/ 11 w 53"/>
                  <a:gd name="T1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11" y="51"/>
                    </a:moveTo>
                    <a:cubicBezTo>
                      <a:pt x="9" y="53"/>
                      <a:pt x="5" y="53"/>
                      <a:pt x="4" y="5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47"/>
                      <a:pt x="0" y="44"/>
                      <a:pt x="2" y="4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4" y="0"/>
                      <a:pt x="47" y="0"/>
                      <a:pt x="49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6"/>
                      <a:pt x="53" y="9"/>
                      <a:pt x="51" y="11"/>
                    </a:cubicBezTo>
                    <a:lnTo>
                      <a:pt x="11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iṣ1iḋe">
                <a:extLst>
                  <a:ext uri="{FF2B5EF4-FFF2-40B4-BE49-F238E27FC236}">
                    <a16:creationId xmlns:a16="http://schemas.microsoft.com/office/drawing/2014/main" xmlns="" id="{53CB9421-6585-443F-8A2B-3D716CE3B322}"/>
                  </a:ext>
                </a:extLst>
              </p:cNvPr>
              <p:cNvSpPr/>
              <p:nvPr/>
            </p:nvSpPr>
            <p:spPr bwMode="auto">
              <a:xfrm>
                <a:off x="2161" y="1017"/>
                <a:ext cx="229" cy="160"/>
              </a:xfrm>
              <a:custGeom>
                <a:avLst/>
                <a:gdLst>
                  <a:gd name="T0" fmla="*/ 67 w 226"/>
                  <a:gd name="T1" fmla="*/ 158 h 158"/>
                  <a:gd name="T2" fmla="*/ 4 w 226"/>
                  <a:gd name="T3" fmla="*/ 65 h 158"/>
                  <a:gd name="T4" fmla="*/ 8 w 226"/>
                  <a:gd name="T5" fmla="*/ 47 h 158"/>
                  <a:gd name="T6" fmla="*/ 26 w 226"/>
                  <a:gd name="T7" fmla="*/ 51 h 158"/>
                  <a:gd name="T8" fmla="*/ 72 w 226"/>
                  <a:gd name="T9" fmla="*/ 120 h 158"/>
                  <a:gd name="T10" fmla="*/ 204 w 226"/>
                  <a:gd name="T11" fmla="*/ 4 h 158"/>
                  <a:gd name="T12" fmla="*/ 222 w 226"/>
                  <a:gd name="T13" fmla="*/ 6 h 158"/>
                  <a:gd name="T14" fmla="*/ 221 w 226"/>
                  <a:gd name="T15" fmla="*/ 24 h 158"/>
                  <a:gd name="T16" fmla="*/ 67 w 226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6" h="158">
                    <a:moveTo>
                      <a:pt x="67" y="158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0" y="59"/>
                      <a:pt x="2" y="51"/>
                      <a:pt x="8" y="47"/>
                    </a:cubicBezTo>
                    <a:cubicBezTo>
                      <a:pt x="14" y="43"/>
                      <a:pt x="22" y="45"/>
                      <a:pt x="26" y="51"/>
                    </a:cubicBezTo>
                    <a:cubicBezTo>
                      <a:pt x="72" y="120"/>
                      <a:pt x="72" y="120"/>
                      <a:pt x="72" y="120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9" y="0"/>
                      <a:pt x="217" y="0"/>
                      <a:pt x="222" y="6"/>
                    </a:cubicBezTo>
                    <a:cubicBezTo>
                      <a:pt x="226" y="11"/>
                      <a:pt x="226" y="19"/>
                      <a:pt x="221" y="24"/>
                    </a:cubicBezTo>
                    <a:lnTo>
                      <a:pt x="67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Slïḑé">
                <a:extLst>
                  <a:ext uri="{FF2B5EF4-FFF2-40B4-BE49-F238E27FC236}">
                    <a16:creationId xmlns:a16="http://schemas.microsoft.com/office/drawing/2014/main" xmlns="" id="{C503BEEB-E916-4894-8F38-2C07559075F4}"/>
                  </a:ext>
                </a:extLst>
              </p:cNvPr>
              <p:cNvSpPr/>
              <p:nvPr/>
            </p:nvSpPr>
            <p:spPr bwMode="auto">
              <a:xfrm>
                <a:off x="2695" y="1743"/>
                <a:ext cx="160" cy="112"/>
              </a:xfrm>
              <a:custGeom>
                <a:avLst/>
                <a:gdLst>
                  <a:gd name="T0" fmla="*/ 46 w 158"/>
                  <a:gd name="T1" fmla="*/ 111 h 111"/>
                  <a:gd name="T2" fmla="*/ 2 w 158"/>
                  <a:gd name="T3" fmla="*/ 46 h 111"/>
                  <a:gd name="T4" fmla="*/ 5 w 158"/>
                  <a:gd name="T5" fmla="*/ 34 h 111"/>
                  <a:gd name="T6" fmla="*/ 17 w 158"/>
                  <a:gd name="T7" fmla="*/ 36 h 111"/>
                  <a:gd name="T8" fmla="*/ 50 w 158"/>
                  <a:gd name="T9" fmla="*/ 84 h 111"/>
                  <a:gd name="T10" fmla="*/ 142 w 158"/>
                  <a:gd name="T11" fmla="*/ 4 h 111"/>
                  <a:gd name="T12" fmla="*/ 154 w 158"/>
                  <a:gd name="T13" fmla="*/ 5 h 111"/>
                  <a:gd name="T14" fmla="*/ 154 w 158"/>
                  <a:gd name="T15" fmla="*/ 17 h 111"/>
                  <a:gd name="T16" fmla="*/ 46 w 158"/>
                  <a:gd name="T1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11">
                    <a:moveTo>
                      <a:pt x="46" y="111"/>
                    </a:moveTo>
                    <a:cubicBezTo>
                      <a:pt x="2" y="46"/>
                      <a:pt x="2" y="46"/>
                      <a:pt x="2" y="46"/>
                    </a:cubicBezTo>
                    <a:cubicBezTo>
                      <a:pt x="0" y="42"/>
                      <a:pt x="1" y="37"/>
                      <a:pt x="5" y="34"/>
                    </a:cubicBezTo>
                    <a:cubicBezTo>
                      <a:pt x="9" y="31"/>
                      <a:pt x="14" y="32"/>
                      <a:pt x="17" y="36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6" y="0"/>
                      <a:pt x="151" y="1"/>
                      <a:pt x="154" y="5"/>
                    </a:cubicBezTo>
                    <a:cubicBezTo>
                      <a:pt x="158" y="8"/>
                      <a:pt x="157" y="14"/>
                      <a:pt x="154" y="17"/>
                    </a:cubicBezTo>
                    <a:lnTo>
                      <a:pt x="46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íṥļíḑè">
                <a:extLst>
                  <a:ext uri="{FF2B5EF4-FFF2-40B4-BE49-F238E27FC236}">
                    <a16:creationId xmlns:a16="http://schemas.microsoft.com/office/drawing/2014/main" xmlns="" id="{DA267D53-4FDC-4962-9C64-105AE35669DD}"/>
                  </a:ext>
                </a:extLst>
              </p:cNvPr>
              <p:cNvSpPr/>
              <p:nvPr/>
            </p:nvSpPr>
            <p:spPr bwMode="auto">
              <a:xfrm>
                <a:off x="2070" y="561"/>
                <a:ext cx="128" cy="131"/>
              </a:xfrm>
              <a:custGeom>
                <a:avLst/>
                <a:gdLst>
                  <a:gd name="T0" fmla="*/ 72 w 128"/>
                  <a:gd name="T1" fmla="*/ 131 h 131"/>
                  <a:gd name="T2" fmla="*/ 45 w 128"/>
                  <a:gd name="T3" fmla="*/ 94 h 131"/>
                  <a:gd name="T4" fmla="*/ 0 w 128"/>
                  <a:gd name="T5" fmla="*/ 97 h 131"/>
                  <a:gd name="T6" fmla="*/ 25 w 128"/>
                  <a:gd name="T7" fmla="*/ 58 h 131"/>
                  <a:gd name="T8" fmla="*/ 10 w 128"/>
                  <a:gd name="T9" fmla="*/ 15 h 131"/>
                  <a:gd name="T10" fmla="*/ 53 w 128"/>
                  <a:gd name="T11" fmla="*/ 29 h 131"/>
                  <a:gd name="T12" fmla="*/ 89 w 128"/>
                  <a:gd name="T13" fmla="*/ 0 h 131"/>
                  <a:gd name="T14" fmla="*/ 90 w 128"/>
                  <a:gd name="T15" fmla="*/ 46 h 131"/>
                  <a:gd name="T16" fmla="*/ 128 w 128"/>
                  <a:gd name="T17" fmla="*/ 71 h 131"/>
                  <a:gd name="T18" fmla="*/ 85 w 128"/>
                  <a:gd name="T19" fmla="*/ 86 h 131"/>
                  <a:gd name="T20" fmla="*/ 72 w 128"/>
                  <a:gd name="T21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131">
                    <a:moveTo>
                      <a:pt x="72" y="131"/>
                    </a:moveTo>
                    <a:lnTo>
                      <a:pt x="45" y="94"/>
                    </a:lnTo>
                    <a:lnTo>
                      <a:pt x="0" y="97"/>
                    </a:lnTo>
                    <a:lnTo>
                      <a:pt x="25" y="58"/>
                    </a:lnTo>
                    <a:lnTo>
                      <a:pt x="10" y="15"/>
                    </a:lnTo>
                    <a:lnTo>
                      <a:pt x="53" y="29"/>
                    </a:lnTo>
                    <a:lnTo>
                      <a:pt x="89" y="0"/>
                    </a:lnTo>
                    <a:lnTo>
                      <a:pt x="90" y="46"/>
                    </a:lnTo>
                    <a:lnTo>
                      <a:pt x="128" y="71"/>
                    </a:lnTo>
                    <a:lnTo>
                      <a:pt x="85" y="86"/>
                    </a:lnTo>
                    <a:lnTo>
                      <a:pt x="72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šlîḓé">
                <a:extLst>
                  <a:ext uri="{FF2B5EF4-FFF2-40B4-BE49-F238E27FC236}">
                    <a16:creationId xmlns:a16="http://schemas.microsoft.com/office/drawing/2014/main" xmlns="" id="{1A5DAC61-0498-484E-BED4-68A3EC45599E}"/>
                  </a:ext>
                </a:extLst>
              </p:cNvPr>
              <p:cNvSpPr/>
              <p:nvPr/>
            </p:nvSpPr>
            <p:spPr bwMode="auto">
              <a:xfrm>
                <a:off x="2225" y="824"/>
                <a:ext cx="146" cy="162"/>
              </a:xfrm>
              <a:custGeom>
                <a:avLst/>
                <a:gdLst>
                  <a:gd name="T0" fmla="*/ 144 w 145"/>
                  <a:gd name="T1" fmla="*/ 77 h 160"/>
                  <a:gd name="T2" fmla="*/ 133 w 145"/>
                  <a:gd name="T3" fmla="*/ 109 h 160"/>
                  <a:gd name="T4" fmla="*/ 102 w 145"/>
                  <a:gd name="T5" fmla="*/ 123 h 160"/>
                  <a:gd name="T6" fmla="*/ 91 w 145"/>
                  <a:gd name="T7" fmla="*/ 119 h 160"/>
                  <a:gd name="T8" fmla="*/ 84 w 145"/>
                  <a:gd name="T9" fmla="*/ 108 h 160"/>
                  <a:gd name="T10" fmla="*/ 74 w 145"/>
                  <a:gd name="T11" fmla="*/ 119 h 160"/>
                  <a:gd name="T12" fmla="*/ 61 w 145"/>
                  <a:gd name="T13" fmla="*/ 122 h 160"/>
                  <a:gd name="T14" fmla="*/ 43 w 145"/>
                  <a:gd name="T15" fmla="*/ 112 h 160"/>
                  <a:gd name="T16" fmla="*/ 38 w 145"/>
                  <a:gd name="T17" fmla="*/ 85 h 160"/>
                  <a:gd name="T18" fmla="*/ 50 w 145"/>
                  <a:gd name="T19" fmla="*/ 50 h 160"/>
                  <a:gd name="T20" fmla="*/ 75 w 145"/>
                  <a:gd name="T21" fmla="*/ 37 h 160"/>
                  <a:gd name="T22" fmla="*/ 91 w 145"/>
                  <a:gd name="T23" fmla="*/ 40 h 160"/>
                  <a:gd name="T24" fmla="*/ 104 w 145"/>
                  <a:gd name="T25" fmla="*/ 46 h 160"/>
                  <a:gd name="T26" fmla="*/ 104 w 145"/>
                  <a:gd name="T27" fmla="*/ 47 h 160"/>
                  <a:gd name="T28" fmla="*/ 104 w 145"/>
                  <a:gd name="T29" fmla="*/ 47 h 160"/>
                  <a:gd name="T30" fmla="*/ 100 w 145"/>
                  <a:gd name="T31" fmla="*/ 96 h 160"/>
                  <a:gd name="T32" fmla="*/ 101 w 145"/>
                  <a:gd name="T33" fmla="*/ 107 h 160"/>
                  <a:gd name="T34" fmla="*/ 106 w 145"/>
                  <a:gd name="T35" fmla="*/ 110 h 160"/>
                  <a:gd name="T36" fmla="*/ 122 w 145"/>
                  <a:gd name="T37" fmla="*/ 101 h 160"/>
                  <a:gd name="T38" fmla="*/ 128 w 145"/>
                  <a:gd name="T39" fmla="*/ 77 h 160"/>
                  <a:gd name="T40" fmla="*/ 117 w 145"/>
                  <a:gd name="T41" fmla="*/ 30 h 160"/>
                  <a:gd name="T42" fmla="*/ 76 w 145"/>
                  <a:gd name="T43" fmla="*/ 13 h 160"/>
                  <a:gd name="T44" fmla="*/ 35 w 145"/>
                  <a:gd name="T45" fmla="*/ 31 h 160"/>
                  <a:gd name="T46" fmla="*/ 18 w 145"/>
                  <a:gd name="T47" fmla="*/ 80 h 160"/>
                  <a:gd name="T48" fmla="*/ 31 w 145"/>
                  <a:gd name="T49" fmla="*/ 128 h 160"/>
                  <a:gd name="T50" fmla="*/ 71 w 145"/>
                  <a:gd name="T51" fmla="*/ 145 h 160"/>
                  <a:gd name="T52" fmla="*/ 86 w 145"/>
                  <a:gd name="T53" fmla="*/ 144 h 160"/>
                  <a:gd name="T54" fmla="*/ 99 w 145"/>
                  <a:gd name="T55" fmla="*/ 139 h 160"/>
                  <a:gd name="T56" fmla="*/ 102 w 145"/>
                  <a:gd name="T57" fmla="*/ 152 h 160"/>
                  <a:gd name="T58" fmla="*/ 88 w 145"/>
                  <a:gd name="T59" fmla="*/ 158 h 160"/>
                  <a:gd name="T60" fmla="*/ 70 w 145"/>
                  <a:gd name="T61" fmla="*/ 160 h 160"/>
                  <a:gd name="T62" fmla="*/ 18 w 145"/>
                  <a:gd name="T63" fmla="*/ 138 h 160"/>
                  <a:gd name="T64" fmla="*/ 1 w 145"/>
                  <a:gd name="T65" fmla="*/ 80 h 160"/>
                  <a:gd name="T66" fmla="*/ 23 w 145"/>
                  <a:gd name="T67" fmla="*/ 21 h 160"/>
                  <a:gd name="T68" fmla="*/ 77 w 145"/>
                  <a:gd name="T69" fmla="*/ 0 h 160"/>
                  <a:gd name="T70" fmla="*/ 127 w 145"/>
                  <a:gd name="T71" fmla="*/ 20 h 160"/>
                  <a:gd name="T72" fmla="*/ 144 w 145"/>
                  <a:gd name="T73" fmla="*/ 77 h 160"/>
                  <a:gd name="T74" fmla="*/ 57 w 145"/>
                  <a:gd name="T75" fmla="*/ 85 h 160"/>
                  <a:gd name="T76" fmla="*/ 59 w 145"/>
                  <a:gd name="T77" fmla="*/ 102 h 160"/>
                  <a:gd name="T78" fmla="*/ 67 w 145"/>
                  <a:gd name="T79" fmla="*/ 107 h 160"/>
                  <a:gd name="T80" fmla="*/ 75 w 145"/>
                  <a:gd name="T81" fmla="*/ 105 h 160"/>
                  <a:gd name="T82" fmla="*/ 82 w 145"/>
                  <a:gd name="T83" fmla="*/ 97 h 160"/>
                  <a:gd name="T84" fmla="*/ 82 w 145"/>
                  <a:gd name="T85" fmla="*/ 96 h 160"/>
                  <a:gd name="T86" fmla="*/ 82 w 145"/>
                  <a:gd name="T87" fmla="*/ 96 h 160"/>
                  <a:gd name="T88" fmla="*/ 86 w 145"/>
                  <a:gd name="T89" fmla="*/ 53 h 160"/>
                  <a:gd name="T90" fmla="*/ 82 w 145"/>
                  <a:gd name="T91" fmla="*/ 52 h 160"/>
                  <a:gd name="T92" fmla="*/ 78 w 145"/>
                  <a:gd name="T93" fmla="*/ 52 h 160"/>
                  <a:gd name="T94" fmla="*/ 64 w 145"/>
                  <a:gd name="T95" fmla="*/ 60 h 160"/>
                  <a:gd name="T96" fmla="*/ 57 w 145"/>
                  <a:gd name="T9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" h="160">
                    <a:moveTo>
                      <a:pt x="144" y="77"/>
                    </a:moveTo>
                    <a:cubicBezTo>
                      <a:pt x="143" y="89"/>
                      <a:pt x="139" y="100"/>
                      <a:pt x="133" y="109"/>
                    </a:cubicBezTo>
                    <a:cubicBezTo>
                      <a:pt x="126" y="118"/>
                      <a:pt x="116" y="123"/>
                      <a:pt x="102" y="123"/>
                    </a:cubicBezTo>
                    <a:cubicBezTo>
                      <a:pt x="98" y="123"/>
                      <a:pt x="94" y="121"/>
                      <a:pt x="91" y="119"/>
                    </a:cubicBezTo>
                    <a:cubicBezTo>
                      <a:pt x="87" y="116"/>
                      <a:pt x="85" y="113"/>
                      <a:pt x="84" y="108"/>
                    </a:cubicBezTo>
                    <a:cubicBezTo>
                      <a:pt x="81" y="113"/>
                      <a:pt x="78" y="117"/>
                      <a:pt x="74" y="119"/>
                    </a:cubicBezTo>
                    <a:cubicBezTo>
                      <a:pt x="71" y="121"/>
                      <a:pt x="66" y="122"/>
                      <a:pt x="61" y="122"/>
                    </a:cubicBezTo>
                    <a:cubicBezTo>
                      <a:pt x="53" y="122"/>
                      <a:pt x="47" y="119"/>
                      <a:pt x="43" y="112"/>
                    </a:cubicBezTo>
                    <a:cubicBezTo>
                      <a:pt x="38" y="105"/>
                      <a:pt x="37" y="96"/>
                      <a:pt x="38" y="85"/>
                    </a:cubicBezTo>
                    <a:cubicBezTo>
                      <a:pt x="39" y="71"/>
                      <a:pt x="43" y="59"/>
                      <a:pt x="50" y="50"/>
                    </a:cubicBezTo>
                    <a:cubicBezTo>
                      <a:pt x="57" y="42"/>
                      <a:pt x="65" y="37"/>
                      <a:pt x="75" y="37"/>
                    </a:cubicBezTo>
                    <a:cubicBezTo>
                      <a:pt x="81" y="37"/>
                      <a:pt x="87" y="38"/>
                      <a:pt x="91" y="40"/>
                    </a:cubicBezTo>
                    <a:cubicBezTo>
                      <a:pt x="95" y="41"/>
                      <a:pt x="99" y="43"/>
                      <a:pt x="104" y="46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9" y="101"/>
                      <a:pt x="100" y="105"/>
                      <a:pt x="101" y="107"/>
                    </a:cubicBezTo>
                    <a:cubicBezTo>
                      <a:pt x="102" y="109"/>
                      <a:pt x="104" y="110"/>
                      <a:pt x="106" y="110"/>
                    </a:cubicBezTo>
                    <a:cubicBezTo>
                      <a:pt x="112" y="110"/>
                      <a:pt x="118" y="107"/>
                      <a:pt x="122" y="101"/>
                    </a:cubicBezTo>
                    <a:cubicBezTo>
                      <a:pt x="126" y="94"/>
                      <a:pt x="128" y="87"/>
                      <a:pt x="128" y="77"/>
                    </a:cubicBezTo>
                    <a:cubicBezTo>
                      <a:pt x="129" y="57"/>
                      <a:pt x="125" y="41"/>
                      <a:pt x="117" y="30"/>
                    </a:cubicBezTo>
                    <a:cubicBezTo>
                      <a:pt x="108" y="19"/>
                      <a:pt x="94" y="13"/>
                      <a:pt x="76" y="13"/>
                    </a:cubicBezTo>
                    <a:cubicBezTo>
                      <a:pt x="59" y="13"/>
                      <a:pt x="45" y="19"/>
                      <a:pt x="35" y="31"/>
                    </a:cubicBezTo>
                    <a:cubicBezTo>
                      <a:pt x="24" y="43"/>
                      <a:pt x="19" y="60"/>
                      <a:pt x="18" y="80"/>
                    </a:cubicBezTo>
                    <a:cubicBezTo>
                      <a:pt x="17" y="100"/>
                      <a:pt x="21" y="116"/>
                      <a:pt x="31" y="128"/>
                    </a:cubicBezTo>
                    <a:cubicBezTo>
                      <a:pt x="40" y="140"/>
                      <a:pt x="53" y="145"/>
                      <a:pt x="71" y="145"/>
                    </a:cubicBezTo>
                    <a:cubicBezTo>
                      <a:pt x="76" y="145"/>
                      <a:pt x="81" y="145"/>
                      <a:pt x="86" y="144"/>
                    </a:cubicBezTo>
                    <a:cubicBezTo>
                      <a:pt x="91" y="143"/>
                      <a:pt x="95" y="141"/>
                      <a:pt x="99" y="13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8" y="154"/>
                      <a:pt x="94" y="156"/>
                      <a:pt x="88" y="158"/>
                    </a:cubicBezTo>
                    <a:cubicBezTo>
                      <a:pt x="82" y="159"/>
                      <a:pt x="76" y="160"/>
                      <a:pt x="70" y="160"/>
                    </a:cubicBezTo>
                    <a:cubicBezTo>
                      <a:pt x="48" y="160"/>
                      <a:pt x="30" y="153"/>
                      <a:pt x="18" y="138"/>
                    </a:cubicBezTo>
                    <a:cubicBezTo>
                      <a:pt x="6" y="124"/>
                      <a:pt x="0" y="105"/>
                      <a:pt x="1" y="80"/>
                    </a:cubicBezTo>
                    <a:cubicBezTo>
                      <a:pt x="2" y="56"/>
                      <a:pt x="9" y="36"/>
                      <a:pt x="23" y="21"/>
                    </a:cubicBezTo>
                    <a:cubicBezTo>
                      <a:pt x="37" y="7"/>
                      <a:pt x="54" y="0"/>
                      <a:pt x="77" y="0"/>
                    </a:cubicBezTo>
                    <a:cubicBezTo>
                      <a:pt x="99" y="0"/>
                      <a:pt x="116" y="6"/>
                      <a:pt x="127" y="20"/>
                    </a:cubicBezTo>
                    <a:cubicBezTo>
                      <a:pt x="139" y="34"/>
                      <a:pt x="145" y="53"/>
                      <a:pt x="144" y="77"/>
                    </a:cubicBezTo>
                    <a:moveTo>
                      <a:pt x="57" y="85"/>
                    </a:moveTo>
                    <a:cubicBezTo>
                      <a:pt x="57" y="92"/>
                      <a:pt x="57" y="98"/>
                      <a:pt x="59" y="102"/>
                    </a:cubicBezTo>
                    <a:cubicBezTo>
                      <a:pt x="60" y="106"/>
                      <a:pt x="63" y="107"/>
                      <a:pt x="67" y="107"/>
                    </a:cubicBezTo>
                    <a:cubicBezTo>
                      <a:pt x="70" y="107"/>
                      <a:pt x="73" y="107"/>
                      <a:pt x="75" y="105"/>
                    </a:cubicBezTo>
                    <a:cubicBezTo>
                      <a:pt x="78" y="104"/>
                      <a:pt x="80" y="101"/>
                      <a:pt x="82" y="97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5" y="53"/>
                      <a:pt x="84" y="52"/>
                      <a:pt x="82" y="52"/>
                    </a:cubicBezTo>
                    <a:cubicBezTo>
                      <a:pt x="81" y="52"/>
                      <a:pt x="80" y="52"/>
                      <a:pt x="78" y="52"/>
                    </a:cubicBezTo>
                    <a:cubicBezTo>
                      <a:pt x="72" y="52"/>
                      <a:pt x="67" y="55"/>
                      <a:pt x="64" y="60"/>
                    </a:cubicBezTo>
                    <a:cubicBezTo>
                      <a:pt x="60" y="66"/>
                      <a:pt x="58" y="74"/>
                      <a:pt x="57" y="8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śḷiḑé">
                <a:extLst>
                  <a:ext uri="{FF2B5EF4-FFF2-40B4-BE49-F238E27FC236}">
                    <a16:creationId xmlns:a16="http://schemas.microsoft.com/office/drawing/2014/main" xmlns="" id="{EC3F2C8B-6B7F-48F4-9EEF-B019FCF83AD4}"/>
                  </a:ext>
                </a:extLst>
              </p:cNvPr>
              <p:cNvSpPr/>
              <p:nvPr/>
            </p:nvSpPr>
            <p:spPr bwMode="auto">
              <a:xfrm>
                <a:off x="1566" y="634"/>
                <a:ext cx="146" cy="167"/>
              </a:xfrm>
              <a:custGeom>
                <a:avLst/>
                <a:gdLst>
                  <a:gd name="T0" fmla="*/ 143 w 144"/>
                  <a:gd name="T1" fmla="*/ 72 h 165"/>
                  <a:gd name="T2" fmla="*/ 136 w 144"/>
                  <a:gd name="T3" fmla="*/ 105 h 165"/>
                  <a:gd name="T4" fmla="*/ 107 w 144"/>
                  <a:gd name="T5" fmla="*/ 122 h 165"/>
                  <a:gd name="T6" fmla="*/ 95 w 144"/>
                  <a:gd name="T7" fmla="*/ 120 h 165"/>
                  <a:gd name="T8" fmla="*/ 87 w 144"/>
                  <a:gd name="T9" fmla="*/ 110 h 165"/>
                  <a:gd name="T10" fmla="*/ 79 w 144"/>
                  <a:gd name="T11" fmla="*/ 122 h 165"/>
                  <a:gd name="T12" fmla="*/ 67 w 144"/>
                  <a:gd name="T13" fmla="*/ 127 h 165"/>
                  <a:gd name="T14" fmla="*/ 47 w 144"/>
                  <a:gd name="T15" fmla="*/ 119 h 165"/>
                  <a:gd name="T16" fmla="*/ 39 w 144"/>
                  <a:gd name="T17" fmla="*/ 93 h 165"/>
                  <a:gd name="T18" fmla="*/ 47 w 144"/>
                  <a:gd name="T19" fmla="*/ 57 h 165"/>
                  <a:gd name="T20" fmla="*/ 70 w 144"/>
                  <a:gd name="T21" fmla="*/ 41 h 165"/>
                  <a:gd name="T22" fmla="*/ 86 w 144"/>
                  <a:gd name="T23" fmla="*/ 41 h 165"/>
                  <a:gd name="T24" fmla="*/ 100 w 144"/>
                  <a:gd name="T25" fmla="*/ 46 h 165"/>
                  <a:gd name="T26" fmla="*/ 100 w 144"/>
                  <a:gd name="T27" fmla="*/ 47 h 165"/>
                  <a:gd name="T28" fmla="*/ 100 w 144"/>
                  <a:gd name="T29" fmla="*/ 47 h 165"/>
                  <a:gd name="T30" fmla="*/ 102 w 144"/>
                  <a:gd name="T31" fmla="*/ 96 h 165"/>
                  <a:gd name="T32" fmla="*/ 104 w 144"/>
                  <a:gd name="T33" fmla="*/ 107 h 165"/>
                  <a:gd name="T34" fmla="*/ 110 w 144"/>
                  <a:gd name="T35" fmla="*/ 109 h 165"/>
                  <a:gd name="T36" fmla="*/ 124 w 144"/>
                  <a:gd name="T37" fmla="*/ 98 h 165"/>
                  <a:gd name="T38" fmla="*/ 128 w 144"/>
                  <a:gd name="T39" fmla="*/ 74 h 165"/>
                  <a:gd name="T40" fmla="*/ 111 w 144"/>
                  <a:gd name="T41" fmla="*/ 28 h 165"/>
                  <a:gd name="T42" fmla="*/ 69 w 144"/>
                  <a:gd name="T43" fmla="*/ 16 h 165"/>
                  <a:gd name="T44" fmla="*/ 30 w 144"/>
                  <a:gd name="T45" fmla="*/ 39 h 165"/>
                  <a:gd name="T46" fmla="*/ 19 w 144"/>
                  <a:gd name="T47" fmla="*/ 90 h 165"/>
                  <a:gd name="T48" fmla="*/ 37 w 144"/>
                  <a:gd name="T49" fmla="*/ 136 h 165"/>
                  <a:gd name="T50" fmla="*/ 79 w 144"/>
                  <a:gd name="T51" fmla="*/ 149 h 165"/>
                  <a:gd name="T52" fmla="*/ 93 w 144"/>
                  <a:gd name="T53" fmla="*/ 145 h 165"/>
                  <a:gd name="T54" fmla="*/ 106 w 144"/>
                  <a:gd name="T55" fmla="*/ 139 h 165"/>
                  <a:gd name="T56" fmla="*/ 111 w 144"/>
                  <a:gd name="T57" fmla="*/ 151 h 165"/>
                  <a:gd name="T58" fmla="*/ 97 w 144"/>
                  <a:gd name="T59" fmla="*/ 159 h 165"/>
                  <a:gd name="T60" fmla="*/ 80 w 144"/>
                  <a:gd name="T61" fmla="*/ 163 h 165"/>
                  <a:gd name="T62" fmla="*/ 26 w 144"/>
                  <a:gd name="T63" fmla="*/ 148 h 165"/>
                  <a:gd name="T64" fmla="*/ 2 w 144"/>
                  <a:gd name="T65" fmla="*/ 92 h 165"/>
                  <a:gd name="T66" fmla="*/ 17 w 144"/>
                  <a:gd name="T67" fmla="*/ 31 h 165"/>
                  <a:gd name="T68" fmla="*/ 67 w 144"/>
                  <a:gd name="T69" fmla="*/ 3 h 165"/>
                  <a:gd name="T70" fmla="*/ 120 w 144"/>
                  <a:gd name="T71" fmla="*/ 18 h 165"/>
                  <a:gd name="T72" fmla="*/ 143 w 144"/>
                  <a:gd name="T73" fmla="*/ 72 h 165"/>
                  <a:gd name="T74" fmla="*/ 58 w 144"/>
                  <a:gd name="T75" fmla="*/ 90 h 165"/>
                  <a:gd name="T76" fmla="*/ 62 w 144"/>
                  <a:gd name="T77" fmla="*/ 107 h 165"/>
                  <a:gd name="T78" fmla="*/ 70 w 144"/>
                  <a:gd name="T79" fmla="*/ 111 h 165"/>
                  <a:gd name="T80" fmla="*/ 79 w 144"/>
                  <a:gd name="T81" fmla="*/ 108 h 165"/>
                  <a:gd name="T82" fmla="*/ 85 w 144"/>
                  <a:gd name="T83" fmla="*/ 99 h 165"/>
                  <a:gd name="T84" fmla="*/ 85 w 144"/>
                  <a:gd name="T85" fmla="*/ 98 h 165"/>
                  <a:gd name="T86" fmla="*/ 85 w 144"/>
                  <a:gd name="T87" fmla="*/ 98 h 165"/>
                  <a:gd name="T88" fmla="*/ 83 w 144"/>
                  <a:gd name="T89" fmla="*/ 55 h 165"/>
                  <a:gd name="T90" fmla="*/ 79 w 144"/>
                  <a:gd name="T91" fmla="*/ 55 h 165"/>
                  <a:gd name="T92" fmla="*/ 75 w 144"/>
                  <a:gd name="T93" fmla="*/ 55 h 165"/>
                  <a:gd name="T94" fmla="*/ 62 w 144"/>
                  <a:gd name="T95" fmla="*/ 65 h 165"/>
                  <a:gd name="T96" fmla="*/ 58 w 144"/>
                  <a:gd name="T97" fmla="*/ 9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4" h="165">
                    <a:moveTo>
                      <a:pt x="143" y="72"/>
                    </a:moveTo>
                    <a:cubicBezTo>
                      <a:pt x="144" y="84"/>
                      <a:pt x="142" y="95"/>
                      <a:pt x="136" y="105"/>
                    </a:cubicBezTo>
                    <a:cubicBezTo>
                      <a:pt x="130" y="115"/>
                      <a:pt x="121" y="121"/>
                      <a:pt x="107" y="122"/>
                    </a:cubicBezTo>
                    <a:cubicBezTo>
                      <a:pt x="103" y="123"/>
                      <a:pt x="99" y="122"/>
                      <a:pt x="95" y="120"/>
                    </a:cubicBezTo>
                    <a:cubicBezTo>
                      <a:pt x="92" y="118"/>
                      <a:pt x="89" y="115"/>
                      <a:pt x="87" y="110"/>
                    </a:cubicBezTo>
                    <a:cubicBezTo>
                      <a:pt x="85" y="115"/>
                      <a:pt x="83" y="119"/>
                      <a:pt x="79" y="122"/>
                    </a:cubicBezTo>
                    <a:cubicBezTo>
                      <a:pt x="76" y="125"/>
                      <a:pt x="72" y="126"/>
                      <a:pt x="67" y="127"/>
                    </a:cubicBezTo>
                    <a:cubicBezTo>
                      <a:pt x="59" y="128"/>
                      <a:pt x="52" y="125"/>
                      <a:pt x="47" y="119"/>
                    </a:cubicBezTo>
                    <a:cubicBezTo>
                      <a:pt x="42" y="113"/>
                      <a:pt x="39" y="104"/>
                      <a:pt x="39" y="93"/>
                    </a:cubicBezTo>
                    <a:cubicBezTo>
                      <a:pt x="39" y="78"/>
                      <a:pt x="42" y="66"/>
                      <a:pt x="47" y="57"/>
                    </a:cubicBezTo>
                    <a:cubicBezTo>
                      <a:pt x="53" y="47"/>
                      <a:pt x="61" y="42"/>
                      <a:pt x="70" y="41"/>
                    </a:cubicBezTo>
                    <a:cubicBezTo>
                      <a:pt x="77" y="40"/>
                      <a:pt x="82" y="40"/>
                      <a:pt x="86" y="41"/>
                    </a:cubicBezTo>
                    <a:cubicBezTo>
                      <a:pt x="90" y="42"/>
                      <a:pt x="95" y="44"/>
                      <a:pt x="100" y="46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101"/>
                      <a:pt x="103" y="105"/>
                      <a:pt x="104" y="107"/>
                    </a:cubicBezTo>
                    <a:cubicBezTo>
                      <a:pt x="106" y="109"/>
                      <a:pt x="107" y="109"/>
                      <a:pt x="110" y="109"/>
                    </a:cubicBezTo>
                    <a:cubicBezTo>
                      <a:pt x="116" y="108"/>
                      <a:pt x="121" y="105"/>
                      <a:pt x="124" y="98"/>
                    </a:cubicBezTo>
                    <a:cubicBezTo>
                      <a:pt x="127" y="91"/>
                      <a:pt x="129" y="83"/>
                      <a:pt x="128" y="74"/>
                    </a:cubicBezTo>
                    <a:cubicBezTo>
                      <a:pt x="126" y="54"/>
                      <a:pt x="121" y="39"/>
                      <a:pt x="111" y="28"/>
                    </a:cubicBezTo>
                    <a:cubicBezTo>
                      <a:pt x="101" y="18"/>
                      <a:pt x="87" y="14"/>
                      <a:pt x="69" y="16"/>
                    </a:cubicBezTo>
                    <a:cubicBezTo>
                      <a:pt x="52" y="18"/>
                      <a:pt x="39" y="26"/>
                      <a:pt x="30" y="39"/>
                    </a:cubicBezTo>
                    <a:cubicBezTo>
                      <a:pt x="21" y="52"/>
                      <a:pt x="17" y="69"/>
                      <a:pt x="19" y="90"/>
                    </a:cubicBezTo>
                    <a:cubicBezTo>
                      <a:pt x="20" y="110"/>
                      <a:pt x="26" y="125"/>
                      <a:pt x="37" y="136"/>
                    </a:cubicBezTo>
                    <a:cubicBezTo>
                      <a:pt x="47" y="146"/>
                      <a:pt x="61" y="151"/>
                      <a:pt x="79" y="149"/>
                    </a:cubicBezTo>
                    <a:cubicBezTo>
                      <a:pt x="84" y="148"/>
                      <a:pt x="88" y="147"/>
                      <a:pt x="93" y="145"/>
                    </a:cubicBezTo>
                    <a:cubicBezTo>
                      <a:pt x="98" y="143"/>
                      <a:pt x="103" y="141"/>
                      <a:pt x="106" y="139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07" y="154"/>
                      <a:pt x="103" y="157"/>
                      <a:pt x="97" y="159"/>
                    </a:cubicBezTo>
                    <a:cubicBezTo>
                      <a:pt x="91" y="161"/>
                      <a:pt x="86" y="162"/>
                      <a:pt x="80" y="163"/>
                    </a:cubicBezTo>
                    <a:cubicBezTo>
                      <a:pt x="58" y="165"/>
                      <a:pt x="39" y="160"/>
                      <a:pt x="26" y="148"/>
                    </a:cubicBezTo>
                    <a:cubicBezTo>
                      <a:pt x="12" y="135"/>
                      <a:pt x="4" y="116"/>
                      <a:pt x="2" y="92"/>
                    </a:cubicBezTo>
                    <a:cubicBezTo>
                      <a:pt x="0" y="67"/>
                      <a:pt x="5" y="47"/>
                      <a:pt x="17" y="31"/>
                    </a:cubicBezTo>
                    <a:cubicBezTo>
                      <a:pt x="29" y="15"/>
                      <a:pt x="45" y="6"/>
                      <a:pt x="67" y="3"/>
                    </a:cubicBezTo>
                    <a:cubicBezTo>
                      <a:pt x="89" y="0"/>
                      <a:pt x="107" y="5"/>
                      <a:pt x="120" y="18"/>
                    </a:cubicBezTo>
                    <a:cubicBezTo>
                      <a:pt x="134" y="30"/>
                      <a:pt x="141" y="48"/>
                      <a:pt x="143" y="72"/>
                    </a:cubicBezTo>
                    <a:moveTo>
                      <a:pt x="58" y="90"/>
                    </a:moveTo>
                    <a:cubicBezTo>
                      <a:pt x="59" y="98"/>
                      <a:pt x="60" y="103"/>
                      <a:pt x="62" y="107"/>
                    </a:cubicBezTo>
                    <a:cubicBezTo>
                      <a:pt x="64" y="110"/>
                      <a:pt x="67" y="112"/>
                      <a:pt x="70" y="111"/>
                    </a:cubicBezTo>
                    <a:cubicBezTo>
                      <a:pt x="73" y="111"/>
                      <a:pt x="76" y="110"/>
                      <a:pt x="79" y="108"/>
                    </a:cubicBezTo>
                    <a:cubicBezTo>
                      <a:pt x="81" y="106"/>
                      <a:pt x="83" y="103"/>
                      <a:pt x="85" y="99"/>
                    </a:cubicBezTo>
                    <a:cubicBezTo>
                      <a:pt x="85" y="99"/>
                      <a:pt x="85" y="99"/>
                      <a:pt x="85" y="98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2" y="55"/>
                      <a:pt x="81" y="55"/>
                      <a:pt x="79" y="55"/>
                    </a:cubicBezTo>
                    <a:cubicBezTo>
                      <a:pt x="78" y="55"/>
                      <a:pt x="77" y="55"/>
                      <a:pt x="75" y="55"/>
                    </a:cubicBezTo>
                    <a:cubicBezTo>
                      <a:pt x="69" y="56"/>
                      <a:pt x="64" y="59"/>
                      <a:pt x="62" y="65"/>
                    </a:cubicBezTo>
                    <a:cubicBezTo>
                      <a:pt x="59" y="71"/>
                      <a:pt x="58" y="79"/>
                      <a:pt x="58" y="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ṡlíḋe">
                <a:extLst>
                  <a:ext uri="{FF2B5EF4-FFF2-40B4-BE49-F238E27FC236}">
                    <a16:creationId xmlns:a16="http://schemas.microsoft.com/office/drawing/2014/main" xmlns="" id="{AAFD47D1-8C68-4C40-80B0-3BA700A2E997}"/>
                  </a:ext>
                </a:extLst>
              </p:cNvPr>
              <p:cNvSpPr/>
              <p:nvPr/>
            </p:nvSpPr>
            <p:spPr bwMode="auto">
              <a:xfrm>
                <a:off x="3023" y="1841"/>
                <a:ext cx="56" cy="5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ṧľíḑê">
                <a:extLst>
                  <a:ext uri="{FF2B5EF4-FFF2-40B4-BE49-F238E27FC236}">
                    <a16:creationId xmlns:a16="http://schemas.microsoft.com/office/drawing/2014/main" xmlns="" id="{14E1AED2-5EC8-4FC8-BB32-3B4CDC69B068}"/>
                  </a:ext>
                </a:extLst>
              </p:cNvPr>
              <p:cNvSpPr/>
              <p:nvPr/>
            </p:nvSpPr>
            <p:spPr bwMode="auto">
              <a:xfrm>
                <a:off x="3017" y="192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iṣļïḍê">
                <a:extLst>
                  <a:ext uri="{FF2B5EF4-FFF2-40B4-BE49-F238E27FC236}">
                    <a16:creationId xmlns:a16="http://schemas.microsoft.com/office/drawing/2014/main" xmlns="" id="{DC5D6502-DAF9-424F-AF8D-44E7ED33FD44}"/>
                  </a:ext>
                </a:extLst>
              </p:cNvPr>
              <p:cNvSpPr/>
              <p:nvPr/>
            </p:nvSpPr>
            <p:spPr bwMode="auto">
              <a:xfrm>
                <a:off x="2992" y="1823"/>
                <a:ext cx="116" cy="187"/>
              </a:xfrm>
              <a:custGeom>
                <a:avLst/>
                <a:gdLst>
                  <a:gd name="T0" fmla="*/ 0 w 114"/>
                  <a:gd name="T1" fmla="*/ 185 h 185"/>
                  <a:gd name="T2" fmla="*/ 114 w 114"/>
                  <a:gd name="T3" fmla="*/ 185 h 185"/>
                  <a:gd name="T4" fmla="*/ 114 w 114"/>
                  <a:gd name="T5" fmla="*/ 0 h 185"/>
                  <a:gd name="T6" fmla="*/ 0 w 114"/>
                  <a:gd name="T7" fmla="*/ 0 h 185"/>
                  <a:gd name="T8" fmla="*/ 0 w 114"/>
                  <a:gd name="T9" fmla="*/ 185 h 185"/>
                  <a:gd name="T10" fmla="*/ 57 w 114"/>
                  <a:gd name="T11" fmla="*/ 11 h 185"/>
                  <a:gd name="T12" fmla="*/ 91 w 114"/>
                  <a:gd name="T13" fmla="*/ 45 h 185"/>
                  <a:gd name="T14" fmla="*/ 57 w 114"/>
                  <a:gd name="T15" fmla="*/ 79 h 185"/>
                  <a:gd name="T16" fmla="*/ 23 w 114"/>
                  <a:gd name="T17" fmla="*/ 45 h 185"/>
                  <a:gd name="T18" fmla="*/ 57 w 114"/>
                  <a:gd name="T19" fmla="*/ 11 h 185"/>
                  <a:gd name="T20" fmla="*/ 57 w 114"/>
                  <a:gd name="T21" fmla="*/ 174 h 185"/>
                  <a:gd name="T22" fmla="*/ 18 w 114"/>
                  <a:gd name="T23" fmla="*/ 135 h 185"/>
                  <a:gd name="T24" fmla="*/ 57 w 114"/>
                  <a:gd name="T25" fmla="*/ 96 h 185"/>
                  <a:gd name="T26" fmla="*/ 96 w 114"/>
                  <a:gd name="T27" fmla="*/ 135 h 185"/>
                  <a:gd name="T28" fmla="*/ 57 w 114"/>
                  <a:gd name="T29" fmla="*/ 174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85">
                    <a:moveTo>
                      <a:pt x="0" y="185"/>
                    </a:moveTo>
                    <a:cubicBezTo>
                      <a:pt x="114" y="185"/>
                      <a:pt x="114" y="185"/>
                      <a:pt x="114" y="185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85"/>
                    </a:lnTo>
                    <a:close/>
                    <a:moveTo>
                      <a:pt x="57" y="11"/>
                    </a:moveTo>
                    <a:cubicBezTo>
                      <a:pt x="76" y="11"/>
                      <a:pt x="91" y="27"/>
                      <a:pt x="91" y="45"/>
                    </a:cubicBezTo>
                    <a:cubicBezTo>
                      <a:pt x="91" y="64"/>
                      <a:pt x="76" y="79"/>
                      <a:pt x="57" y="79"/>
                    </a:cubicBezTo>
                    <a:cubicBezTo>
                      <a:pt x="38" y="79"/>
                      <a:pt x="23" y="64"/>
                      <a:pt x="23" y="45"/>
                    </a:cubicBezTo>
                    <a:cubicBezTo>
                      <a:pt x="23" y="27"/>
                      <a:pt x="38" y="11"/>
                      <a:pt x="57" y="11"/>
                    </a:cubicBezTo>
                    <a:moveTo>
                      <a:pt x="57" y="174"/>
                    </a:moveTo>
                    <a:cubicBezTo>
                      <a:pt x="36" y="174"/>
                      <a:pt x="18" y="157"/>
                      <a:pt x="18" y="135"/>
                    </a:cubicBezTo>
                    <a:cubicBezTo>
                      <a:pt x="18" y="114"/>
                      <a:pt x="36" y="96"/>
                      <a:pt x="57" y="96"/>
                    </a:cubicBezTo>
                    <a:cubicBezTo>
                      <a:pt x="79" y="96"/>
                      <a:pt x="96" y="114"/>
                      <a:pt x="96" y="135"/>
                    </a:cubicBezTo>
                    <a:cubicBezTo>
                      <a:pt x="96" y="157"/>
                      <a:pt x="79" y="174"/>
                      <a:pt x="57" y="1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ślîḋê">
                <a:extLst>
                  <a:ext uri="{FF2B5EF4-FFF2-40B4-BE49-F238E27FC236}">
                    <a16:creationId xmlns:a16="http://schemas.microsoft.com/office/drawing/2014/main" xmlns="" id="{4039244F-922E-4FDA-8454-3FC614D2B14C}"/>
                  </a:ext>
                </a:extLst>
              </p:cNvPr>
              <p:cNvSpPr/>
              <p:nvPr/>
            </p:nvSpPr>
            <p:spPr bwMode="auto">
              <a:xfrm>
                <a:off x="2467" y="849"/>
                <a:ext cx="55" cy="5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ṩḻíďe">
                <a:extLst>
                  <a:ext uri="{FF2B5EF4-FFF2-40B4-BE49-F238E27FC236}">
                    <a16:creationId xmlns:a16="http://schemas.microsoft.com/office/drawing/2014/main" xmlns="" id="{C5D12C78-01D9-498C-AF64-DCEFFA343E2C}"/>
                  </a:ext>
                </a:extLst>
              </p:cNvPr>
              <p:cNvSpPr/>
              <p:nvPr/>
            </p:nvSpPr>
            <p:spPr bwMode="auto">
              <a:xfrm>
                <a:off x="2462" y="934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šľîḍe">
                <a:extLst>
                  <a:ext uri="{FF2B5EF4-FFF2-40B4-BE49-F238E27FC236}">
                    <a16:creationId xmlns:a16="http://schemas.microsoft.com/office/drawing/2014/main" xmlns="" id="{FEFE80D5-F503-4215-AF81-A899D2911FF9}"/>
                  </a:ext>
                </a:extLst>
              </p:cNvPr>
              <p:cNvSpPr/>
              <p:nvPr/>
            </p:nvSpPr>
            <p:spPr bwMode="auto">
              <a:xfrm>
                <a:off x="2437" y="831"/>
                <a:ext cx="116" cy="187"/>
              </a:xfrm>
              <a:custGeom>
                <a:avLst/>
                <a:gdLst>
                  <a:gd name="T0" fmla="*/ 0 w 114"/>
                  <a:gd name="T1" fmla="*/ 185 h 185"/>
                  <a:gd name="T2" fmla="*/ 114 w 114"/>
                  <a:gd name="T3" fmla="*/ 185 h 185"/>
                  <a:gd name="T4" fmla="*/ 114 w 114"/>
                  <a:gd name="T5" fmla="*/ 0 h 185"/>
                  <a:gd name="T6" fmla="*/ 0 w 114"/>
                  <a:gd name="T7" fmla="*/ 0 h 185"/>
                  <a:gd name="T8" fmla="*/ 0 w 114"/>
                  <a:gd name="T9" fmla="*/ 185 h 185"/>
                  <a:gd name="T10" fmla="*/ 57 w 114"/>
                  <a:gd name="T11" fmla="*/ 11 h 185"/>
                  <a:gd name="T12" fmla="*/ 91 w 114"/>
                  <a:gd name="T13" fmla="*/ 45 h 185"/>
                  <a:gd name="T14" fmla="*/ 57 w 114"/>
                  <a:gd name="T15" fmla="*/ 79 h 185"/>
                  <a:gd name="T16" fmla="*/ 23 w 114"/>
                  <a:gd name="T17" fmla="*/ 45 h 185"/>
                  <a:gd name="T18" fmla="*/ 57 w 114"/>
                  <a:gd name="T19" fmla="*/ 11 h 185"/>
                  <a:gd name="T20" fmla="*/ 57 w 114"/>
                  <a:gd name="T21" fmla="*/ 174 h 185"/>
                  <a:gd name="T22" fmla="*/ 18 w 114"/>
                  <a:gd name="T23" fmla="*/ 135 h 185"/>
                  <a:gd name="T24" fmla="*/ 57 w 114"/>
                  <a:gd name="T25" fmla="*/ 96 h 185"/>
                  <a:gd name="T26" fmla="*/ 96 w 114"/>
                  <a:gd name="T27" fmla="*/ 135 h 185"/>
                  <a:gd name="T28" fmla="*/ 57 w 114"/>
                  <a:gd name="T29" fmla="*/ 174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85">
                    <a:moveTo>
                      <a:pt x="0" y="185"/>
                    </a:moveTo>
                    <a:cubicBezTo>
                      <a:pt x="114" y="185"/>
                      <a:pt x="114" y="185"/>
                      <a:pt x="114" y="185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85"/>
                    </a:lnTo>
                    <a:close/>
                    <a:moveTo>
                      <a:pt x="57" y="11"/>
                    </a:moveTo>
                    <a:cubicBezTo>
                      <a:pt x="76" y="11"/>
                      <a:pt x="91" y="26"/>
                      <a:pt x="91" y="45"/>
                    </a:cubicBezTo>
                    <a:cubicBezTo>
                      <a:pt x="91" y="64"/>
                      <a:pt x="76" y="79"/>
                      <a:pt x="57" y="79"/>
                    </a:cubicBezTo>
                    <a:cubicBezTo>
                      <a:pt x="38" y="79"/>
                      <a:pt x="23" y="64"/>
                      <a:pt x="23" y="45"/>
                    </a:cubicBezTo>
                    <a:cubicBezTo>
                      <a:pt x="23" y="26"/>
                      <a:pt x="38" y="11"/>
                      <a:pt x="57" y="11"/>
                    </a:cubicBezTo>
                    <a:moveTo>
                      <a:pt x="57" y="174"/>
                    </a:moveTo>
                    <a:cubicBezTo>
                      <a:pt x="35" y="174"/>
                      <a:pt x="18" y="156"/>
                      <a:pt x="18" y="135"/>
                    </a:cubicBezTo>
                    <a:cubicBezTo>
                      <a:pt x="18" y="113"/>
                      <a:pt x="35" y="96"/>
                      <a:pt x="57" y="96"/>
                    </a:cubicBezTo>
                    <a:cubicBezTo>
                      <a:pt x="78" y="96"/>
                      <a:pt x="96" y="113"/>
                      <a:pt x="96" y="135"/>
                    </a:cubicBezTo>
                    <a:cubicBezTo>
                      <a:pt x="96" y="156"/>
                      <a:pt x="78" y="174"/>
                      <a:pt x="57" y="1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şľíḋê">
                <a:extLst>
                  <a:ext uri="{FF2B5EF4-FFF2-40B4-BE49-F238E27FC236}">
                    <a16:creationId xmlns:a16="http://schemas.microsoft.com/office/drawing/2014/main" xmlns="" id="{81BF287F-1995-4BDF-851C-7A392307D3CC}"/>
                  </a:ext>
                </a:extLst>
              </p:cNvPr>
              <p:cNvSpPr/>
              <p:nvPr/>
            </p:nvSpPr>
            <p:spPr bwMode="auto">
              <a:xfrm>
                <a:off x="3157" y="1786"/>
                <a:ext cx="161" cy="165"/>
              </a:xfrm>
              <a:custGeom>
                <a:avLst/>
                <a:gdLst>
                  <a:gd name="T0" fmla="*/ 125 w 161"/>
                  <a:gd name="T1" fmla="*/ 45 h 165"/>
                  <a:gd name="T2" fmla="*/ 125 w 161"/>
                  <a:gd name="T3" fmla="*/ 5 h 165"/>
                  <a:gd name="T4" fmla="*/ 107 w 161"/>
                  <a:gd name="T5" fmla="*/ 5 h 165"/>
                  <a:gd name="T6" fmla="*/ 107 w 161"/>
                  <a:gd name="T7" fmla="*/ 27 h 165"/>
                  <a:gd name="T8" fmla="*/ 81 w 161"/>
                  <a:gd name="T9" fmla="*/ 0 h 165"/>
                  <a:gd name="T10" fmla="*/ 0 w 161"/>
                  <a:gd name="T11" fmla="*/ 81 h 165"/>
                  <a:gd name="T12" fmla="*/ 19 w 161"/>
                  <a:gd name="T13" fmla="*/ 81 h 165"/>
                  <a:gd name="T14" fmla="*/ 19 w 161"/>
                  <a:gd name="T15" fmla="*/ 165 h 165"/>
                  <a:gd name="T16" fmla="*/ 62 w 161"/>
                  <a:gd name="T17" fmla="*/ 165 h 165"/>
                  <a:gd name="T18" fmla="*/ 62 w 161"/>
                  <a:gd name="T19" fmla="*/ 114 h 165"/>
                  <a:gd name="T20" fmla="*/ 99 w 161"/>
                  <a:gd name="T21" fmla="*/ 114 h 165"/>
                  <a:gd name="T22" fmla="*/ 99 w 161"/>
                  <a:gd name="T23" fmla="*/ 165 h 165"/>
                  <a:gd name="T24" fmla="*/ 142 w 161"/>
                  <a:gd name="T25" fmla="*/ 165 h 165"/>
                  <a:gd name="T26" fmla="*/ 142 w 161"/>
                  <a:gd name="T27" fmla="*/ 81 h 165"/>
                  <a:gd name="T28" fmla="*/ 161 w 161"/>
                  <a:gd name="T29" fmla="*/ 81 h 165"/>
                  <a:gd name="T30" fmla="*/ 125 w 161"/>
                  <a:gd name="T31" fmla="*/ 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1" h="165">
                    <a:moveTo>
                      <a:pt x="125" y="45"/>
                    </a:moveTo>
                    <a:lnTo>
                      <a:pt x="125" y="5"/>
                    </a:lnTo>
                    <a:lnTo>
                      <a:pt x="107" y="5"/>
                    </a:lnTo>
                    <a:lnTo>
                      <a:pt x="107" y="27"/>
                    </a:lnTo>
                    <a:lnTo>
                      <a:pt x="81" y="0"/>
                    </a:lnTo>
                    <a:lnTo>
                      <a:pt x="0" y="81"/>
                    </a:lnTo>
                    <a:lnTo>
                      <a:pt x="19" y="81"/>
                    </a:lnTo>
                    <a:lnTo>
                      <a:pt x="19" y="165"/>
                    </a:lnTo>
                    <a:lnTo>
                      <a:pt x="62" y="165"/>
                    </a:lnTo>
                    <a:lnTo>
                      <a:pt x="62" y="114"/>
                    </a:lnTo>
                    <a:lnTo>
                      <a:pt x="99" y="114"/>
                    </a:lnTo>
                    <a:lnTo>
                      <a:pt x="99" y="165"/>
                    </a:lnTo>
                    <a:lnTo>
                      <a:pt x="142" y="165"/>
                    </a:lnTo>
                    <a:lnTo>
                      <a:pt x="142" y="81"/>
                    </a:lnTo>
                    <a:lnTo>
                      <a:pt x="161" y="81"/>
                    </a:lnTo>
                    <a:lnTo>
                      <a:pt x="125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Slíḍe">
                <a:extLst>
                  <a:ext uri="{FF2B5EF4-FFF2-40B4-BE49-F238E27FC236}">
                    <a16:creationId xmlns:a16="http://schemas.microsoft.com/office/drawing/2014/main" xmlns="" id="{2C6E5C7E-DAE6-444B-BD32-610A9A5BAE61}"/>
                  </a:ext>
                </a:extLst>
              </p:cNvPr>
              <p:cNvSpPr/>
              <p:nvPr/>
            </p:nvSpPr>
            <p:spPr bwMode="auto">
              <a:xfrm>
                <a:off x="2573" y="445"/>
                <a:ext cx="158" cy="143"/>
              </a:xfrm>
              <a:custGeom>
                <a:avLst/>
                <a:gdLst>
                  <a:gd name="T0" fmla="*/ 120 w 156"/>
                  <a:gd name="T1" fmla="*/ 0 h 141"/>
                  <a:gd name="T2" fmla="*/ 85 w 156"/>
                  <a:gd name="T3" fmla="*/ 30 h 141"/>
                  <a:gd name="T4" fmla="*/ 42 w 156"/>
                  <a:gd name="T5" fmla="*/ 30 h 141"/>
                  <a:gd name="T6" fmla="*/ 22 w 156"/>
                  <a:gd name="T7" fmla="*/ 15 h 141"/>
                  <a:gd name="T8" fmla="*/ 0 w 156"/>
                  <a:gd name="T9" fmla="*/ 37 h 141"/>
                  <a:gd name="T10" fmla="*/ 22 w 156"/>
                  <a:gd name="T11" fmla="*/ 59 h 141"/>
                  <a:gd name="T12" fmla="*/ 42 w 156"/>
                  <a:gd name="T13" fmla="*/ 43 h 141"/>
                  <a:gd name="T14" fmla="*/ 85 w 156"/>
                  <a:gd name="T15" fmla="*/ 43 h 141"/>
                  <a:gd name="T16" fmla="*/ 105 w 156"/>
                  <a:gd name="T17" fmla="*/ 68 h 141"/>
                  <a:gd name="T18" fmla="*/ 97 w 156"/>
                  <a:gd name="T19" fmla="*/ 97 h 141"/>
                  <a:gd name="T20" fmla="*/ 76 w 156"/>
                  <a:gd name="T21" fmla="*/ 119 h 141"/>
                  <a:gd name="T22" fmla="*/ 98 w 156"/>
                  <a:gd name="T23" fmla="*/ 141 h 141"/>
                  <a:gd name="T24" fmla="*/ 120 w 156"/>
                  <a:gd name="T25" fmla="*/ 119 h 141"/>
                  <a:gd name="T26" fmla="*/ 110 w 156"/>
                  <a:gd name="T27" fmla="*/ 100 h 141"/>
                  <a:gd name="T28" fmla="*/ 117 w 156"/>
                  <a:gd name="T29" fmla="*/ 71 h 141"/>
                  <a:gd name="T30" fmla="*/ 120 w 156"/>
                  <a:gd name="T31" fmla="*/ 71 h 141"/>
                  <a:gd name="T32" fmla="*/ 156 w 156"/>
                  <a:gd name="T33" fmla="*/ 36 h 141"/>
                  <a:gd name="T34" fmla="*/ 120 w 156"/>
                  <a:gd name="T3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141">
                    <a:moveTo>
                      <a:pt x="120" y="0"/>
                    </a:moveTo>
                    <a:cubicBezTo>
                      <a:pt x="102" y="0"/>
                      <a:pt x="88" y="13"/>
                      <a:pt x="85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39" y="22"/>
                      <a:pt x="31" y="15"/>
                      <a:pt x="22" y="15"/>
                    </a:cubicBezTo>
                    <a:cubicBezTo>
                      <a:pt x="10" y="15"/>
                      <a:pt x="0" y="25"/>
                      <a:pt x="0" y="37"/>
                    </a:cubicBezTo>
                    <a:cubicBezTo>
                      <a:pt x="0" y="49"/>
                      <a:pt x="10" y="59"/>
                      <a:pt x="22" y="59"/>
                    </a:cubicBezTo>
                    <a:cubicBezTo>
                      <a:pt x="32" y="59"/>
                      <a:pt x="40" y="52"/>
                      <a:pt x="42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7" y="54"/>
                      <a:pt x="95" y="63"/>
                      <a:pt x="105" y="68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86" y="98"/>
                      <a:pt x="76" y="107"/>
                      <a:pt x="76" y="119"/>
                    </a:cubicBezTo>
                    <a:cubicBezTo>
                      <a:pt x="76" y="131"/>
                      <a:pt x="86" y="141"/>
                      <a:pt x="98" y="141"/>
                    </a:cubicBezTo>
                    <a:cubicBezTo>
                      <a:pt x="110" y="141"/>
                      <a:pt x="120" y="131"/>
                      <a:pt x="120" y="119"/>
                    </a:cubicBezTo>
                    <a:cubicBezTo>
                      <a:pt x="120" y="111"/>
                      <a:pt x="116" y="104"/>
                      <a:pt x="110" y="100"/>
                    </a:cubicBezTo>
                    <a:cubicBezTo>
                      <a:pt x="117" y="71"/>
                      <a:pt x="117" y="71"/>
                      <a:pt x="117" y="71"/>
                    </a:cubicBezTo>
                    <a:cubicBezTo>
                      <a:pt x="118" y="71"/>
                      <a:pt x="119" y="71"/>
                      <a:pt x="120" y="71"/>
                    </a:cubicBezTo>
                    <a:cubicBezTo>
                      <a:pt x="140" y="71"/>
                      <a:pt x="156" y="55"/>
                      <a:pt x="156" y="36"/>
                    </a:cubicBezTo>
                    <a:cubicBezTo>
                      <a:pt x="156" y="16"/>
                      <a:pt x="140" y="0"/>
                      <a:pt x="1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iṡḻïḋè">
                <a:extLst>
                  <a:ext uri="{FF2B5EF4-FFF2-40B4-BE49-F238E27FC236}">
                    <a16:creationId xmlns:a16="http://schemas.microsoft.com/office/drawing/2014/main" xmlns="" id="{97696ED2-226B-4BAF-A392-E46419CB20F4}"/>
                  </a:ext>
                </a:extLst>
              </p:cNvPr>
              <p:cNvSpPr/>
              <p:nvPr/>
            </p:nvSpPr>
            <p:spPr bwMode="auto">
              <a:xfrm>
                <a:off x="3038" y="746"/>
                <a:ext cx="139" cy="162"/>
              </a:xfrm>
              <a:custGeom>
                <a:avLst/>
                <a:gdLst>
                  <a:gd name="T0" fmla="*/ 14 w 137"/>
                  <a:gd name="T1" fmla="*/ 94 h 160"/>
                  <a:gd name="T2" fmla="*/ 60 w 137"/>
                  <a:gd name="T3" fmla="*/ 97 h 160"/>
                  <a:gd name="T4" fmla="*/ 91 w 137"/>
                  <a:gd name="T5" fmla="*/ 126 h 160"/>
                  <a:gd name="T6" fmla="*/ 95 w 137"/>
                  <a:gd name="T7" fmla="*/ 151 h 160"/>
                  <a:gd name="T8" fmla="*/ 126 w 137"/>
                  <a:gd name="T9" fmla="*/ 151 h 160"/>
                  <a:gd name="T10" fmla="*/ 126 w 137"/>
                  <a:gd name="T11" fmla="*/ 120 h 160"/>
                  <a:gd name="T12" fmla="*/ 100 w 137"/>
                  <a:gd name="T13" fmla="*/ 117 h 160"/>
                  <a:gd name="T14" fmla="*/ 69 w 137"/>
                  <a:gd name="T15" fmla="*/ 88 h 160"/>
                  <a:gd name="T16" fmla="*/ 73 w 137"/>
                  <a:gd name="T17" fmla="*/ 56 h 160"/>
                  <a:gd name="T18" fmla="*/ 98 w 137"/>
                  <a:gd name="T19" fmla="*/ 40 h 160"/>
                  <a:gd name="T20" fmla="*/ 129 w 137"/>
                  <a:gd name="T21" fmla="*/ 39 h 160"/>
                  <a:gd name="T22" fmla="*/ 128 w 137"/>
                  <a:gd name="T23" fmla="*/ 8 h 160"/>
                  <a:gd name="T24" fmla="*/ 97 w 137"/>
                  <a:gd name="T25" fmla="*/ 8 h 160"/>
                  <a:gd name="T26" fmla="*/ 92 w 137"/>
                  <a:gd name="T27" fmla="*/ 29 h 160"/>
                  <a:gd name="T28" fmla="*/ 66 w 137"/>
                  <a:gd name="T29" fmla="*/ 45 h 160"/>
                  <a:gd name="T30" fmla="*/ 64 w 137"/>
                  <a:gd name="T31" fmla="*/ 43 h 160"/>
                  <a:gd name="T32" fmla="*/ 14 w 137"/>
                  <a:gd name="T33" fmla="*/ 43 h 160"/>
                  <a:gd name="T34" fmla="*/ 14 w 137"/>
                  <a:gd name="T35" fmla="*/ 9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7" h="160">
                    <a:moveTo>
                      <a:pt x="14" y="94"/>
                    </a:moveTo>
                    <a:cubicBezTo>
                      <a:pt x="27" y="106"/>
                      <a:pt x="46" y="107"/>
                      <a:pt x="60" y="97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87" y="134"/>
                      <a:pt x="88" y="145"/>
                      <a:pt x="95" y="151"/>
                    </a:cubicBezTo>
                    <a:cubicBezTo>
                      <a:pt x="104" y="160"/>
                      <a:pt x="118" y="159"/>
                      <a:pt x="126" y="151"/>
                    </a:cubicBezTo>
                    <a:cubicBezTo>
                      <a:pt x="134" y="142"/>
                      <a:pt x="134" y="129"/>
                      <a:pt x="126" y="120"/>
                    </a:cubicBezTo>
                    <a:cubicBezTo>
                      <a:pt x="119" y="113"/>
                      <a:pt x="108" y="112"/>
                      <a:pt x="100" y="117"/>
                    </a:cubicBezTo>
                    <a:cubicBezTo>
                      <a:pt x="69" y="88"/>
                      <a:pt x="69" y="88"/>
                      <a:pt x="69" y="88"/>
                    </a:cubicBezTo>
                    <a:cubicBezTo>
                      <a:pt x="75" y="78"/>
                      <a:pt x="77" y="66"/>
                      <a:pt x="73" y="56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107" y="48"/>
                      <a:pt x="120" y="47"/>
                      <a:pt x="129" y="39"/>
                    </a:cubicBezTo>
                    <a:cubicBezTo>
                      <a:pt x="137" y="30"/>
                      <a:pt x="137" y="16"/>
                      <a:pt x="128" y="8"/>
                    </a:cubicBezTo>
                    <a:cubicBezTo>
                      <a:pt x="119" y="0"/>
                      <a:pt x="106" y="0"/>
                      <a:pt x="97" y="8"/>
                    </a:cubicBezTo>
                    <a:cubicBezTo>
                      <a:pt x="92" y="14"/>
                      <a:pt x="90" y="22"/>
                      <a:pt x="92" y="2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5" y="44"/>
                      <a:pt x="65" y="43"/>
                      <a:pt x="64" y="43"/>
                    </a:cubicBezTo>
                    <a:cubicBezTo>
                      <a:pt x="50" y="29"/>
                      <a:pt x="27" y="29"/>
                      <a:pt x="14" y="43"/>
                    </a:cubicBezTo>
                    <a:cubicBezTo>
                      <a:pt x="0" y="57"/>
                      <a:pt x="0" y="80"/>
                      <a:pt x="14" y="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ş1íḓé">
                <a:extLst>
                  <a:ext uri="{FF2B5EF4-FFF2-40B4-BE49-F238E27FC236}">
                    <a16:creationId xmlns:a16="http://schemas.microsoft.com/office/drawing/2014/main" xmlns="" id="{678A65DC-65D1-4402-AB32-A8CE1AA5A584}"/>
                  </a:ext>
                </a:extLst>
              </p:cNvPr>
              <p:cNvSpPr/>
              <p:nvPr/>
            </p:nvSpPr>
            <p:spPr bwMode="auto">
              <a:xfrm>
                <a:off x="2323" y="1109"/>
                <a:ext cx="155" cy="232"/>
              </a:xfrm>
              <a:custGeom>
                <a:avLst/>
                <a:gdLst>
                  <a:gd name="T0" fmla="*/ 23 w 153"/>
                  <a:gd name="T1" fmla="*/ 229 h 229"/>
                  <a:gd name="T2" fmla="*/ 17 w 153"/>
                  <a:gd name="T3" fmla="*/ 227 h 229"/>
                  <a:gd name="T4" fmla="*/ 3 w 153"/>
                  <a:gd name="T5" fmla="*/ 205 h 229"/>
                  <a:gd name="T6" fmla="*/ 78 w 153"/>
                  <a:gd name="T7" fmla="*/ 57 h 229"/>
                  <a:gd name="T8" fmla="*/ 97 w 153"/>
                  <a:gd name="T9" fmla="*/ 56 h 229"/>
                  <a:gd name="T10" fmla="*/ 105 w 153"/>
                  <a:gd name="T11" fmla="*/ 69 h 229"/>
                  <a:gd name="T12" fmla="*/ 47 w 153"/>
                  <a:gd name="T13" fmla="*/ 181 h 229"/>
                  <a:gd name="T14" fmla="*/ 38 w 153"/>
                  <a:gd name="T15" fmla="*/ 182 h 229"/>
                  <a:gd name="T16" fmla="*/ 37 w 153"/>
                  <a:gd name="T17" fmla="*/ 173 h 229"/>
                  <a:gd name="T18" fmla="*/ 93 w 153"/>
                  <a:gd name="T19" fmla="*/ 71 h 229"/>
                  <a:gd name="T20" fmla="*/ 90 w 153"/>
                  <a:gd name="T21" fmla="*/ 66 h 229"/>
                  <a:gd name="T22" fmla="*/ 84 w 153"/>
                  <a:gd name="T23" fmla="*/ 68 h 229"/>
                  <a:gd name="T24" fmla="*/ 16 w 153"/>
                  <a:gd name="T25" fmla="*/ 204 h 229"/>
                  <a:gd name="T26" fmla="*/ 21 w 153"/>
                  <a:gd name="T27" fmla="*/ 215 h 229"/>
                  <a:gd name="T28" fmla="*/ 99 w 153"/>
                  <a:gd name="T29" fmla="*/ 116 h 229"/>
                  <a:gd name="T30" fmla="*/ 115 w 153"/>
                  <a:gd name="T31" fmla="*/ 15 h 229"/>
                  <a:gd name="T32" fmla="*/ 101 w 153"/>
                  <a:gd name="T33" fmla="*/ 15 h 229"/>
                  <a:gd name="T34" fmla="*/ 15 w 153"/>
                  <a:gd name="T35" fmla="*/ 137 h 229"/>
                  <a:gd name="T36" fmla="*/ 7 w 153"/>
                  <a:gd name="T37" fmla="*/ 141 h 229"/>
                  <a:gd name="T38" fmla="*/ 3 w 153"/>
                  <a:gd name="T39" fmla="*/ 132 h 229"/>
                  <a:gd name="T40" fmla="*/ 96 w 153"/>
                  <a:gd name="T41" fmla="*/ 3 h 229"/>
                  <a:gd name="T42" fmla="*/ 121 w 153"/>
                  <a:gd name="T43" fmla="*/ 4 h 229"/>
                  <a:gd name="T44" fmla="*/ 111 w 153"/>
                  <a:gd name="T45" fmla="*/ 122 h 229"/>
                  <a:gd name="T46" fmla="*/ 23 w 153"/>
                  <a:gd name="T47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3" h="229">
                    <a:moveTo>
                      <a:pt x="23" y="229"/>
                    </a:moveTo>
                    <a:cubicBezTo>
                      <a:pt x="21" y="229"/>
                      <a:pt x="19" y="228"/>
                      <a:pt x="17" y="227"/>
                    </a:cubicBezTo>
                    <a:cubicBezTo>
                      <a:pt x="11" y="225"/>
                      <a:pt x="4" y="220"/>
                      <a:pt x="3" y="205"/>
                    </a:cubicBezTo>
                    <a:cubicBezTo>
                      <a:pt x="0" y="164"/>
                      <a:pt x="49" y="74"/>
                      <a:pt x="78" y="57"/>
                    </a:cubicBezTo>
                    <a:cubicBezTo>
                      <a:pt x="87" y="51"/>
                      <a:pt x="93" y="53"/>
                      <a:pt x="97" y="56"/>
                    </a:cubicBezTo>
                    <a:cubicBezTo>
                      <a:pt x="102" y="59"/>
                      <a:pt x="104" y="63"/>
                      <a:pt x="105" y="69"/>
                    </a:cubicBezTo>
                    <a:cubicBezTo>
                      <a:pt x="110" y="101"/>
                      <a:pt x="53" y="173"/>
                      <a:pt x="47" y="181"/>
                    </a:cubicBezTo>
                    <a:cubicBezTo>
                      <a:pt x="44" y="184"/>
                      <a:pt x="40" y="185"/>
                      <a:pt x="38" y="182"/>
                    </a:cubicBezTo>
                    <a:cubicBezTo>
                      <a:pt x="35" y="180"/>
                      <a:pt x="34" y="176"/>
                      <a:pt x="37" y="173"/>
                    </a:cubicBezTo>
                    <a:cubicBezTo>
                      <a:pt x="60" y="144"/>
                      <a:pt x="96" y="91"/>
                      <a:pt x="93" y="71"/>
                    </a:cubicBezTo>
                    <a:cubicBezTo>
                      <a:pt x="92" y="68"/>
                      <a:pt x="91" y="67"/>
                      <a:pt x="90" y="66"/>
                    </a:cubicBezTo>
                    <a:cubicBezTo>
                      <a:pt x="89" y="65"/>
                      <a:pt x="85" y="67"/>
                      <a:pt x="84" y="68"/>
                    </a:cubicBezTo>
                    <a:cubicBezTo>
                      <a:pt x="59" y="83"/>
                      <a:pt x="13" y="168"/>
                      <a:pt x="16" y="204"/>
                    </a:cubicBezTo>
                    <a:cubicBezTo>
                      <a:pt x="17" y="214"/>
                      <a:pt x="20" y="215"/>
                      <a:pt x="21" y="215"/>
                    </a:cubicBezTo>
                    <a:cubicBezTo>
                      <a:pt x="34" y="220"/>
                      <a:pt x="71" y="178"/>
                      <a:pt x="99" y="116"/>
                    </a:cubicBezTo>
                    <a:cubicBezTo>
                      <a:pt x="123" y="64"/>
                      <a:pt x="129" y="23"/>
                      <a:pt x="115" y="15"/>
                    </a:cubicBezTo>
                    <a:cubicBezTo>
                      <a:pt x="111" y="13"/>
                      <a:pt x="106" y="13"/>
                      <a:pt x="101" y="15"/>
                    </a:cubicBezTo>
                    <a:cubicBezTo>
                      <a:pt x="69" y="27"/>
                      <a:pt x="28" y="107"/>
                      <a:pt x="15" y="137"/>
                    </a:cubicBezTo>
                    <a:cubicBezTo>
                      <a:pt x="14" y="141"/>
                      <a:pt x="10" y="142"/>
                      <a:pt x="7" y="141"/>
                    </a:cubicBezTo>
                    <a:cubicBezTo>
                      <a:pt x="4" y="139"/>
                      <a:pt x="2" y="136"/>
                      <a:pt x="3" y="132"/>
                    </a:cubicBezTo>
                    <a:cubicBezTo>
                      <a:pt x="5" y="128"/>
                      <a:pt x="53" y="19"/>
                      <a:pt x="96" y="3"/>
                    </a:cubicBezTo>
                    <a:cubicBezTo>
                      <a:pt x="105" y="0"/>
                      <a:pt x="113" y="0"/>
                      <a:pt x="121" y="4"/>
                    </a:cubicBezTo>
                    <a:cubicBezTo>
                      <a:pt x="153" y="21"/>
                      <a:pt x="121" y="98"/>
                      <a:pt x="111" y="122"/>
                    </a:cubicBezTo>
                    <a:cubicBezTo>
                      <a:pt x="90" y="167"/>
                      <a:pt x="52" y="229"/>
                      <a:pt x="23" y="2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iṧḻídê">
                <a:extLst>
                  <a:ext uri="{FF2B5EF4-FFF2-40B4-BE49-F238E27FC236}">
                    <a16:creationId xmlns:a16="http://schemas.microsoft.com/office/drawing/2014/main" xmlns="" id="{7DC3AD51-20E3-4E41-88A4-04D48CAA4A4A}"/>
                  </a:ext>
                </a:extLst>
              </p:cNvPr>
              <p:cNvSpPr/>
              <p:nvPr/>
            </p:nvSpPr>
            <p:spPr bwMode="auto">
              <a:xfrm>
                <a:off x="2772" y="1764"/>
                <a:ext cx="213" cy="197"/>
              </a:xfrm>
              <a:custGeom>
                <a:avLst/>
                <a:gdLst>
                  <a:gd name="T0" fmla="*/ 15 w 211"/>
                  <a:gd name="T1" fmla="*/ 185 h 195"/>
                  <a:gd name="T2" fmla="*/ 9 w 211"/>
                  <a:gd name="T3" fmla="*/ 181 h 195"/>
                  <a:gd name="T4" fmla="*/ 4 w 211"/>
                  <a:gd name="T5" fmla="*/ 156 h 195"/>
                  <a:gd name="T6" fmla="*/ 128 w 211"/>
                  <a:gd name="T7" fmla="*/ 44 h 195"/>
                  <a:gd name="T8" fmla="*/ 146 w 211"/>
                  <a:gd name="T9" fmla="*/ 50 h 195"/>
                  <a:gd name="T10" fmla="*/ 149 w 211"/>
                  <a:gd name="T11" fmla="*/ 66 h 195"/>
                  <a:gd name="T12" fmla="*/ 54 w 211"/>
                  <a:gd name="T13" fmla="*/ 149 h 195"/>
                  <a:gd name="T14" fmla="*/ 45 w 211"/>
                  <a:gd name="T15" fmla="*/ 147 h 195"/>
                  <a:gd name="T16" fmla="*/ 47 w 211"/>
                  <a:gd name="T17" fmla="*/ 138 h 195"/>
                  <a:gd name="T18" fmla="*/ 136 w 211"/>
                  <a:gd name="T19" fmla="*/ 63 h 195"/>
                  <a:gd name="T20" fmla="*/ 136 w 211"/>
                  <a:gd name="T21" fmla="*/ 58 h 195"/>
                  <a:gd name="T22" fmla="*/ 130 w 211"/>
                  <a:gd name="T23" fmla="*/ 57 h 195"/>
                  <a:gd name="T24" fmla="*/ 17 w 211"/>
                  <a:gd name="T25" fmla="*/ 160 h 195"/>
                  <a:gd name="T26" fmla="*/ 18 w 211"/>
                  <a:gd name="T27" fmla="*/ 172 h 195"/>
                  <a:gd name="T28" fmla="*/ 126 w 211"/>
                  <a:gd name="T29" fmla="*/ 107 h 195"/>
                  <a:gd name="T30" fmla="*/ 177 w 211"/>
                  <a:gd name="T31" fmla="*/ 19 h 195"/>
                  <a:gd name="T32" fmla="*/ 164 w 211"/>
                  <a:gd name="T33" fmla="*/ 14 h 195"/>
                  <a:gd name="T34" fmla="*/ 40 w 211"/>
                  <a:gd name="T35" fmla="*/ 97 h 195"/>
                  <a:gd name="T36" fmla="*/ 31 w 211"/>
                  <a:gd name="T37" fmla="*/ 97 h 195"/>
                  <a:gd name="T38" fmla="*/ 31 w 211"/>
                  <a:gd name="T39" fmla="*/ 88 h 195"/>
                  <a:gd name="T40" fmla="*/ 165 w 211"/>
                  <a:gd name="T41" fmla="*/ 1 h 195"/>
                  <a:gd name="T42" fmla="*/ 187 w 211"/>
                  <a:gd name="T43" fmla="*/ 11 h 195"/>
                  <a:gd name="T44" fmla="*/ 135 w 211"/>
                  <a:gd name="T45" fmla="*/ 117 h 195"/>
                  <a:gd name="T46" fmla="*/ 15 w 211"/>
                  <a:gd name="T47" fmla="*/ 18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1" h="195">
                    <a:moveTo>
                      <a:pt x="15" y="185"/>
                    </a:moveTo>
                    <a:cubicBezTo>
                      <a:pt x="13" y="184"/>
                      <a:pt x="11" y="183"/>
                      <a:pt x="9" y="181"/>
                    </a:cubicBezTo>
                    <a:cubicBezTo>
                      <a:pt x="5" y="177"/>
                      <a:pt x="0" y="170"/>
                      <a:pt x="4" y="156"/>
                    </a:cubicBezTo>
                    <a:cubicBezTo>
                      <a:pt x="16" y="116"/>
                      <a:pt x="94" y="50"/>
                      <a:pt x="128" y="44"/>
                    </a:cubicBezTo>
                    <a:cubicBezTo>
                      <a:pt x="138" y="42"/>
                      <a:pt x="144" y="47"/>
                      <a:pt x="146" y="50"/>
                    </a:cubicBezTo>
                    <a:cubicBezTo>
                      <a:pt x="149" y="55"/>
                      <a:pt x="150" y="60"/>
                      <a:pt x="149" y="66"/>
                    </a:cubicBezTo>
                    <a:cubicBezTo>
                      <a:pt x="142" y="97"/>
                      <a:pt x="63" y="144"/>
                      <a:pt x="54" y="149"/>
                    </a:cubicBezTo>
                    <a:cubicBezTo>
                      <a:pt x="51" y="151"/>
                      <a:pt x="47" y="150"/>
                      <a:pt x="45" y="147"/>
                    </a:cubicBezTo>
                    <a:cubicBezTo>
                      <a:pt x="43" y="144"/>
                      <a:pt x="44" y="140"/>
                      <a:pt x="47" y="138"/>
                    </a:cubicBezTo>
                    <a:cubicBezTo>
                      <a:pt x="79" y="119"/>
                      <a:pt x="132" y="82"/>
                      <a:pt x="136" y="63"/>
                    </a:cubicBezTo>
                    <a:cubicBezTo>
                      <a:pt x="137" y="60"/>
                      <a:pt x="136" y="59"/>
                      <a:pt x="136" y="58"/>
                    </a:cubicBezTo>
                    <a:cubicBezTo>
                      <a:pt x="135" y="56"/>
                      <a:pt x="131" y="57"/>
                      <a:pt x="130" y="57"/>
                    </a:cubicBezTo>
                    <a:cubicBezTo>
                      <a:pt x="101" y="62"/>
                      <a:pt x="27" y="125"/>
                      <a:pt x="17" y="160"/>
                    </a:cubicBezTo>
                    <a:cubicBezTo>
                      <a:pt x="14" y="168"/>
                      <a:pt x="17" y="171"/>
                      <a:pt x="18" y="172"/>
                    </a:cubicBezTo>
                    <a:cubicBezTo>
                      <a:pt x="28" y="181"/>
                      <a:pt x="77" y="155"/>
                      <a:pt x="126" y="107"/>
                    </a:cubicBezTo>
                    <a:cubicBezTo>
                      <a:pt x="167" y="68"/>
                      <a:pt x="188" y="31"/>
                      <a:pt x="177" y="19"/>
                    </a:cubicBezTo>
                    <a:cubicBezTo>
                      <a:pt x="174" y="16"/>
                      <a:pt x="170" y="14"/>
                      <a:pt x="164" y="14"/>
                    </a:cubicBezTo>
                    <a:cubicBezTo>
                      <a:pt x="130" y="13"/>
                      <a:pt x="63" y="73"/>
                      <a:pt x="40" y="97"/>
                    </a:cubicBezTo>
                    <a:cubicBezTo>
                      <a:pt x="38" y="99"/>
                      <a:pt x="34" y="100"/>
                      <a:pt x="31" y="97"/>
                    </a:cubicBezTo>
                    <a:cubicBezTo>
                      <a:pt x="29" y="95"/>
                      <a:pt x="29" y="90"/>
                      <a:pt x="31" y="88"/>
                    </a:cubicBezTo>
                    <a:cubicBezTo>
                      <a:pt x="35" y="84"/>
                      <a:pt x="118" y="0"/>
                      <a:pt x="165" y="1"/>
                    </a:cubicBezTo>
                    <a:cubicBezTo>
                      <a:pt x="174" y="1"/>
                      <a:pt x="181" y="4"/>
                      <a:pt x="187" y="11"/>
                    </a:cubicBezTo>
                    <a:cubicBezTo>
                      <a:pt x="211" y="38"/>
                      <a:pt x="153" y="99"/>
                      <a:pt x="135" y="117"/>
                    </a:cubicBezTo>
                    <a:cubicBezTo>
                      <a:pt x="100" y="151"/>
                      <a:pt x="41" y="195"/>
                      <a:pt x="15" y="18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ṥlíḍè">
                <a:extLst>
                  <a:ext uri="{FF2B5EF4-FFF2-40B4-BE49-F238E27FC236}">
                    <a16:creationId xmlns:a16="http://schemas.microsoft.com/office/drawing/2014/main" xmlns="" id="{C37059A1-7338-4F1A-A5BA-8179FE488DBC}"/>
                  </a:ext>
                </a:extLst>
              </p:cNvPr>
              <p:cNvSpPr/>
              <p:nvPr/>
            </p:nvSpPr>
            <p:spPr bwMode="auto">
              <a:xfrm>
                <a:off x="3052" y="935"/>
                <a:ext cx="150" cy="249"/>
              </a:xfrm>
              <a:custGeom>
                <a:avLst/>
                <a:gdLst>
                  <a:gd name="T0" fmla="*/ 128 w 148"/>
                  <a:gd name="T1" fmla="*/ 239 h 246"/>
                  <a:gd name="T2" fmla="*/ 123 w 148"/>
                  <a:gd name="T3" fmla="*/ 242 h 246"/>
                  <a:gd name="T4" fmla="*/ 98 w 148"/>
                  <a:gd name="T5" fmla="*/ 236 h 246"/>
                  <a:gd name="T6" fmla="*/ 45 w 148"/>
                  <a:gd name="T7" fmla="*/ 79 h 246"/>
                  <a:gd name="T8" fmla="*/ 58 w 148"/>
                  <a:gd name="T9" fmla="*/ 64 h 246"/>
                  <a:gd name="T10" fmla="*/ 73 w 148"/>
                  <a:gd name="T11" fmla="*/ 68 h 246"/>
                  <a:gd name="T12" fmla="*/ 111 w 148"/>
                  <a:gd name="T13" fmla="*/ 189 h 246"/>
                  <a:gd name="T14" fmla="*/ 106 w 148"/>
                  <a:gd name="T15" fmla="*/ 196 h 246"/>
                  <a:gd name="T16" fmla="*/ 99 w 148"/>
                  <a:gd name="T17" fmla="*/ 190 h 246"/>
                  <a:gd name="T18" fmla="*/ 66 w 148"/>
                  <a:gd name="T19" fmla="*/ 78 h 246"/>
                  <a:gd name="T20" fmla="*/ 61 w 148"/>
                  <a:gd name="T21" fmla="*/ 76 h 246"/>
                  <a:gd name="T22" fmla="*/ 58 w 148"/>
                  <a:gd name="T23" fmla="*/ 82 h 246"/>
                  <a:gd name="T24" fmla="*/ 106 w 148"/>
                  <a:gd name="T25" fmla="*/ 227 h 246"/>
                  <a:gd name="T26" fmla="*/ 118 w 148"/>
                  <a:gd name="T27" fmla="*/ 231 h 246"/>
                  <a:gd name="T28" fmla="*/ 102 w 148"/>
                  <a:gd name="T29" fmla="*/ 105 h 246"/>
                  <a:gd name="T30" fmla="*/ 42 w 148"/>
                  <a:gd name="T31" fmla="*/ 23 h 246"/>
                  <a:gd name="T32" fmla="*/ 32 w 148"/>
                  <a:gd name="T33" fmla="*/ 33 h 246"/>
                  <a:gd name="T34" fmla="*/ 58 w 148"/>
                  <a:gd name="T35" fmla="*/ 180 h 246"/>
                  <a:gd name="T36" fmla="*/ 54 w 148"/>
                  <a:gd name="T37" fmla="*/ 188 h 246"/>
                  <a:gd name="T38" fmla="*/ 46 w 148"/>
                  <a:gd name="T39" fmla="*/ 184 h 246"/>
                  <a:gd name="T40" fmla="*/ 20 w 148"/>
                  <a:gd name="T41" fmla="*/ 27 h 246"/>
                  <a:gd name="T42" fmla="*/ 38 w 148"/>
                  <a:gd name="T43" fmla="*/ 11 h 246"/>
                  <a:gd name="T44" fmla="*/ 114 w 148"/>
                  <a:gd name="T45" fmla="*/ 101 h 246"/>
                  <a:gd name="T46" fmla="*/ 128 w 148"/>
                  <a:gd name="T47" fmla="*/ 23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8" h="246">
                    <a:moveTo>
                      <a:pt x="128" y="239"/>
                    </a:moveTo>
                    <a:cubicBezTo>
                      <a:pt x="127" y="240"/>
                      <a:pt x="125" y="241"/>
                      <a:pt x="123" y="242"/>
                    </a:cubicBezTo>
                    <a:cubicBezTo>
                      <a:pt x="117" y="245"/>
                      <a:pt x="108" y="246"/>
                      <a:pt x="98" y="236"/>
                    </a:cubicBezTo>
                    <a:cubicBezTo>
                      <a:pt x="66" y="209"/>
                      <a:pt x="37" y="111"/>
                      <a:pt x="45" y="79"/>
                    </a:cubicBezTo>
                    <a:cubicBezTo>
                      <a:pt x="48" y="68"/>
                      <a:pt x="54" y="65"/>
                      <a:pt x="58" y="64"/>
                    </a:cubicBezTo>
                    <a:cubicBezTo>
                      <a:pt x="63" y="63"/>
                      <a:pt x="69" y="64"/>
                      <a:pt x="73" y="68"/>
                    </a:cubicBezTo>
                    <a:cubicBezTo>
                      <a:pt x="99" y="87"/>
                      <a:pt x="110" y="178"/>
                      <a:pt x="111" y="189"/>
                    </a:cubicBezTo>
                    <a:cubicBezTo>
                      <a:pt x="112" y="192"/>
                      <a:pt x="109" y="195"/>
                      <a:pt x="106" y="196"/>
                    </a:cubicBezTo>
                    <a:cubicBezTo>
                      <a:pt x="102" y="196"/>
                      <a:pt x="99" y="194"/>
                      <a:pt x="99" y="190"/>
                    </a:cubicBezTo>
                    <a:cubicBezTo>
                      <a:pt x="94" y="153"/>
                      <a:pt x="82" y="90"/>
                      <a:pt x="66" y="78"/>
                    </a:cubicBezTo>
                    <a:cubicBezTo>
                      <a:pt x="63" y="76"/>
                      <a:pt x="62" y="76"/>
                      <a:pt x="61" y="76"/>
                    </a:cubicBezTo>
                    <a:cubicBezTo>
                      <a:pt x="59" y="77"/>
                      <a:pt x="58" y="81"/>
                      <a:pt x="58" y="82"/>
                    </a:cubicBezTo>
                    <a:cubicBezTo>
                      <a:pt x="50" y="110"/>
                      <a:pt x="78" y="203"/>
                      <a:pt x="106" y="227"/>
                    </a:cubicBezTo>
                    <a:cubicBezTo>
                      <a:pt x="113" y="233"/>
                      <a:pt x="117" y="231"/>
                      <a:pt x="118" y="231"/>
                    </a:cubicBezTo>
                    <a:cubicBezTo>
                      <a:pt x="130" y="225"/>
                      <a:pt x="126" y="169"/>
                      <a:pt x="102" y="105"/>
                    </a:cubicBezTo>
                    <a:cubicBezTo>
                      <a:pt x="82" y="52"/>
                      <a:pt x="58" y="18"/>
                      <a:pt x="42" y="23"/>
                    </a:cubicBezTo>
                    <a:cubicBezTo>
                      <a:pt x="38" y="25"/>
                      <a:pt x="34" y="28"/>
                      <a:pt x="32" y="33"/>
                    </a:cubicBezTo>
                    <a:cubicBezTo>
                      <a:pt x="17" y="64"/>
                      <a:pt x="46" y="149"/>
                      <a:pt x="58" y="180"/>
                    </a:cubicBezTo>
                    <a:cubicBezTo>
                      <a:pt x="59" y="183"/>
                      <a:pt x="58" y="187"/>
                      <a:pt x="54" y="188"/>
                    </a:cubicBezTo>
                    <a:cubicBezTo>
                      <a:pt x="51" y="189"/>
                      <a:pt x="47" y="188"/>
                      <a:pt x="46" y="184"/>
                    </a:cubicBezTo>
                    <a:cubicBezTo>
                      <a:pt x="44" y="180"/>
                      <a:pt x="0" y="69"/>
                      <a:pt x="20" y="27"/>
                    </a:cubicBezTo>
                    <a:cubicBezTo>
                      <a:pt x="24" y="19"/>
                      <a:pt x="30" y="13"/>
                      <a:pt x="38" y="11"/>
                    </a:cubicBezTo>
                    <a:cubicBezTo>
                      <a:pt x="74" y="0"/>
                      <a:pt x="105" y="77"/>
                      <a:pt x="114" y="101"/>
                    </a:cubicBezTo>
                    <a:cubicBezTo>
                      <a:pt x="132" y="147"/>
                      <a:pt x="148" y="219"/>
                      <a:pt x="128" y="2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ṩ1íḑè">
                <a:extLst>
                  <a:ext uri="{FF2B5EF4-FFF2-40B4-BE49-F238E27FC236}">
                    <a16:creationId xmlns:a16="http://schemas.microsoft.com/office/drawing/2014/main" xmlns="" id="{37A186FB-C1A7-4C41-80DB-28A30244C3A4}"/>
                  </a:ext>
                </a:extLst>
              </p:cNvPr>
              <p:cNvSpPr/>
              <p:nvPr/>
            </p:nvSpPr>
            <p:spPr bwMode="auto">
              <a:xfrm>
                <a:off x="1358" y="188"/>
                <a:ext cx="46" cy="46"/>
              </a:xfrm>
              <a:custGeom>
                <a:avLst/>
                <a:gdLst>
                  <a:gd name="T0" fmla="*/ 42 w 45"/>
                  <a:gd name="T1" fmla="*/ 27 h 45"/>
                  <a:gd name="T2" fmla="*/ 17 w 45"/>
                  <a:gd name="T3" fmla="*/ 42 h 45"/>
                  <a:gd name="T4" fmla="*/ 2 w 45"/>
                  <a:gd name="T5" fmla="*/ 18 h 45"/>
                  <a:gd name="T6" fmla="*/ 27 w 45"/>
                  <a:gd name="T7" fmla="*/ 2 h 45"/>
                  <a:gd name="T8" fmla="*/ 42 w 45"/>
                  <a:gd name="T9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2" y="27"/>
                    </a:moveTo>
                    <a:cubicBezTo>
                      <a:pt x="39" y="38"/>
                      <a:pt x="28" y="45"/>
                      <a:pt x="17" y="42"/>
                    </a:cubicBezTo>
                    <a:cubicBezTo>
                      <a:pt x="6" y="40"/>
                      <a:pt x="0" y="29"/>
                      <a:pt x="2" y="18"/>
                    </a:cubicBezTo>
                    <a:cubicBezTo>
                      <a:pt x="5" y="7"/>
                      <a:pt x="16" y="0"/>
                      <a:pt x="27" y="2"/>
                    </a:cubicBezTo>
                    <a:cubicBezTo>
                      <a:pt x="38" y="5"/>
                      <a:pt x="45" y="16"/>
                      <a:pt x="42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ṡ1ïḋé">
                <a:extLst>
                  <a:ext uri="{FF2B5EF4-FFF2-40B4-BE49-F238E27FC236}">
                    <a16:creationId xmlns:a16="http://schemas.microsoft.com/office/drawing/2014/main" xmlns="" id="{E77EA49C-056E-4B8B-8A78-735401E50A4B}"/>
                  </a:ext>
                </a:extLst>
              </p:cNvPr>
              <p:cNvSpPr/>
              <p:nvPr/>
            </p:nvSpPr>
            <p:spPr bwMode="auto">
              <a:xfrm>
                <a:off x="1388" y="111"/>
                <a:ext cx="100" cy="135"/>
              </a:xfrm>
              <a:custGeom>
                <a:avLst/>
                <a:gdLst>
                  <a:gd name="T0" fmla="*/ 68 w 99"/>
                  <a:gd name="T1" fmla="*/ 129 h 133"/>
                  <a:gd name="T2" fmla="*/ 85 w 99"/>
                  <a:gd name="T3" fmla="*/ 133 h 133"/>
                  <a:gd name="T4" fmla="*/ 4 w 99"/>
                  <a:gd name="T5" fmla="*/ 0 h 133"/>
                  <a:gd name="T6" fmla="*/ 0 w 99"/>
                  <a:gd name="T7" fmla="*/ 18 h 133"/>
                  <a:gd name="T8" fmla="*/ 68 w 99"/>
                  <a:gd name="T9" fmla="*/ 12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33">
                    <a:moveTo>
                      <a:pt x="68" y="129"/>
                    </a:moveTo>
                    <a:cubicBezTo>
                      <a:pt x="85" y="133"/>
                      <a:pt x="85" y="133"/>
                      <a:pt x="85" y="133"/>
                    </a:cubicBezTo>
                    <a:cubicBezTo>
                      <a:pt x="99" y="74"/>
                      <a:pt x="63" y="14"/>
                      <a:pt x="4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9" y="30"/>
                      <a:pt x="80" y="79"/>
                      <a:pt x="68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śļidè">
                <a:extLst>
                  <a:ext uri="{FF2B5EF4-FFF2-40B4-BE49-F238E27FC236}">
                    <a16:creationId xmlns:a16="http://schemas.microsoft.com/office/drawing/2014/main" xmlns="" id="{A45140F6-04C1-4F64-AC21-371B1E31C321}"/>
                  </a:ext>
                </a:extLst>
              </p:cNvPr>
              <p:cNvSpPr/>
              <p:nvPr/>
            </p:nvSpPr>
            <p:spPr bwMode="auto">
              <a:xfrm>
                <a:off x="1379" y="148"/>
                <a:ext cx="69" cy="89"/>
              </a:xfrm>
              <a:custGeom>
                <a:avLst/>
                <a:gdLst>
                  <a:gd name="T0" fmla="*/ 4 w 68"/>
                  <a:gd name="T1" fmla="*/ 0 h 88"/>
                  <a:gd name="T2" fmla="*/ 0 w 68"/>
                  <a:gd name="T3" fmla="*/ 18 h 88"/>
                  <a:gd name="T4" fmla="*/ 41 w 68"/>
                  <a:gd name="T5" fmla="*/ 84 h 88"/>
                  <a:gd name="T6" fmla="*/ 59 w 68"/>
                  <a:gd name="T7" fmla="*/ 88 h 88"/>
                  <a:gd name="T8" fmla="*/ 4 w 68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88">
                    <a:moveTo>
                      <a:pt x="4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30" y="25"/>
                      <a:pt x="48" y="55"/>
                      <a:pt x="41" y="84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8" y="49"/>
                      <a:pt x="44" y="1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$lîḋè">
                <a:extLst>
                  <a:ext uri="{FF2B5EF4-FFF2-40B4-BE49-F238E27FC236}">
                    <a16:creationId xmlns:a16="http://schemas.microsoft.com/office/drawing/2014/main" xmlns="" id="{5BBE04BF-2BED-483F-8DE6-85FBD49483E8}"/>
                  </a:ext>
                </a:extLst>
              </p:cNvPr>
              <p:cNvSpPr/>
              <p:nvPr/>
            </p:nvSpPr>
            <p:spPr bwMode="auto">
              <a:xfrm>
                <a:off x="2922" y="662"/>
                <a:ext cx="45" cy="45"/>
              </a:xfrm>
              <a:custGeom>
                <a:avLst/>
                <a:gdLst>
                  <a:gd name="T0" fmla="*/ 42 w 45"/>
                  <a:gd name="T1" fmla="*/ 28 h 45"/>
                  <a:gd name="T2" fmla="*/ 18 w 45"/>
                  <a:gd name="T3" fmla="*/ 43 h 45"/>
                  <a:gd name="T4" fmla="*/ 3 w 45"/>
                  <a:gd name="T5" fmla="*/ 18 h 45"/>
                  <a:gd name="T6" fmla="*/ 27 w 45"/>
                  <a:gd name="T7" fmla="*/ 3 h 45"/>
                  <a:gd name="T8" fmla="*/ 42 w 45"/>
                  <a:gd name="T9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2" y="28"/>
                    </a:moveTo>
                    <a:cubicBezTo>
                      <a:pt x="40" y="39"/>
                      <a:pt x="29" y="45"/>
                      <a:pt x="18" y="43"/>
                    </a:cubicBezTo>
                    <a:cubicBezTo>
                      <a:pt x="7" y="40"/>
                      <a:pt x="0" y="29"/>
                      <a:pt x="3" y="18"/>
                    </a:cubicBezTo>
                    <a:cubicBezTo>
                      <a:pt x="5" y="7"/>
                      <a:pt x="16" y="0"/>
                      <a:pt x="27" y="3"/>
                    </a:cubicBezTo>
                    <a:cubicBezTo>
                      <a:pt x="38" y="6"/>
                      <a:pt x="45" y="17"/>
                      <a:pt x="42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ṥḻîďê">
                <a:extLst>
                  <a:ext uri="{FF2B5EF4-FFF2-40B4-BE49-F238E27FC236}">
                    <a16:creationId xmlns:a16="http://schemas.microsoft.com/office/drawing/2014/main" xmlns="" id="{C03C39F6-3C24-49DC-90F1-0854CCE5AE15}"/>
                  </a:ext>
                </a:extLst>
              </p:cNvPr>
              <p:cNvSpPr/>
              <p:nvPr/>
            </p:nvSpPr>
            <p:spPr bwMode="auto">
              <a:xfrm>
                <a:off x="2951" y="586"/>
                <a:ext cx="101" cy="133"/>
              </a:xfrm>
              <a:custGeom>
                <a:avLst/>
                <a:gdLst>
                  <a:gd name="T0" fmla="*/ 68 w 100"/>
                  <a:gd name="T1" fmla="*/ 128 h 132"/>
                  <a:gd name="T2" fmla="*/ 86 w 100"/>
                  <a:gd name="T3" fmla="*/ 132 h 132"/>
                  <a:gd name="T4" fmla="*/ 4 w 100"/>
                  <a:gd name="T5" fmla="*/ 0 h 132"/>
                  <a:gd name="T6" fmla="*/ 0 w 100"/>
                  <a:gd name="T7" fmla="*/ 17 h 132"/>
                  <a:gd name="T8" fmla="*/ 68 w 100"/>
                  <a:gd name="T9" fmla="*/ 12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32">
                    <a:moveTo>
                      <a:pt x="68" y="128"/>
                    </a:moveTo>
                    <a:cubicBezTo>
                      <a:pt x="86" y="132"/>
                      <a:pt x="86" y="132"/>
                      <a:pt x="86" y="132"/>
                    </a:cubicBezTo>
                    <a:cubicBezTo>
                      <a:pt x="100" y="73"/>
                      <a:pt x="63" y="14"/>
                      <a:pt x="4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9" y="29"/>
                      <a:pt x="80" y="79"/>
                      <a:pt x="68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ṧḻîḑé">
                <a:extLst>
                  <a:ext uri="{FF2B5EF4-FFF2-40B4-BE49-F238E27FC236}">
                    <a16:creationId xmlns:a16="http://schemas.microsoft.com/office/drawing/2014/main" xmlns="" id="{78499DFE-F96D-452F-BD78-8AE9CD66CF88}"/>
                  </a:ext>
                </a:extLst>
              </p:cNvPr>
              <p:cNvSpPr/>
              <p:nvPr/>
            </p:nvSpPr>
            <p:spPr bwMode="auto">
              <a:xfrm>
                <a:off x="2942" y="622"/>
                <a:ext cx="69" cy="89"/>
              </a:xfrm>
              <a:custGeom>
                <a:avLst/>
                <a:gdLst>
                  <a:gd name="T0" fmla="*/ 5 w 68"/>
                  <a:gd name="T1" fmla="*/ 0 h 88"/>
                  <a:gd name="T2" fmla="*/ 0 w 68"/>
                  <a:gd name="T3" fmla="*/ 17 h 88"/>
                  <a:gd name="T4" fmla="*/ 41 w 68"/>
                  <a:gd name="T5" fmla="*/ 84 h 88"/>
                  <a:gd name="T6" fmla="*/ 59 w 68"/>
                  <a:gd name="T7" fmla="*/ 88 h 88"/>
                  <a:gd name="T8" fmla="*/ 5 w 68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88">
                    <a:moveTo>
                      <a:pt x="5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30" y="24"/>
                      <a:pt x="49" y="54"/>
                      <a:pt x="41" y="84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8" y="49"/>
                      <a:pt x="44" y="9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Slîḑè">
                <a:extLst>
                  <a:ext uri="{FF2B5EF4-FFF2-40B4-BE49-F238E27FC236}">
                    <a16:creationId xmlns:a16="http://schemas.microsoft.com/office/drawing/2014/main" xmlns="" id="{2A62BED1-0C94-4864-8BB8-07F8DEAFAC55}"/>
                  </a:ext>
                </a:extLst>
              </p:cNvPr>
              <p:cNvSpPr/>
              <p:nvPr/>
            </p:nvSpPr>
            <p:spPr bwMode="auto">
              <a:xfrm>
                <a:off x="2049" y="938"/>
                <a:ext cx="134" cy="110"/>
              </a:xfrm>
              <a:custGeom>
                <a:avLst/>
                <a:gdLst>
                  <a:gd name="T0" fmla="*/ 127 w 132"/>
                  <a:gd name="T1" fmla="*/ 18 h 108"/>
                  <a:gd name="T2" fmla="*/ 33 w 132"/>
                  <a:gd name="T3" fmla="*/ 1 h 108"/>
                  <a:gd name="T4" fmla="*/ 26 w 132"/>
                  <a:gd name="T5" fmla="*/ 6 h 108"/>
                  <a:gd name="T6" fmla="*/ 31 w 132"/>
                  <a:gd name="T7" fmla="*/ 12 h 108"/>
                  <a:gd name="T8" fmla="*/ 106 w 132"/>
                  <a:gd name="T9" fmla="*/ 26 h 108"/>
                  <a:gd name="T10" fmla="*/ 4 w 132"/>
                  <a:gd name="T11" fmla="*/ 67 h 108"/>
                  <a:gd name="T12" fmla="*/ 1 w 132"/>
                  <a:gd name="T13" fmla="*/ 75 h 108"/>
                  <a:gd name="T14" fmla="*/ 9 w 132"/>
                  <a:gd name="T15" fmla="*/ 78 h 108"/>
                  <a:gd name="T16" fmla="*/ 110 w 132"/>
                  <a:gd name="T17" fmla="*/ 36 h 108"/>
                  <a:gd name="T18" fmla="*/ 66 w 132"/>
                  <a:gd name="T19" fmla="*/ 98 h 108"/>
                  <a:gd name="T20" fmla="*/ 67 w 132"/>
                  <a:gd name="T21" fmla="*/ 106 h 108"/>
                  <a:gd name="T22" fmla="*/ 73 w 132"/>
                  <a:gd name="T23" fmla="*/ 107 h 108"/>
                  <a:gd name="T24" fmla="*/ 75 w 132"/>
                  <a:gd name="T25" fmla="*/ 105 h 108"/>
                  <a:gd name="T26" fmla="*/ 130 w 132"/>
                  <a:gd name="T27" fmla="*/ 27 h 108"/>
                  <a:gd name="T28" fmla="*/ 131 w 132"/>
                  <a:gd name="T29" fmla="*/ 22 h 108"/>
                  <a:gd name="T30" fmla="*/ 127 w 132"/>
                  <a:gd name="T31" fmla="*/ 1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" h="108">
                    <a:moveTo>
                      <a:pt x="127" y="18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0" y="0"/>
                      <a:pt x="27" y="2"/>
                      <a:pt x="26" y="6"/>
                    </a:cubicBezTo>
                    <a:cubicBezTo>
                      <a:pt x="26" y="9"/>
                      <a:pt x="28" y="12"/>
                      <a:pt x="31" y="12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" y="68"/>
                      <a:pt x="0" y="72"/>
                      <a:pt x="1" y="75"/>
                    </a:cubicBezTo>
                    <a:cubicBezTo>
                      <a:pt x="2" y="77"/>
                      <a:pt x="6" y="79"/>
                      <a:pt x="9" y="78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66" y="98"/>
                      <a:pt x="66" y="98"/>
                      <a:pt x="66" y="98"/>
                    </a:cubicBezTo>
                    <a:cubicBezTo>
                      <a:pt x="64" y="101"/>
                      <a:pt x="65" y="105"/>
                      <a:pt x="67" y="106"/>
                    </a:cubicBezTo>
                    <a:cubicBezTo>
                      <a:pt x="69" y="108"/>
                      <a:pt x="71" y="108"/>
                      <a:pt x="73" y="107"/>
                    </a:cubicBezTo>
                    <a:cubicBezTo>
                      <a:pt x="74" y="107"/>
                      <a:pt x="74" y="106"/>
                      <a:pt x="75" y="105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2" y="25"/>
                      <a:pt x="132" y="23"/>
                      <a:pt x="131" y="22"/>
                    </a:cubicBezTo>
                    <a:cubicBezTo>
                      <a:pt x="130" y="20"/>
                      <a:pt x="129" y="19"/>
                      <a:pt x="127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ṩļíḍê">
                <a:extLst>
                  <a:ext uri="{FF2B5EF4-FFF2-40B4-BE49-F238E27FC236}">
                    <a16:creationId xmlns:a16="http://schemas.microsoft.com/office/drawing/2014/main" xmlns="" id="{B328AA98-743D-41B5-B2B2-AA3E97E97562}"/>
                  </a:ext>
                </a:extLst>
              </p:cNvPr>
              <p:cNvSpPr/>
              <p:nvPr/>
            </p:nvSpPr>
            <p:spPr bwMode="auto">
              <a:xfrm>
                <a:off x="1711" y="1054"/>
                <a:ext cx="108" cy="132"/>
              </a:xfrm>
              <a:custGeom>
                <a:avLst/>
                <a:gdLst>
                  <a:gd name="T0" fmla="*/ 90 w 107"/>
                  <a:gd name="T1" fmla="*/ 126 h 131"/>
                  <a:gd name="T2" fmla="*/ 106 w 107"/>
                  <a:gd name="T3" fmla="*/ 32 h 131"/>
                  <a:gd name="T4" fmla="*/ 102 w 107"/>
                  <a:gd name="T5" fmla="*/ 26 h 131"/>
                  <a:gd name="T6" fmla="*/ 95 w 107"/>
                  <a:gd name="T7" fmla="*/ 30 h 131"/>
                  <a:gd name="T8" fmla="*/ 82 w 107"/>
                  <a:gd name="T9" fmla="*/ 105 h 131"/>
                  <a:gd name="T10" fmla="*/ 40 w 107"/>
                  <a:gd name="T11" fmla="*/ 5 h 131"/>
                  <a:gd name="T12" fmla="*/ 32 w 107"/>
                  <a:gd name="T13" fmla="*/ 1 h 131"/>
                  <a:gd name="T14" fmla="*/ 29 w 107"/>
                  <a:gd name="T15" fmla="*/ 9 h 131"/>
                  <a:gd name="T16" fmla="*/ 72 w 107"/>
                  <a:gd name="T17" fmla="*/ 110 h 131"/>
                  <a:gd name="T18" fmla="*/ 9 w 107"/>
                  <a:gd name="T19" fmla="*/ 67 h 131"/>
                  <a:gd name="T20" fmla="*/ 1 w 107"/>
                  <a:gd name="T21" fmla="*/ 68 h 131"/>
                  <a:gd name="T22" fmla="*/ 1 w 107"/>
                  <a:gd name="T23" fmla="*/ 73 h 131"/>
                  <a:gd name="T24" fmla="*/ 3 w 107"/>
                  <a:gd name="T25" fmla="*/ 76 h 131"/>
                  <a:gd name="T26" fmla="*/ 81 w 107"/>
                  <a:gd name="T27" fmla="*/ 130 h 131"/>
                  <a:gd name="T28" fmla="*/ 87 w 107"/>
                  <a:gd name="T29" fmla="*/ 131 h 131"/>
                  <a:gd name="T30" fmla="*/ 90 w 107"/>
                  <a:gd name="T31" fmla="*/ 12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31">
                    <a:moveTo>
                      <a:pt x="90" y="126"/>
                    </a:moveTo>
                    <a:cubicBezTo>
                      <a:pt x="106" y="32"/>
                      <a:pt x="106" y="32"/>
                      <a:pt x="106" y="32"/>
                    </a:cubicBezTo>
                    <a:cubicBezTo>
                      <a:pt x="107" y="29"/>
                      <a:pt x="105" y="26"/>
                      <a:pt x="102" y="26"/>
                    </a:cubicBezTo>
                    <a:cubicBezTo>
                      <a:pt x="98" y="25"/>
                      <a:pt x="96" y="27"/>
                      <a:pt x="95" y="30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8" y="2"/>
                      <a:pt x="35" y="0"/>
                      <a:pt x="32" y="1"/>
                    </a:cubicBezTo>
                    <a:cubicBezTo>
                      <a:pt x="29" y="3"/>
                      <a:pt x="28" y="6"/>
                      <a:pt x="29" y="9"/>
                    </a:cubicBezTo>
                    <a:cubicBezTo>
                      <a:pt x="72" y="110"/>
                      <a:pt x="72" y="110"/>
                      <a:pt x="72" y="110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7" y="65"/>
                      <a:pt x="3" y="65"/>
                      <a:pt x="1" y="68"/>
                    </a:cubicBezTo>
                    <a:cubicBezTo>
                      <a:pt x="0" y="70"/>
                      <a:pt x="0" y="72"/>
                      <a:pt x="1" y="73"/>
                    </a:cubicBezTo>
                    <a:cubicBezTo>
                      <a:pt x="1" y="74"/>
                      <a:pt x="2" y="75"/>
                      <a:pt x="3" y="76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3" y="131"/>
                      <a:pt x="85" y="131"/>
                      <a:pt x="87" y="131"/>
                    </a:cubicBezTo>
                    <a:cubicBezTo>
                      <a:pt x="89" y="130"/>
                      <a:pt x="90" y="128"/>
                      <a:pt x="90" y="1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śľïde">
                <a:extLst>
                  <a:ext uri="{FF2B5EF4-FFF2-40B4-BE49-F238E27FC236}">
                    <a16:creationId xmlns:a16="http://schemas.microsoft.com/office/drawing/2014/main" xmlns="" id="{138D47B7-3AE7-4B34-8DC9-6D406CEC9A3F}"/>
                  </a:ext>
                </a:extLst>
              </p:cNvPr>
              <p:cNvSpPr/>
              <p:nvPr/>
            </p:nvSpPr>
            <p:spPr bwMode="auto">
              <a:xfrm>
                <a:off x="2589" y="1400"/>
                <a:ext cx="109" cy="134"/>
              </a:xfrm>
              <a:custGeom>
                <a:avLst/>
                <a:gdLst>
                  <a:gd name="T0" fmla="*/ 89 w 107"/>
                  <a:gd name="T1" fmla="*/ 127 h 132"/>
                  <a:gd name="T2" fmla="*/ 106 w 107"/>
                  <a:gd name="T3" fmla="*/ 33 h 132"/>
                  <a:gd name="T4" fmla="*/ 102 w 107"/>
                  <a:gd name="T5" fmla="*/ 27 h 132"/>
                  <a:gd name="T6" fmla="*/ 95 w 107"/>
                  <a:gd name="T7" fmla="*/ 31 h 132"/>
                  <a:gd name="T8" fmla="*/ 82 w 107"/>
                  <a:gd name="T9" fmla="*/ 106 h 132"/>
                  <a:gd name="T10" fmla="*/ 40 w 107"/>
                  <a:gd name="T11" fmla="*/ 5 h 132"/>
                  <a:gd name="T12" fmla="*/ 33 w 107"/>
                  <a:gd name="T13" fmla="*/ 2 h 132"/>
                  <a:gd name="T14" fmla="*/ 30 w 107"/>
                  <a:gd name="T15" fmla="*/ 9 h 132"/>
                  <a:gd name="T16" fmla="*/ 71 w 107"/>
                  <a:gd name="T17" fmla="*/ 111 h 132"/>
                  <a:gd name="T18" fmla="*/ 9 w 107"/>
                  <a:gd name="T19" fmla="*/ 66 h 132"/>
                  <a:gd name="T20" fmla="*/ 1 w 107"/>
                  <a:gd name="T21" fmla="*/ 68 h 132"/>
                  <a:gd name="T22" fmla="*/ 0 w 107"/>
                  <a:gd name="T23" fmla="*/ 73 h 132"/>
                  <a:gd name="T24" fmla="*/ 2 w 107"/>
                  <a:gd name="T25" fmla="*/ 76 h 132"/>
                  <a:gd name="T26" fmla="*/ 80 w 107"/>
                  <a:gd name="T27" fmla="*/ 131 h 132"/>
                  <a:gd name="T28" fmla="*/ 86 w 107"/>
                  <a:gd name="T29" fmla="*/ 132 h 132"/>
                  <a:gd name="T30" fmla="*/ 89 w 107"/>
                  <a:gd name="T31" fmla="*/ 12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32">
                    <a:moveTo>
                      <a:pt x="89" y="127"/>
                    </a:moveTo>
                    <a:cubicBezTo>
                      <a:pt x="106" y="33"/>
                      <a:pt x="106" y="33"/>
                      <a:pt x="106" y="33"/>
                    </a:cubicBezTo>
                    <a:cubicBezTo>
                      <a:pt x="107" y="30"/>
                      <a:pt x="105" y="27"/>
                      <a:pt x="102" y="27"/>
                    </a:cubicBezTo>
                    <a:cubicBezTo>
                      <a:pt x="99" y="26"/>
                      <a:pt x="96" y="28"/>
                      <a:pt x="95" y="31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9" y="2"/>
                      <a:pt x="36" y="0"/>
                      <a:pt x="33" y="2"/>
                    </a:cubicBezTo>
                    <a:cubicBezTo>
                      <a:pt x="30" y="3"/>
                      <a:pt x="29" y="6"/>
                      <a:pt x="30" y="9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6" y="65"/>
                      <a:pt x="3" y="65"/>
                      <a:pt x="1" y="68"/>
                    </a:cubicBezTo>
                    <a:cubicBezTo>
                      <a:pt x="0" y="69"/>
                      <a:pt x="0" y="71"/>
                      <a:pt x="0" y="73"/>
                    </a:cubicBezTo>
                    <a:cubicBezTo>
                      <a:pt x="1" y="74"/>
                      <a:pt x="1" y="75"/>
                      <a:pt x="2" y="76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2" y="132"/>
                      <a:pt x="84" y="132"/>
                      <a:pt x="86" y="132"/>
                    </a:cubicBezTo>
                    <a:cubicBezTo>
                      <a:pt x="88" y="131"/>
                      <a:pt x="89" y="129"/>
                      <a:pt x="89" y="1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iṧlîḑe">
                <a:extLst>
                  <a:ext uri="{FF2B5EF4-FFF2-40B4-BE49-F238E27FC236}">
                    <a16:creationId xmlns:a16="http://schemas.microsoft.com/office/drawing/2014/main" xmlns="" id="{8A7C9270-6ACA-47E2-B2D8-EA5920E75D0C}"/>
                  </a:ext>
                </a:extLst>
              </p:cNvPr>
              <p:cNvSpPr/>
              <p:nvPr/>
            </p:nvSpPr>
            <p:spPr bwMode="auto">
              <a:xfrm>
                <a:off x="2225" y="1332"/>
                <a:ext cx="102" cy="103"/>
              </a:xfrm>
              <a:custGeom>
                <a:avLst/>
                <a:gdLst>
                  <a:gd name="T0" fmla="*/ 97 w 101"/>
                  <a:gd name="T1" fmla="*/ 83 h 101"/>
                  <a:gd name="T2" fmla="*/ 64 w 101"/>
                  <a:gd name="T3" fmla="*/ 50 h 101"/>
                  <a:gd name="T4" fmla="*/ 97 w 101"/>
                  <a:gd name="T5" fmla="*/ 17 h 101"/>
                  <a:gd name="T6" fmla="*/ 97 w 101"/>
                  <a:gd name="T7" fmla="*/ 4 h 101"/>
                  <a:gd name="T8" fmla="*/ 84 w 101"/>
                  <a:gd name="T9" fmla="*/ 4 h 101"/>
                  <a:gd name="T10" fmla="*/ 51 w 101"/>
                  <a:gd name="T11" fmla="*/ 37 h 101"/>
                  <a:gd name="T12" fmla="*/ 17 w 101"/>
                  <a:gd name="T13" fmla="*/ 4 h 101"/>
                  <a:gd name="T14" fmla="*/ 4 w 101"/>
                  <a:gd name="T15" fmla="*/ 4 h 101"/>
                  <a:gd name="T16" fmla="*/ 4 w 101"/>
                  <a:gd name="T17" fmla="*/ 17 h 101"/>
                  <a:gd name="T18" fmla="*/ 37 w 101"/>
                  <a:gd name="T19" fmla="*/ 50 h 101"/>
                  <a:gd name="T20" fmla="*/ 4 w 101"/>
                  <a:gd name="T21" fmla="*/ 83 h 101"/>
                  <a:gd name="T22" fmla="*/ 4 w 101"/>
                  <a:gd name="T23" fmla="*/ 97 h 101"/>
                  <a:gd name="T24" fmla="*/ 17 w 101"/>
                  <a:gd name="T25" fmla="*/ 97 h 101"/>
                  <a:gd name="T26" fmla="*/ 51 w 101"/>
                  <a:gd name="T27" fmla="*/ 64 h 101"/>
                  <a:gd name="T28" fmla="*/ 84 w 101"/>
                  <a:gd name="T29" fmla="*/ 97 h 101"/>
                  <a:gd name="T30" fmla="*/ 97 w 101"/>
                  <a:gd name="T31" fmla="*/ 97 h 101"/>
                  <a:gd name="T32" fmla="*/ 97 w 101"/>
                  <a:gd name="T33" fmla="*/ 8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1">
                    <a:moveTo>
                      <a:pt x="97" y="83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97" y="17"/>
                      <a:pt x="97" y="17"/>
                      <a:pt x="97" y="17"/>
                    </a:cubicBezTo>
                    <a:cubicBezTo>
                      <a:pt x="101" y="14"/>
                      <a:pt x="101" y="8"/>
                      <a:pt x="97" y="4"/>
                    </a:cubicBezTo>
                    <a:cubicBezTo>
                      <a:pt x="93" y="0"/>
                      <a:pt x="87" y="0"/>
                      <a:pt x="84" y="4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7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0" y="87"/>
                      <a:pt x="0" y="93"/>
                      <a:pt x="4" y="97"/>
                    </a:cubicBezTo>
                    <a:cubicBezTo>
                      <a:pt x="8" y="101"/>
                      <a:pt x="14" y="101"/>
                      <a:pt x="17" y="9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84" y="97"/>
                      <a:pt x="84" y="97"/>
                      <a:pt x="84" y="97"/>
                    </a:cubicBezTo>
                    <a:cubicBezTo>
                      <a:pt x="87" y="101"/>
                      <a:pt x="93" y="101"/>
                      <a:pt x="97" y="97"/>
                    </a:cubicBezTo>
                    <a:cubicBezTo>
                      <a:pt x="101" y="93"/>
                      <a:pt x="101" y="87"/>
                      <a:pt x="97" y="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$ļiďè">
                <a:extLst>
                  <a:ext uri="{FF2B5EF4-FFF2-40B4-BE49-F238E27FC236}">
                    <a16:creationId xmlns:a16="http://schemas.microsoft.com/office/drawing/2014/main" xmlns="" id="{59BDF548-652D-4C2A-8D7F-0B85C66C0777}"/>
                  </a:ext>
                </a:extLst>
              </p:cNvPr>
              <p:cNvSpPr/>
              <p:nvPr/>
            </p:nvSpPr>
            <p:spPr bwMode="auto">
              <a:xfrm>
                <a:off x="2667" y="976"/>
                <a:ext cx="133" cy="132"/>
              </a:xfrm>
              <a:custGeom>
                <a:avLst/>
                <a:gdLst>
                  <a:gd name="T0" fmla="*/ 122 w 131"/>
                  <a:gd name="T1" fmla="*/ 71 h 131"/>
                  <a:gd name="T2" fmla="*/ 77 w 131"/>
                  <a:gd name="T3" fmla="*/ 59 h 131"/>
                  <a:gd name="T4" fmla="*/ 89 w 131"/>
                  <a:gd name="T5" fmla="*/ 14 h 131"/>
                  <a:gd name="T6" fmla="*/ 82 w 131"/>
                  <a:gd name="T7" fmla="*/ 2 h 131"/>
                  <a:gd name="T8" fmla="*/ 70 w 131"/>
                  <a:gd name="T9" fmla="*/ 9 h 131"/>
                  <a:gd name="T10" fmla="*/ 59 w 131"/>
                  <a:gd name="T11" fmla="*/ 54 h 131"/>
                  <a:gd name="T12" fmla="*/ 13 w 131"/>
                  <a:gd name="T13" fmla="*/ 42 h 131"/>
                  <a:gd name="T14" fmla="*/ 2 w 131"/>
                  <a:gd name="T15" fmla="*/ 49 h 131"/>
                  <a:gd name="T16" fmla="*/ 9 w 131"/>
                  <a:gd name="T17" fmla="*/ 61 h 131"/>
                  <a:gd name="T18" fmla="*/ 54 w 131"/>
                  <a:gd name="T19" fmla="*/ 72 h 131"/>
                  <a:gd name="T20" fmla="*/ 42 w 131"/>
                  <a:gd name="T21" fmla="*/ 118 h 131"/>
                  <a:gd name="T22" fmla="*/ 49 w 131"/>
                  <a:gd name="T23" fmla="*/ 129 h 131"/>
                  <a:gd name="T24" fmla="*/ 61 w 131"/>
                  <a:gd name="T25" fmla="*/ 122 h 131"/>
                  <a:gd name="T26" fmla="*/ 72 w 131"/>
                  <a:gd name="T27" fmla="*/ 77 h 131"/>
                  <a:gd name="T28" fmla="*/ 118 w 131"/>
                  <a:gd name="T29" fmla="*/ 89 h 131"/>
                  <a:gd name="T30" fmla="*/ 129 w 131"/>
                  <a:gd name="T31" fmla="*/ 82 h 131"/>
                  <a:gd name="T32" fmla="*/ 122 w 131"/>
                  <a:gd name="T33" fmla="*/ 7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131">
                    <a:moveTo>
                      <a:pt x="122" y="71"/>
                    </a:moveTo>
                    <a:cubicBezTo>
                      <a:pt x="77" y="59"/>
                      <a:pt x="77" y="59"/>
                      <a:pt x="77" y="59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90" y="8"/>
                      <a:pt x="87" y="3"/>
                      <a:pt x="82" y="2"/>
                    </a:cubicBezTo>
                    <a:cubicBezTo>
                      <a:pt x="77" y="0"/>
                      <a:pt x="72" y="4"/>
                      <a:pt x="70" y="9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8" y="41"/>
                      <a:pt x="3" y="44"/>
                      <a:pt x="2" y="49"/>
                    </a:cubicBezTo>
                    <a:cubicBezTo>
                      <a:pt x="0" y="54"/>
                      <a:pt x="3" y="59"/>
                      <a:pt x="9" y="61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1" y="123"/>
                      <a:pt x="44" y="128"/>
                      <a:pt x="49" y="129"/>
                    </a:cubicBezTo>
                    <a:cubicBezTo>
                      <a:pt x="54" y="131"/>
                      <a:pt x="59" y="128"/>
                      <a:pt x="61" y="122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3" y="90"/>
                      <a:pt x="128" y="87"/>
                      <a:pt x="129" y="82"/>
                    </a:cubicBezTo>
                    <a:cubicBezTo>
                      <a:pt x="131" y="77"/>
                      <a:pt x="128" y="72"/>
                      <a:pt x="122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ṥḷïde">
                <a:extLst>
                  <a:ext uri="{FF2B5EF4-FFF2-40B4-BE49-F238E27FC236}">
                    <a16:creationId xmlns:a16="http://schemas.microsoft.com/office/drawing/2014/main" xmlns="" id="{678A29A7-786A-4B8D-9A02-4C326D648347}"/>
                  </a:ext>
                </a:extLst>
              </p:cNvPr>
              <p:cNvSpPr/>
              <p:nvPr/>
            </p:nvSpPr>
            <p:spPr bwMode="auto">
              <a:xfrm>
                <a:off x="2883" y="833"/>
                <a:ext cx="85" cy="98"/>
              </a:xfrm>
              <a:custGeom>
                <a:avLst/>
                <a:gdLst>
                  <a:gd name="T0" fmla="*/ 0 w 85"/>
                  <a:gd name="T1" fmla="*/ 0 h 98"/>
                  <a:gd name="T2" fmla="*/ 85 w 85"/>
                  <a:gd name="T3" fmla="*/ 49 h 98"/>
                  <a:gd name="T4" fmla="*/ 0 w 85"/>
                  <a:gd name="T5" fmla="*/ 98 h 98"/>
                  <a:gd name="T6" fmla="*/ 0 w 85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98">
                    <a:moveTo>
                      <a:pt x="0" y="0"/>
                    </a:moveTo>
                    <a:lnTo>
                      <a:pt x="85" y="49"/>
                    </a:lnTo>
                    <a:lnTo>
                      <a:pt x="0" y="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iṩļïďê">
                <a:extLst>
                  <a:ext uri="{FF2B5EF4-FFF2-40B4-BE49-F238E27FC236}">
                    <a16:creationId xmlns:a16="http://schemas.microsoft.com/office/drawing/2014/main" xmlns="" id="{6602F180-2D96-4170-AF4D-CE523ED3E332}"/>
                  </a:ext>
                </a:extLst>
              </p:cNvPr>
              <p:cNvSpPr/>
              <p:nvPr/>
            </p:nvSpPr>
            <p:spPr bwMode="auto">
              <a:xfrm>
                <a:off x="2835" y="803"/>
                <a:ext cx="159" cy="157"/>
              </a:xfrm>
              <a:custGeom>
                <a:avLst/>
                <a:gdLst>
                  <a:gd name="T0" fmla="*/ 78 w 156"/>
                  <a:gd name="T1" fmla="*/ 14 h 155"/>
                  <a:gd name="T2" fmla="*/ 141 w 156"/>
                  <a:gd name="T3" fmla="*/ 78 h 155"/>
                  <a:gd name="T4" fmla="*/ 78 w 156"/>
                  <a:gd name="T5" fmla="*/ 141 h 155"/>
                  <a:gd name="T6" fmla="*/ 15 w 156"/>
                  <a:gd name="T7" fmla="*/ 78 h 155"/>
                  <a:gd name="T8" fmla="*/ 78 w 156"/>
                  <a:gd name="T9" fmla="*/ 14 h 155"/>
                  <a:gd name="T10" fmla="*/ 78 w 156"/>
                  <a:gd name="T11" fmla="*/ 0 h 155"/>
                  <a:gd name="T12" fmla="*/ 0 w 156"/>
                  <a:gd name="T13" fmla="*/ 78 h 155"/>
                  <a:gd name="T14" fmla="*/ 78 w 156"/>
                  <a:gd name="T15" fmla="*/ 155 h 155"/>
                  <a:gd name="T16" fmla="*/ 156 w 156"/>
                  <a:gd name="T17" fmla="*/ 78 h 155"/>
                  <a:gd name="T18" fmla="*/ 78 w 156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" h="155">
                    <a:moveTo>
                      <a:pt x="78" y="14"/>
                    </a:moveTo>
                    <a:cubicBezTo>
                      <a:pt x="113" y="14"/>
                      <a:pt x="141" y="43"/>
                      <a:pt x="141" y="78"/>
                    </a:cubicBezTo>
                    <a:cubicBezTo>
                      <a:pt x="141" y="113"/>
                      <a:pt x="113" y="141"/>
                      <a:pt x="78" y="141"/>
                    </a:cubicBezTo>
                    <a:cubicBezTo>
                      <a:pt x="43" y="141"/>
                      <a:pt x="15" y="113"/>
                      <a:pt x="15" y="78"/>
                    </a:cubicBezTo>
                    <a:cubicBezTo>
                      <a:pt x="15" y="43"/>
                      <a:pt x="43" y="14"/>
                      <a:pt x="78" y="14"/>
                    </a:cubicBezTo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1"/>
                      <a:pt x="35" y="155"/>
                      <a:pt x="78" y="155"/>
                    </a:cubicBezTo>
                    <a:cubicBezTo>
                      <a:pt x="121" y="155"/>
                      <a:pt x="156" y="121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ṩliḍé">
                <a:extLst>
                  <a:ext uri="{FF2B5EF4-FFF2-40B4-BE49-F238E27FC236}">
                    <a16:creationId xmlns:a16="http://schemas.microsoft.com/office/drawing/2014/main" xmlns="" id="{80F8213B-F615-417C-A691-6AF8AD5ABD1F}"/>
                  </a:ext>
                </a:extLst>
              </p:cNvPr>
              <p:cNvSpPr/>
              <p:nvPr/>
            </p:nvSpPr>
            <p:spPr bwMode="auto">
              <a:xfrm>
                <a:off x="1369" y="725"/>
                <a:ext cx="99" cy="90"/>
              </a:xfrm>
              <a:custGeom>
                <a:avLst/>
                <a:gdLst>
                  <a:gd name="T0" fmla="*/ 57 w 99"/>
                  <a:gd name="T1" fmla="*/ 0 h 90"/>
                  <a:gd name="T2" fmla="*/ 99 w 99"/>
                  <a:gd name="T3" fmla="*/ 90 h 90"/>
                  <a:gd name="T4" fmla="*/ 0 w 99"/>
                  <a:gd name="T5" fmla="*/ 81 h 90"/>
                  <a:gd name="T6" fmla="*/ 57 w 99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0">
                    <a:moveTo>
                      <a:pt x="57" y="0"/>
                    </a:moveTo>
                    <a:lnTo>
                      <a:pt x="99" y="90"/>
                    </a:lnTo>
                    <a:lnTo>
                      <a:pt x="0" y="81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Sļïḋê">
                <a:extLst>
                  <a:ext uri="{FF2B5EF4-FFF2-40B4-BE49-F238E27FC236}">
                    <a16:creationId xmlns:a16="http://schemas.microsoft.com/office/drawing/2014/main" xmlns="" id="{79475BDC-7F63-472C-A693-ECB88A580823}"/>
                  </a:ext>
                </a:extLst>
              </p:cNvPr>
              <p:cNvSpPr/>
              <p:nvPr/>
            </p:nvSpPr>
            <p:spPr bwMode="auto">
              <a:xfrm>
                <a:off x="1334" y="695"/>
                <a:ext cx="179" cy="178"/>
              </a:xfrm>
              <a:custGeom>
                <a:avLst/>
                <a:gdLst>
                  <a:gd name="T0" fmla="*/ 125 w 177"/>
                  <a:gd name="T1" fmla="*/ 36 h 176"/>
                  <a:gd name="T2" fmla="*/ 141 w 177"/>
                  <a:gd name="T3" fmla="*/ 124 h 176"/>
                  <a:gd name="T4" fmla="*/ 52 w 177"/>
                  <a:gd name="T5" fmla="*/ 140 h 176"/>
                  <a:gd name="T6" fmla="*/ 37 w 177"/>
                  <a:gd name="T7" fmla="*/ 52 h 176"/>
                  <a:gd name="T8" fmla="*/ 125 w 177"/>
                  <a:gd name="T9" fmla="*/ 36 h 176"/>
                  <a:gd name="T10" fmla="*/ 133 w 177"/>
                  <a:gd name="T11" fmla="*/ 24 h 176"/>
                  <a:gd name="T12" fmla="*/ 25 w 177"/>
                  <a:gd name="T13" fmla="*/ 43 h 176"/>
                  <a:gd name="T14" fmla="*/ 44 w 177"/>
                  <a:gd name="T15" fmla="*/ 152 h 176"/>
                  <a:gd name="T16" fmla="*/ 152 w 177"/>
                  <a:gd name="T17" fmla="*/ 133 h 176"/>
                  <a:gd name="T18" fmla="*/ 133 w 177"/>
                  <a:gd name="T19" fmla="*/ 2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" h="176">
                    <a:moveTo>
                      <a:pt x="125" y="36"/>
                    </a:moveTo>
                    <a:cubicBezTo>
                      <a:pt x="154" y="56"/>
                      <a:pt x="161" y="96"/>
                      <a:pt x="141" y="124"/>
                    </a:cubicBezTo>
                    <a:cubicBezTo>
                      <a:pt x="121" y="153"/>
                      <a:pt x="81" y="160"/>
                      <a:pt x="52" y="140"/>
                    </a:cubicBezTo>
                    <a:cubicBezTo>
                      <a:pt x="24" y="120"/>
                      <a:pt x="17" y="80"/>
                      <a:pt x="37" y="52"/>
                    </a:cubicBezTo>
                    <a:cubicBezTo>
                      <a:pt x="57" y="23"/>
                      <a:pt x="96" y="16"/>
                      <a:pt x="125" y="36"/>
                    </a:cubicBezTo>
                    <a:moveTo>
                      <a:pt x="133" y="24"/>
                    </a:moveTo>
                    <a:cubicBezTo>
                      <a:pt x="98" y="0"/>
                      <a:pt x="50" y="8"/>
                      <a:pt x="25" y="43"/>
                    </a:cubicBezTo>
                    <a:cubicBezTo>
                      <a:pt x="0" y="79"/>
                      <a:pt x="9" y="127"/>
                      <a:pt x="44" y="152"/>
                    </a:cubicBezTo>
                    <a:cubicBezTo>
                      <a:pt x="79" y="176"/>
                      <a:pt x="128" y="168"/>
                      <a:pt x="152" y="133"/>
                    </a:cubicBezTo>
                    <a:cubicBezTo>
                      <a:pt x="177" y="97"/>
                      <a:pt x="169" y="49"/>
                      <a:pt x="133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íṡľiḍè">
                <a:extLst>
                  <a:ext uri="{FF2B5EF4-FFF2-40B4-BE49-F238E27FC236}">
                    <a16:creationId xmlns:a16="http://schemas.microsoft.com/office/drawing/2014/main" xmlns="" id="{C0BAF40F-FAC5-46A5-B9D9-49A61311A004}"/>
                  </a:ext>
                </a:extLst>
              </p:cNvPr>
              <p:cNvSpPr/>
              <p:nvPr/>
            </p:nvSpPr>
            <p:spPr bwMode="auto">
              <a:xfrm>
                <a:off x="3199" y="1522"/>
                <a:ext cx="134" cy="199"/>
              </a:xfrm>
              <a:custGeom>
                <a:avLst/>
                <a:gdLst>
                  <a:gd name="T0" fmla="*/ 123 w 132"/>
                  <a:gd name="T1" fmla="*/ 152 h 197"/>
                  <a:gd name="T2" fmla="*/ 107 w 132"/>
                  <a:gd name="T3" fmla="*/ 108 h 197"/>
                  <a:gd name="T4" fmla="*/ 71 w 132"/>
                  <a:gd name="T5" fmla="*/ 87 h 197"/>
                  <a:gd name="T6" fmla="*/ 71 w 132"/>
                  <a:gd name="T7" fmla="*/ 86 h 197"/>
                  <a:gd name="T8" fmla="*/ 132 w 132"/>
                  <a:gd name="T9" fmla="*/ 31 h 197"/>
                  <a:gd name="T10" fmla="*/ 131 w 132"/>
                  <a:gd name="T11" fmla="*/ 12 h 197"/>
                  <a:gd name="T12" fmla="*/ 111 w 132"/>
                  <a:gd name="T13" fmla="*/ 40 h 197"/>
                  <a:gd name="T14" fmla="*/ 94 w 132"/>
                  <a:gd name="T15" fmla="*/ 4 h 197"/>
                  <a:gd name="T16" fmla="*/ 71 w 132"/>
                  <a:gd name="T17" fmla="*/ 37 h 197"/>
                  <a:gd name="T18" fmla="*/ 54 w 132"/>
                  <a:gd name="T19" fmla="*/ 0 h 197"/>
                  <a:gd name="T20" fmla="*/ 31 w 132"/>
                  <a:gd name="T21" fmla="*/ 33 h 197"/>
                  <a:gd name="T22" fmla="*/ 16 w 132"/>
                  <a:gd name="T23" fmla="*/ 2 h 197"/>
                  <a:gd name="T24" fmla="*/ 12 w 132"/>
                  <a:gd name="T25" fmla="*/ 20 h 197"/>
                  <a:gd name="T26" fmla="*/ 62 w 132"/>
                  <a:gd name="T27" fmla="*/ 85 h 197"/>
                  <a:gd name="T28" fmla="*/ 62 w 132"/>
                  <a:gd name="T29" fmla="*/ 86 h 197"/>
                  <a:gd name="T30" fmla="*/ 23 w 132"/>
                  <a:gd name="T31" fmla="*/ 101 h 197"/>
                  <a:gd name="T32" fmla="*/ 0 w 132"/>
                  <a:gd name="T33" fmla="*/ 142 h 197"/>
                  <a:gd name="T34" fmla="*/ 44 w 132"/>
                  <a:gd name="T35" fmla="*/ 126 h 197"/>
                  <a:gd name="T36" fmla="*/ 61 w 132"/>
                  <a:gd name="T37" fmla="*/ 103 h 197"/>
                  <a:gd name="T38" fmla="*/ 53 w 132"/>
                  <a:gd name="T39" fmla="*/ 197 h 197"/>
                  <a:gd name="T40" fmla="*/ 62 w 132"/>
                  <a:gd name="T41" fmla="*/ 197 h 197"/>
                  <a:gd name="T42" fmla="*/ 70 w 132"/>
                  <a:gd name="T43" fmla="*/ 104 h 197"/>
                  <a:gd name="T44" fmla="*/ 82 w 132"/>
                  <a:gd name="T45" fmla="*/ 129 h 197"/>
                  <a:gd name="T46" fmla="*/ 123 w 132"/>
                  <a:gd name="T47" fmla="*/ 15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2" h="197">
                    <a:moveTo>
                      <a:pt x="123" y="152"/>
                    </a:moveTo>
                    <a:cubicBezTo>
                      <a:pt x="123" y="152"/>
                      <a:pt x="123" y="127"/>
                      <a:pt x="107" y="108"/>
                    </a:cubicBezTo>
                    <a:cubicBezTo>
                      <a:pt x="96" y="95"/>
                      <a:pt x="79" y="89"/>
                      <a:pt x="71" y="87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102" y="86"/>
                      <a:pt x="129" y="62"/>
                      <a:pt x="132" y="31"/>
                    </a:cubicBezTo>
                    <a:cubicBezTo>
                      <a:pt x="132" y="24"/>
                      <a:pt x="132" y="18"/>
                      <a:pt x="131" y="12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8"/>
                      <a:pt x="12" y="14"/>
                      <a:pt x="12" y="20"/>
                    </a:cubicBezTo>
                    <a:cubicBezTo>
                      <a:pt x="9" y="52"/>
                      <a:pt x="31" y="80"/>
                      <a:pt x="62" y="85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54" y="87"/>
                      <a:pt x="36" y="90"/>
                      <a:pt x="23" y="101"/>
                    </a:cubicBezTo>
                    <a:cubicBezTo>
                      <a:pt x="4" y="117"/>
                      <a:pt x="0" y="142"/>
                      <a:pt x="0" y="142"/>
                    </a:cubicBezTo>
                    <a:cubicBezTo>
                      <a:pt x="0" y="142"/>
                      <a:pt x="25" y="142"/>
                      <a:pt x="44" y="126"/>
                    </a:cubicBezTo>
                    <a:cubicBezTo>
                      <a:pt x="52" y="119"/>
                      <a:pt x="57" y="111"/>
                      <a:pt x="61" y="103"/>
                    </a:cubicBezTo>
                    <a:cubicBezTo>
                      <a:pt x="53" y="197"/>
                      <a:pt x="53" y="197"/>
                      <a:pt x="53" y="197"/>
                    </a:cubicBezTo>
                    <a:cubicBezTo>
                      <a:pt x="62" y="197"/>
                      <a:pt x="62" y="197"/>
                      <a:pt x="62" y="197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2" y="112"/>
                      <a:pt x="76" y="121"/>
                      <a:pt x="82" y="129"/>
                    </a:cubicBezTo>
                    <a:cubicBezTo>
                      <a:pt x="98" y="148"/>
                      <a:pt x="123" y="152"/>
                      <a:pt x="123" y="1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ṣļiďê">
                <a:extLst>
                  <a:ext uri="{FF2B5EF4-FFF2-40B4-BE49-F238E27FC236}">
                    <a16:creationId xmlns:a16="http://schemas.microsoft.com/office/drawing/2014/main" xmlns="" id="{235AE40E-2F52-4BC1-936B-5F2B5252FC68}"/>
                  </a:ext>
                </a:extLst>
              </p:cNvPr>
              <p:cNvSpPr/>
              <p:nvPr/>
            </p:nvSpPr>
            <p:spPr bwMode="auto">
              <a:xfrm>
                <a:off x="1853" y="1035"/>
                <a:ext cx="155" cy="229"/>
              </a:xfrm>
              <a:custGeom>
                <a:avLst/>
                <a:gdLst>
                  <a:gd name="T0" fmla="*/ 141 w 153"/>
                  <a:gd name="T1" fmla="*/ 174 h 226"/>
                  <a:gd name="T2" fmla="*/ 123 w 153"/>
                  <a:gd name="T3" fmla="*/ 124 h 226"/>
                  <a:gd name="T4" fmla="*/ 82 w 153"/>
                  <a:gd name="T5" fmla="*/ 99 h 226"/>
                  <a:gd name="T6" fmla="*/ 82 w 153"/>
                  <a:gd name="T7" fmla="*/ 98 h 226"/>
                  <a:gd name="T8" fmla="*/ 152 w 153"/>
                  <a:gd name="T9" fmla="*/ 35 h 226"/>
                  <a:gd name="T10" fmla="*/ 151 w 153"/>
                  <a:gd name="T11" fmla="*/ 14 h 226"/>
                  <a:gd name="T12" fmla="*/ 128 w 153"/>
                  <a:gd name="T13" fmla="*/ 46 h 226"/>
                  <a:gd name="T14" fmla="*/ 108 w 153"/>
                  <a:gd name="T15" fmla="*/ 4 h 226"/>
                  <a:gd name="T16" fmla="*/ 82 w 153"/>
                  <a:gd name="T17" fmla="*/ 42 h 226"/>
                  <a:gd name="T18" fmla="*/ 62 w 153"/>
                  <a:gd name="T19" fmla="*/ 0 h 226"/>
                  <a:gd name="T20" fmla="*/ 36 w 153"/>
                  <a:gd name="T21" fmla="*/ 38 h 226"/>
                  <a:gd name="T22" fmla="*/ 19 w 153"/>
                  <a:gd name="T23" fmla="*/ 2 h 226"/>
                  <a:gd name="T24" fmla="*/ 14 w 153"/>
                  <a:gd name="T25" fmla="*/ 23 h 226"/>
                  <a:gd name="T26" fmla="*/ 72 w 153"/>
                  <a:gd name="T27" fmla="*/ 97 h 226"/>
                  <a:gd name="T28" fmla="*/ 72 w 153"/>
                  <a:gd name="T29" fmla="*/ 98 h 226"/>
                  <a:gd name="T30" fmla="*/ 26 w 153"/>
                  <a:gd name="T31" fmla="*/ 116 h 226"/>
                  <a:gd name="T32" fmla="*/ 0 w 153"/>
                  <a:gd name="T33" fmla="*/ 162 h 226"/>
                  <a:gd name="T34" fmla="*/ 51 w 153"/>
                  <a:gd name="T35" fmla="*/ 144 h 226"/>
                  <a:gd name="T36" fmla="*/ 70 w 153"/>
                  <a:gd name="T37" fmla="*/ 118 h 226"/>
                  <a:gd name="T38" fmla="*/ 61 w 153"/>
                  <a:gd name="T39" fmla="*/ 226 h 226"/>
                  <a:gd name="T40" fmla="*/ 71 w 153"/>
                  <a:gd name="T41" fmla="*/ 226 h 226"/>
                  <a:gd name="T42" fmla="*/ 80 w 153"/>
                  <a:gd name="T43" fmla="*/ 119 h 226"/>
                  <a:gd name="T44" fmla="*/ 95 w 153"/>
                  <a:gd name="T45" fmla="*/ 148 h 226"/>
                  <a:gd name="T46" fmla="*/ 141 w 153"/>
                  <a:gd name="T47" fmla="*/ 174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3" h="226">
                    <a:moveTo>
                      <a:pt x="141" y="174"/>
                    </a:moveTo>
                    <a:cubicBezTo>
                      <a:pt x="141" y="174"/>
                      <a:pt x="141" y="145"/>
                      <a:pt x="123" y="124"/>
                    </a:cubicBezTo>
                    <a:cubicBezTo>
                      <a:pt x="110" y="108"/>
                      <a:pt x="91" y="101"/>
                      <a:pt x="82" y="99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118" y="98"/>
                      <a:pt x="149" y="71"/>
                      <a:pt x="152" y="35"/>
                    </a:cubicBezTo>
                    <a:cubicBezTo>
                      <a:pt x="153" y="27"/>
                      <a:pt x="152" y="20"/>
                      <a:pt x="151" y="14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6" y="8"/>
                      <a:pt x="14" y="15"/>
                      <a:pt x="14" y="23"/>
                    </a:cubicBezTo>
                    <a:cubicBezTo>
                      <a:pt x="11" y="59"/>
                      <a:pt x="36" y="91"/>
                      <a:pt x="72" y="97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62" y="99"/>
                      <a:pt x="42" y="103"/>
                      <a:pt x="26" y="116"/>
                    </a:cubicBezTo>
                    <a:cubicBezTo>
                      <a:pt x="5" y="134"/>
                      <a:pt x="0" y="162"/>
                      <a:pt x="0" y="162"/>
                    </a:cubicBezTo>
                    <a:cubicBezTo>
                      <a:pt x="0" y="162"/>
                      <a:pt x="29" y="162"/>
                      <a:pt x="51" y="144"/>
                    </a:cubicBezTo>
                    <a:cubicBezTo>
                      <a:pt x="60" y="137"/>
                      <a:pt x="66" y="127"/>
                      <a:pt x="70" y="118"/>
                    </a:cubicBezTo>
                    <a:cubicBezTo>
                      <a:pt x="61" y="226"/>
                      <a:pt x="61" y="226"/>
                      <a:pt x="61" y="226"/>
                    </a:cubicBezTo>
                    <a:cubicBezTo>
                      <a:pt x="71" y="226"/>
                      <a:pt x="71" y="226"/>
                      <a:pt x="71" y="226"/>
                    </a:cubicBezTo>
                    <a:cubicBezTo>
                      <a:pt x="80" y="119"/>
                      <a:pt x="80" y="119"/>
                      <a:pt x="80" y="119"/>
                    </a:cubicBezTo>
                    <a:cubicBezTo>
                      <a:pt x="83" y="128"/>
                      <a:pt x="87" y="139"/>
                      <a:pt x="95" y="148"/>
                    </a:cubicBezTo>
                    <a:cubicBezTo>
                      <a:pt x="113" y="169"/>
                      <a:pt x="141" y="174"/>
                      <a:pt x="141" y="1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$líḓé">
                <a:extLst>
                  <a:ext uri="{FF2B5EF4-FFF2-40B4-BE49-F238E27FC236}">
                    <a16:creationId xmlns:a16="http://schemas.microsoft.com/office/drawing/2014/main" xmlns="" id="{FF5F8B48-6A54-4B66-B29F-484027DA66E8}"/>
                  </a:ext>
                </a:extLst>
              </p:cNvPr>
              <p:cNvSpPr/>
              <p:nvPr/>
            </p:nvSpPr>
            <p:spPr bwMode="auto">
              <a:xfrm>
                <a:off x="3028" y="1538"/>
                <a:ext cx="156" cy="207"/>
              </a:xfrm>
              <a:custGeom>
                <a:avLst/>
                <a:gdLst>
                  <a:gd name="T0" fmla="*/ 50 w 156"/>
                  <a:gd name="T1" fmla="*/ 180 h 207"/>
                  <a:gd name="T2" fmla="*/ 50 w 156"/>
                  <a:gd name="T3" fmla="*/ 180 h 207"/>
                  <a:gd name="T4" fmla="*/ 156 w 156"/>
                  <a:gd name="T5" fmla="*/ 29 h 207"/>
                  <a:gd name="T6" fmla="*/ 115 w 156"/>
                  <a:gd name="T7" fmla="*/ 0 h 207"/>
                  <a:gd name="T8" fmla="*/ 8 w 156"/>
                  <a:gd name="T9" fmla="*/ 151 h 207"/>
                  <a:gd name="T10" fmla="*/ 8 w 156"/>
                  <a:gd name="T11" fmla="*/ 151 h 207"/>
                  <a:gd name="T12" fmla="*/ 0 w 156"/>
                  <a:gd name="T13" fmla="*/ 207 h 207"/>
                  <a:gd name="T14" fmla="*/ 0 w 156"/>
                  <a:gd name="T15" fmla="*/ 207 h 207"/>
                  <a:gd name="T16" fmla="*/ 0 w 156"/>
                  <a:gd name="T17" fmla="*/ 207 h 207"/>
                  <a:gd name="T18" fmla="*/ 17 w 156"/>
                  <a:gd name="T19" fmla="*/ 198 h 207"/>
                  <a:gd name="T20" fmla="*/ 50 w 156"/>
                  <a:gd name="T21" fmla="*/ 180 h 207"/>
                  <a:gd name="T22" fmla="*/ 43 w 156"/>
                  <a:gd name="T23" fmla="*/ 179 h 207"/>
                  <a:gd name="T24" fmla="*/ 14 w 156"/>
                  <a:gd name="T25" fmla="*/ 194 h 207"/>
                  <a:gd name="T26" fmla="*/ 6 w 156"/>
                  <a:gd name="T27" fmla="*/ 189 h 207"/>
                  <a:gd name="T28" fmla="*/ 11 w 156"/>
                  <a:gd name="T29" fmla="*/ 157 h 207"/>
                  <a:gd name="T30" fmla="*/ 43 w 156"/>
                  <a:gd name="T31" fmla="*/ 17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207">
                    <a:moveTo>
                      <a:pt x="50" y="180"/>
                    </a:moveTo>
                    <a:lnTo>
                      <a:pt x="50" y="180"/>
                    </a:lnTo>
                    <a:lnTo>
                      <a:pt x="156" y="29"/>
                    </a:lnTo>
                    <a:lnTo>
                      <a:pt x="115" y="0"/>
                    </a:lnTo>
                    <a:lnTo>
                      <a:pt x="8" y="151"/>
                    </a:lnTo>
                    <a:lnTo>
                      <a:pt x="8" y="151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7" y="198"/>
                    </a:lnTo>
                    <a:lnTo>
                      <a:pt x="50" y="180"/>
                    </a:lnTo>
                    <a:close/>
                    <a:moveTo>
                      <a:pt x="43" y="179"/>
                    </a:moveTo>
                    <a:lnTo>
                      <a:pt x="14" y="194"/>
                    </a:lnTo>
                    <a:lnTo>
                      <a:pt x="6" y="189"/>
                    </a:lnTo>
                    <a:lnTo>
                      <a:pt x="11" y="157"/>
                    </a:lnTo>
                    <a:lnTo>
                      <a:pt x="43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ṩḻîďe">
                <a:extLst>
                  <a:ext uri="{FF2B5EF4-FFF2-40B4-BE49-F238E27FC236}">
                    <a16:creationId xmlns:a16="http://schemas.microsoft.com/office/drawing/2014/main" xmlns="" id="{75D53BC9-8615-473F-AA41-582393616955}"/>
                  </a:ext>
                </a:extLst>
              </p:cNvPr>
              <p:cNvSpPr/>
              <p:nvPr/>
            </p:nvSpPr>
            <p:spPr bwMode="auto">
              <a:xfrm>
                <a:off x="2589" y="1222"/>
                <a:ext cx="87" cy="100"/>
              </a:xfrm>
              <a:custGeom>
                <a:avLst/>
                <a:gdLst>
                  <a:gd name="T0" fmla="*/ 87 w 87"/>
                  <a:gd name="T1" fmla="*/ 0 h 100"/>
                  <a:gd name="T2" fmla="*/ 40 w 87"/>
                  <a:gd name="T3" fmla="*/ 27 h 100"/>
                  <a:gd name="T4" fmla="*/ 0 w 87"/>
                  <a:gd name="T5" fmla="*/ 27 h 100"/>
                  <a:gd name="T6" fmla="*/ 0 w 87"/>
                  <a:gd name="T7" fmla="*/ 49 h 100"/>
                  <a:gd name="T8" fmla="*/ 0 w 87"/>
                  <a:gd name="T9" fmla="*/ 51 h 100"/>
                  <a:gd name="T10" fmla="*/ 0 w 87"/>
                  <a:gd name="T11" fmla="*/ 51 h 100"/>
                  <a:gd name="T12" fmla="*/ 0 w 87"/>
                  <a:gd name="T13" fmla="*/ 73 h 100"/>
                  <a:gd name="T14" fmla="*/ 40 w 87"/>
                  <a:gd name="T15" fmla="*/ 73 h 100"/>
                  <a:gd name="T16" fmla="*/ 87 w 87"/>
                  <a:gd name="T17" fmla="*/ 100 h 100"/>
                  <a:gd name="T18" fmla="*/ 87 w 87"/>
                  <a:gd name="T1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00">
                    <a:moveTo>
                      <a:pt x="87" y="0"/>
                    </a:moveTo>
                    <a:lnTo>
                      <a:pt x="40" y="27"/>
                    </a:lnTo>
                    <a:lnTo>
                      <a:pt x="0" y="2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40" y="73"/>
                    </a:lnTo>
                    <a:lnTo>
                      <a:pt x="87" y="100"/>
                    </a:ln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$ḷïḑê">
                <a:extLst>
                  <a:ext uri="{FF2B5EF4-FFF2-40B4-BE49-F238E27FC236}">
                    <a16:creationId xmlns:a16="http://schemas.microsoft.com/office/drawing/2014/main" xmlns="" id="{21C9405C-9CDF-4030-A9A2-2251D3AEB0E4}"/>
                  </a:ext>
                </a:extLst>
              </p:cNvPr>
              <p:cNvSpPr/>
              <p:nvPr/>
            </p:nvSpPr>
            <p:spPr bwMode="auto">
              <a:xfrm>
                <a:off x="2684" y="1225"/>
                <a:ext cx="28" cy="94"/>
              </a:xfrm>
              <a:custGeom>
                <a:avLst/>
                <a:gdLst>
                  <a:gd name="T0" fmla="*/ 0 w 27"/>
                  <a:gd name="T1" fmla="*/ 0 h 93"/>
                  <a:gd name="T2" fmla="*/ 0 w 27"/>
                  <a:gd name="T3" fmla="*/ 6 h 93"/>
                  <a:gd name="T4" fmla="*/ 22 w 27"/>
                  <a:gd name="T5" fmla="*/ 47 h 93"/>
                  <a:gd name="T6" fmla="*/ 0 w 27"/>
                  <a:gd name="T7" fmla="*/ 87 h 93"/>
                  <a:gd name="T8" fmla="*/ 0 w 27"/>
                  <a:gd name="T9" fmla="*/ 93 h 93"/>
                  <a:gd name="T10" fmla="*/ 27 w 27"/>
                  <a:gd name="T11" fmla="*/ 47 h 93"/>
                  <a:gd name="T12" fmla="*/ 0 w 27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9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3" y="15"/>
                      <a:pt x="22" y="30"/>
                      <a:pt x="22" y="47"/>
                    </a:cubicBezTo>
                    <a:cubicBezTo>
                      <a:pt x="22" y="63"/>
                      <a:pt x="13" y="78"/>
                      <a:pt x="0" y="8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6" y="84"/>
                      <a:pt x="27" y="67"/>
                      <a:pt x="27" y="47"/>
                    </a:cubicBezTo>
                    <a:cubicBezTo>
                      <a:pt x="27" y="27"/>
                      <a:pt x="16" y="9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ŝliḍé">
                <a:extLst>
                  <a:ext uri="{FF2B5EF4-FFF2-40B4-BE49-F238E27FC236}">
                    <a16:creationId xmlns:a16="http://schemas.microsoft.com/office/drawing/2014/main" xmlns="" id="{CB3E716B-E512-4596-83E7-A43E38C9D2F5}"/>
                  </a:ext>
                </a:extLst>
              </p:cNvPr>
              <p:cNvSpPr/>
              <p:nvPr/>
            </p:nvSpPr>
            <p:spPr bwMode="auto">
              <a:xfrm>
                <a:off x="2700" y="1214"/>
                <a:ext cx="33" cy="116"/>
              </a:xfrm>
              <a:custGeom>
                <a:avLst/>
                <a:gdLst>
                  <a:gd name="T0" fmla="*/ 0 w 33"/>
                  <a:gd name="T1" fmla="*/ 0 h 115"/>
                  <a:gd name="T2" fmla="*/ 0 w 33"/>
                  <a:gd name="T3" fmla="*/ 8 h 115"/>
                  <a:gd name="T4" fmla="*/ 27 w 33"/>
                  <a:gd name="T5" fmla="*/ 58 h 115"/>
                  <a:gd name="T6" fmla="*/ 0 w 33"/>
                  <a:gd name="T7" fmla="*/ 107 h 115"/>
                  <a:gd name="T8" fmla="*/ 0 w 33"/>
                  <a:gd name="T9" fmla="*/ 115 h 115"/>
                  <a:gd name="T10" fmla="*/ 33 w 33"/>
                  <a:gd name="T11" fmla="*/ 58 h 115"/>
                  <a:gd name="T12" fmla="*/ 0 w 33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15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6" y="18"/>
                      <a:pt x="27" y="37"/>
                      <a:pt x="27" y="58"/>
                    </a:cubicBezTo>
                    <a:cubicBezTo>
                      <a:pt x="27" y="78"/>
                      <a:pt x="16" y="97"/>
                      <a:pt x="0" y="107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0" y="104"/>
                      <a:pt x="33" y="82"/>
                      <a:pt x="33" y="58"/>
                    </a:cubicBezTo>
                    <a:cubicBezTo>
                      <a:pt x="33" y="33"/>
                      <a:pt x="20" y="1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ş1iďè">
                <a:extLst>
                  <a:ext uri="{FF2B5EF4-FFF2-40B4-BE49-F238E27FC236}">
                    <a16:creationId xmlns:a16="http://schemas.microsoft.com/office/drawing/2014/main" xmlns="" id="{A6A387D9-4577-47FA-9AD0-A07641088AC9}"/>
                  </a:ext>
                </a:extLst>
              </p:cNvPr>
              <p:cNvSpPr/>
              <p:nvPr/>
            </p:nvSpPr>
            <p:spPr bwMode="auto">
              <a:xfrm>
                <a:off x="1357" y="351"/>
                <a:ext cx="111" cy="104"/>
              </a:xfrm>
              <a:custGeom>
                <a:avLst/>
                <a:gdLst>
                  <a:gd name="T0" fmla="*/ 46 w 111"/>
                  <a:gd name="T1" fmla="*/ 104 h 104"/>
                  <a:gd name="T2" fmla="*/ 75 w 111"/>
                  <a:gd name="T3" fmla="*/ 58 h 104"/>
                  <a:gd name="T4" fmla="*/ 111 w 111"/>
                  <a:gd name="T5" fmla="*/ 40 h 104"/>
                  <a:gd name="T6" fmla="*/ 101 w 111"/>
                  <a:gd name="T7" fmla="*/ 20 h 104"/>
                  <a:gd name="T8" fmla="*/ 101 w 111"/>
                  <a:gd name="T9" fmla="*/ 20 h 104"/>
                  <a:gd name="T10" fmla="*/ 101 w 111"/>
                  <a:gd name="T11" fmla="*/ 20 h 104"/>
                  <a:gd name="T12" fmla="*/ 91 w 111"/>
                  <a:gd name="T13" fmla="*/ 0 h 104"/>
                  <a:gd name="T14" fmla="*/ 55 w 111"/>
                  <a:gd name="T15" fmla="*/ 18 h 104"/>
                  <a:gd name="T16" fmla="*/ 0 w 111"/>
                  <a:gd name="T17" fmla="*/ 15 h 104"/>
                  <a:gd name="T18" fmla="*/ 46 w 111"/>
                  <a:gd name="T1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04">
                    <a:moveTo>
                      <a:pt x="46" y="104"/>
                    </a:moveTo>
                    <a:lnTo>
                      <a:pt x="75" y="58"/>
                    </a:lnTo>
                    <a:lnTo>
                      <a:pt x="111" y="40"/>
                    </a:lnTo>
                    <a:lnTo>
                      <a:pt x="101" y="20"/>
                    </a:lnTo>
                    <a:lnTo>
                      <a:pt x="101" y="20"/>
                    </a:lnTo>
                    <a:lnTo>
                      <a:pt x="101" y="20"/>
                    </a:lnTo>
                    <a:lnTo>
                      <a:pt x="91" y="0"/>
                    </a:lnTo>
                    <a:lnTo>
                      <a:pt x="55" y="18"/>
                    </a:lnTo>
                    <a:lnTo>
                      <a:pt x="0" y="15"/>
                    </a:lnTo>
                    <a:lnTo>
                      <a:pt x="46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ṧļíde">
                <a:extLst>
                  <a:ext uri="{FF2B5EF4-FFF2-40B4-BE49-F238E27FC236}">
                    <a16:creationId xmlns:a16="http://schemas.microsoft.com/office/drawing/2014/main" xmlns="" id="{D40124FA-5E82-49B9-80A4-1A9371AE98F3}"/>
                  </a:ext>
                </a:extLst>
              </p:cNvPr>
              <p:cNvSpPr/>
              <p:nvPr/>
            </p:nvSpPr>
            <p:spPr bwMode="auto">
              <a:xfrm>
                <a:off x="1339" y="372"/>
                <a:ext cx="55" cy="84"/>
              </a:xfrm>
              <a:custGeom>
                <a:avLst/>
                <a:gdLst>
                  <a:gd name="T0" fmla="*/ 54 w 54"/>
                  <a:gd name="T1" fmla="*/ 83 h 83"/>
                  <a:gd name="T2" fmla="*/ 52 w 54"/>
                  <a:gd name="T3" fmla="*/ 77 h 83"/>
                  <a:gd name="T4" fmla="*/ 14 w 54"/>
                  <a:gd name="T5" fmla="*/ 51 h 83"/>
                  <a:gd name="T6" fmla="*/ 15 w 54"/>
                  <a:gd name="T7" fmla="*/ 6 h 83"/>
                  <a:gd name="T8" fmla="*/ 12 w 54"/>
                  <a:gd name="T9" fmla="*/ 0 h 83"/>
                  <a:gd name="T10" fmla="*/ 9 w 54"/>
                  <a:gd name="T11" fmla="*/ 54 h 83"/>
                  <a:gd name="T12" fmla="*/ 54 w 54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83">
                    <a:moveTo>
                      <a:pt x="54" y="83"/>
                    </a:moveTo>
                    <a:cubicBezTo>
                      <a:pt x="52" y="77"/>
                      <a:pt x="52" y="77"/>
                      <a:pt x="52" y="77"/>
                    </a:cubicBezTo>
                    <a:cubicBezTo>
                      <a:pt x="36" y="76"/>
                      <a:pt x="21" y="66"/>
                      <a:pt x="14" y="51"/>
                    </a:cubicBezTo>
                    <a:cubicBezTo>
                      <a:pt x="6" y="36"/>
                      <a:pt x="7" y="19"/>
                      <a:pt x="15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" y="15"/>
                      <a:pt x="0" y="36"/>
                      <a:pt x="9" y="54"/>
                    </a:cubicBezTo>
                    <a:cubicBezTo>
                      <a:pt x="18" y="72"/>
                      <a:pt x="36" y="82"/>
                      <a:pt x="54" y="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í$ľïḋê">
                <a:extLst>
                  <a:ext uri="{FF2B5EF4-FFF2-40B4-BE49-F238E27FC236}">
                    <a16:creationId xmlns:a16="http://schemas.microsoft.com/office/drawing/2014/main" xmlns="" id="{B7EA7F3C-09AD-4289-834E-AD05EFA29AC6}"/>
                  </a:ext>
                </a:extLst>
              </p:cNvPr>
              <p:cNvSpPr/>
              <p:nvPr/>
            </p:nvSpPr>
            <p:spPr bwMode="auto">
              <a:xfrm>
                <a:off x="1318" y="369"/>
                <a:ext cx="68" cy="104"/>
              </a:xfrm>
              <a:custGeom>
                <a:avLst/>
                <a:gdLst>
                  <a:gd name="T0" fmla="*/ 67 w 67"/>
                  <a:gd name="T1" fmla="*/ 103 h 103"/>
                  <a:gd name="T2" fmla="*/ 64 w 67"/>
                  <a:gd name="T3" fmla="*/ 96 h 103"/>
                  <a:gd name="T4" fmla="*/ 17 w 67"/>
                  <a:gd name="T5" fmla="*/ 63 h 103"/>
                  <a:gd name="T6" fmla="*/ 19 w 67"/>
                  <a:gd name="T7" fmla="*/ 7 h 103"/>
                  <a:gd name="T8" fmla="*/ 15 w 67"/>
                  <a:gd name="T9" fmla="*/ 0 h 103"/>
                  <a:gd name="T10" fmla="*/ 11 w 67"/>
                  <a:gd name="T11" fmla="*/ 66 h 103"/>
                  <a:gd name="T12" fmla="*/ 67 w 67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03">
                    <a:moveTo>
                      <a:pt x="67" y="103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44" y="94"/>
                      <a:pt x="26" y="82"/>
                      <a:pt x="17" y="63"/>
                    </a:cubicBezTo>
                    <a:cubicBezTo>
                      <a:pt x="7" y="45"/>
                      <a:pt x="9" y="24"/>
                      <a:pt x="19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" y="19"/>
                      <a:pt x="0" y="44"/>
                      <a:pt x="11" y="66"/>
                    </a:cubicBezTo>
                    <a:cubicBezTo>
                      <a:pt x="22" y="89"/>
                      <a:pt x="44" y="102"/>
                      <a:pt x="67" y="1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şľíḋe">
                <a:extLst>
                  <a:ext uri="{FF2B5EF4-FFF2-40B4-BE49-F238E27FC236}">
                    <a16:creationId xmlns:a16="http://schemas.microsoft.com/office/drawing/2014/main" xmlns="" id="{F6A9B739-06D6-4B6D-ADE3-5FE918D871C5}"/>
                  </a:ext>
                </a:extLst>
              </p:cNvPr>
              <p:cNvSpPr/>
              <p:nvPr/>
            </p:nvSpPr>
            <p:spPr bwMode="auto">
              <a:xfrm>
                <a:off x="2519" y="1609"/>
                <a:ext cx="67" cy="67"/>
              </a:xfrm>
              <a:custGeom>
                <a:avLst/>
                <a:gdLst>
                  <a:gd name="T0" fmla="*/ 28 w 66"/>
                  <a:gd name="T1" fmla="*/ 3 h 66"/>
                  <a:gd name="T2" fmla="*/ 3 w 66"/>
                  <a:gd name="T3" fmla="*/ 38 h 66"/>
                  <a:gd name="T4" fmla="*/ 38 w 66"/>
                  <a:gd name="T5" fmla="*/ 63 h 66"/>
                  <a:gd name="T6" fmla="*/ 63 w 66"/>
                  <a:gd name="T7" fmla="*/ 28 h 66"/>
                  <a:gd name="T8" fmla="*/ 28 w 66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28" y="3"/>
                    </a:moveTo>
                    <a:cubicBezTo>
                      <a:pt x="11" y="6"/>
                      <a:pt x="0" y="21"/>
                      <a:pt x="3" y="38"/>
                    </a:cubicBezTo>
                    <a:cubicBezTo>
                      <a:pt x="5" y="55"/>
                      <a:pt x="21" y="66"/>
                      <a:pt x="38" y="63"/>
                    </a:cubicBezTo>
                    <a:cubicBezTo>
                      <a:pt x="54" y="60"/>
                      <a:pt x="66" y="45"/>
                      <a:pt x="63" y="28"/>
                    </a:cubicBezTo>
                    <a:cubicBezTo>
                      <a:pt x="60" y="12"/>
                      <a:pt x="44" y="0"/>
                      <a:pt x="28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š1îḋe">
                <a:extLst>
                  <a:ext uri="{FF2B5EF4-FFF2-40B4-BE49-F238E27FC236}">
                    <a16:creationId xmlns:a16="http://schemas.microsoft.com/office/drawing/2014/main" xmlns="" id="{D3BFBD19-AD23-439E-B25E-B8F6147E4B12}"/>
                  </a:ext>
                </a:extLst>
              </p:cNvPr>
              <p:cNvSpPr/>
              <p:nvPr/>
            </p:nvSpPr>
            <p:spPr bwMode="auto">
              <a:xfrm>
                <a:off x="2447" y="1570"/>
                <a:ext cx="166" cy="142"/>
              </a:xfrm>
              <a:custGeom>
                <a:avLst/>
                <a:gdLst>
                  <a:gd name="T0" fmla="*/ 140 w 163"/>
                  <a:gd name="T1" fmla="*/ 10 h 140"/>
                  <a:gd name="T2" fmla="*/ 133 w 163"/>
                  <a:gd name="T3" fmla="*/ 12 h 140"/>
                  <a:gd name="T4" fmla="*/ 132 w 163"/>
                  <a:gd name="T5" fmla="*/ 5 h 140"/>
                  <a:gd name="T6" fmla="*/ 126 w 163"/>
                  <a:gd name="T7" fmla="*/ 0 h 140"/>
                  <a:gd name="T8" fmla="*/ 107 w 163"/>
                  <a:gd name="T9" fmla="*/ 4 h 140"/>
                  <a:gd name="T10" fmla="*/ 102 w 163"/>
                  <a:gd name="T11" fmla="*/ 10 h 140"/>
                  <a:gd name="T12" fmla="*/ 103 w 163"/>
                  <a:gd name="T13" fmla="*/ 17 h 140"/>
                  <a:gd name="T14" fmla="*/ 6 w 163"/>
                  <a:gd name="T15" fmla="*/ 33 h 140"/>
                  <a:gd name="T16" fmla="*/ 1 w 163"/>
                  <a:gd name="T17" fmla="*/ 39 h 140"/>
                  <a:gd name="T18" fmla="*/ 17 w 163"/>
                  <a:gd name="T19" fmla="*/ 134 h 140"/>
                  <a:gd name="T20" fmla="*/ 23 w 163"/>
                  <a:gd name="T21" fmla="*/ 139 h 140"/>
                  <a:gd name="T22" fmla="*/ 158 w 163"/>
                  <a:gd name="T23" fmla="*/ 117 h 140"/>
                  <a:gd name="T24" fmla="*/ 162 w 163"/>
                  <a:gd name="T25" fmla="*/ 110 h 140"/>
                  <a:gd name="T26" fmla="*/ 147 w 163"/>
                  <a:gd name="T27" fmla="*/ 15 h 140"/>
                  <a:gd name="T28" fmla="*/ 140 w 163"/>
                  <a:gd name="T29" fmla="*/ 10 h 140"/>
                  <a:gd name="T30" fmla="*/ 45 w 163"/>
                  <a:gd name="T31" fmla="*/ 49 h 140"/>
                  <a:gd name="T32" fmla="*/ 40 w 163"/>
                  <a:gd name="T33" fmla="*/ 56 h 140"/>
                  <a:gd name="T34" fmla="*/ 19 w 163"/>
                  <a:gd name="T35" fmla="*/ 60 h 140"/>
                  <a:gd name="T36" fmla="*/ 12 w 163"/>
                  <a:gd name="T37" fmla="*/ 55 h 140"/>
                  <a:gd name="T38" fmla="*/ 11 w 163"/>
                  <a:gd name="T39" fmla="*/ 47 h 140"/>
                  <a:gd name="T40" fmla="*/ 16 w 163"/>
                  <a:gd name="T41" fmla="*/ 41 h 140"/>
                  <a:gd name="T42" fmla="*/ 37 w 163"/>
                  <a:gd name="T43" fmla="*/ 37 h 140"/>
                  <a:gd name="T44" fmla="*/ 44 w 163"/>
                  <a:gd name="T45" fmla="*/ 42 h 140"/>
                  <a:gd name="T46" fmla="*/ 45 w 163"/>
                  <a:gd name="T47" fmla="*/ 49 h 140"/>
                  <a:gd name="T48" fmla="*/ 110 w 163"/>
                  <a:gd name="T49" fmla="*/ 107 h 140"/>
                  <a:gd name="T50" fmla="*/ 68 w 163"/>
                  <a:gd name="T51" fmla="*/ 77 h 140"/>
                  <a:gd name="T52" fmla="*/ 98 w 163"/>
                  <a:gd name="T53" fmla="*/ 35 h 140"/>
                  <a:gd name="T54" fmla="*/ 139 w 163"/>
                  <a:gd name="T55" fmla="*/ 65 h 140"/>
                  <a:gd name="T56" fmla="*/ 110 w 163"/>
                  <a:gd name="T57" fmla="*/ 10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3" h="140">
                    <a:moveTo>
                      <a:pt x="140" y="10"/>
                    </a:moveTo>
                    <a:cubicBezTo>
                      <a:pt x="133" y="12"/>
                      <a:pt x="133" y="12"/>
                      <a:pt x="133" y="12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132" y="2"/>
                      <a:pt x="129" y="0"/>
                      <a:pt x="126" y="0"/>
                    </a:cubicBezTo>
                    <a:cubicBezTo>
                      <a:pt x="107" y="4"/>
                      <a:pt x="107" y="4"/>
                      <a:pt x="107" y="4"/>
                    </a:cubicBezTo>
                    <a:cubicBezTo>
                      <a:pt x="104" y="4"/>
                      <a:pt x="102" y="7"/>
                      <a:pt x="102" y="10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" y="33"/>
                      <a:pt x="0" y="36"/>
                      <a:pt x="1" y="39"/>
                    </a:cubicBez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7"/>
                      <a:pt x="20" y="140"/>
                      <a:pt x="23" y="139"/>
                    </a:cubicBezTo>
                    <a:cubicBezTo>
                      <a:pt x="158" y="117"/>
                      <a:pt x="158" y="117"/>
                      <a:pt x="158" y="117"/>
                    </a:cubicBezTo>
                    <a:cubicBezTo>
                      <a:pt x="161" y="116"/>
                      <a:pt x="163" y="113"/>
                      <a:pt x="162" y="110"/>
                    </a:cubicBezTo>
                    <a:cubicBezTo>
                      <a:pt x="147" y="15"/>
                      <a:pt x="147" y="15"/>
                      <a:pt x="147" y="15"/>
                    </a:cubicBezTo>
                    <a:cubicBezTo>
                      <a:pt x="146" y="12"/>
                      <a:pt x="143" y="10"/>
                      <a:pt x="140" y="10"/>
                    </a:cubicBezTo>
                    <a:moveTo>
                      <a:pt x="45" y="49"/>
                    </a:moveTo>
                    <a:cubicBezTo>
                      <a:pt x="46" y="53"/>
                      <a:pt x="44" y="56"/>
                      <a:pt x="40" y="56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6" y="60"/>
                      <a:pt x="13" y="58"/>
                      <a:pt x="12" y="55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4"/>
                      <a:pt x="13" y="41"/>
                      <a:pt x="16" y="41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40" y="37"/>
                      <a:pt x="43" y="39"/>
                      <a:pt x="44" y="42"/>
                    </a:cubicBezTo>
                    <a:lnTo>
                      <a:pt x="45" y="49"/>
                    </a:lnTo>
                    <a:close/>
                    <a:moveTo>
                      <a:pt x="110" y="107"/>
                    </a:moveTo>
                    <a:cubicBezTo>
                      <a:pt x="90" y="110"/>
                      <a:pt x="71" y="97"/>
                      <a:pt x="68" y="77"/>
                    </a:cubicBezTo>
                    <a:cubicBezTo>
                      <a:pt x="65" y="57"/>
                      <a:pt x="78" y="39"/>
                      <a:pt x="98" y="35"/>
                    </a:cubicBezTo>
                    <a:cubicBezTo>
                      <a:pt x="117" y="32"/>
                      <a:pt x="136" y="45"/>
                      <a:pt x="139" y="65"/>
                    </a:cubicBezTo>
                    <a:cubicBezTo>
                      <a:pt x="143" y="85"/>
                      <a:pt x="129" y="104"/>
                      <a:pt x="110" y="10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îSḷîḑé">
                <a:extLst>
                  <a:ext uri="{FF2B5EF4-FFF2-40B4-BE49-F238E27FC236}">
                    <a16:creationId xmlns:a16="http://schemas.microsoft.com/office/drawing/2014/main" xmlns="" id="{9D97A63B-079A-4746-91A6-385D5525DDDC}"/>
                  </a:ext>
                </a:extLst>
              </p:cNvPr>
              <p:cNvSpPr/>
              <p:nvPr/>
            </p:nvSpPr>
            <p:spPr bwMode="auto">
              <a:xfrm>
                <a:off x="3227" y="2067"/>
                <a:ext cx="66" cy="67"/>
              </a:xfrm>
              <a:custGeom>
                <a:avLst/>
                <a:gdLst>
                  <a:gd name="T0" fmla="*/ 28 w 66"/>
                  <a:gd name="T1" fmla="*/ 3 h 66"/>
                  <a:gd name="T2" fmla="*/ 3 w 66"/>
                  <a:gd name="T3" fmla="*/ 38 h 66"/>
                  <a:gd name="T4" fmla="*/ 38 w 66"/>
                  <a:gd name="T5" fmla="*/ 63 h 66"/>
                  <a:gd name="T6" fmla="*/ 63 w 66"/>
                  <a:gd name="T7" fmla="*/ 28 h 66"/>
                  <a:gd name="T8" fmla="*/ 28 w 66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28" y="3"/>
                    </a:moveTo>
                    <a:cubicBezTo>
                      <a:pt x="11" y="6"/>
                      <a:pt x="0" y="22"/>
                      <a:pt x="3" y="38"/>
                    </a:cubicBezTo>
                    <a:cubicBezTo>
                      <a:pt x="6" y="55"/>
                      <a:pt x="21" y="66"/>
                      <a:pt x="38" y="63"/>
                    </a:cubicBezTo>
                    <a:cubicBezTo>
                      <a:pt x="54" y="61"/>
                      <a:pt x="66" y="45"/>
                      <a:pt x="63" y="28"/>
                    </a:cubicBezTo>
                    <a:cubicBezTo>
                      <a:pt x="60" y="12"/>
                      <a:pt x="45" y="0"/>
                      <a:pt x="28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ṩļîḋe">
                <a:extLst>
                  <a:ext uri="{FF2B5EF4-FFF2-40B4-BE49-F238E27FC236}">
                    <a16:creationId xmlns:a16="http://schemas.microsoft.com/office/drawing/2014/main" xmlns="" id="{E5D7635E-EE20-414D-9644-4B9D1841F764}"/>
                  </a:ext>
                </a:extLst>
              </p:cNvPr>
              <p:cNvSpPr/>
              <p:nvPr/>
            </p:nvSpPr>
            <p:spPr bwMode="auto">
              <a:xfrm>
                <a:off x="3156" y="2028"/>
                <a:ext cx="164" cy="142"/>
              </a:xfrm>
              <a:custGeom>
                <a:avLst/>
                <a:gdLst>
                  <a:gd name="T0" fmla="*/ 139 w 162"/>
                  <a:gd name="T1" fmla="*/ 11 h 140"/>
                  <a:gd name="T2" fmla="*/ 133 w 162"/>
                  <a:gd name="T3" fmla="*/ 12 h 140"/>
                  <a:gd name="T4" fmla="*/ 132 w 162"/>
                  <a:gd name="T5" fmla="*/ 5 h 140"/>
                  <a:gd name="T6" fmla="*/ 125 w 162"/>
                  <a:gd name="T7" fmla="*/ 1 h 140"/>
                  <a:gd name="T8" fmla="*/ 106 w 162"/>
                  <a:gd name="T9" fmla="*/ 4 h 140"/>
                  <a:gd name="T10" fmla="*/ 101 w 162"/>
                  <a:gd name="T11" fmla="*/ 10 h 140"/>
                  <a:gd name="T12" fmla="*/ 102 w 162"/>
                  <a:gd name="T13" fmla="*/ 17 h 140"/>
                  <a:gd name="T14" fmla="*/ 5 w 162"/>
                  <a:gd name="T15" fmla="*/ 33 h 140"/>
                  <a:gd name="T16" fmla="*/ 0 w 162"/>
                  <a:gd name="T17" fmla="*/ 39 h 140"/>
                  <a:gd name="T18" fmla="*/ 16 w 162"/>
                  <a:gd name="T19" fmla="*/ 134 h 140"/>
                  <a:gd name="T20" fmla="*/ 22 w 162"/>
                  <a:gd name="T21" fmla="*/ 139 h 140"/>
                  <a:gd name="T22" fmla="*/ 157 w 162"/>
                  <a:gd name="T23" fmla="*/ 117 h 140"/>
                  <a:gd name="T24" fmla="*/ 162 w 162"/>
                  <a:gd name="T25" fmla="*/ 110 h 140"/>
                  <a:gd name="T26" fmla="*/ 146 w 162"/>
                  <a:gd name="T27" fmla="*/ 15 h 140"/>
                  <a:gd name="T28" fmla="*/ 139 w 162"/>
                  <a:gd name="T29" fmla="*/ 11 h 140"/>
                  <a:gd name="T30" fmla="*/ 44 w 162"/>
                  <a:gd name="T31" fmla="*/ 50 h 140"/>
                  <a:gd name="T32" fmla="*/ 40 w 162"/>
                  <a:gd name="T33" fmla="*/ 56 h 140"/>
                  <a:gd name="T34" fmla="*/ 18 w 162"/>
                  <a:gd name="T35" fmla="*/ 60 h 140"/>
                  <a:gd name="T36" fmla="*/ 12 w 162"/>
                  <a:gd name="T37" fmla="*/ 55 h 140"/>
                  <a:gd name="T38" fmla="*/ 10 w 162"/>
                  <a:gd name="T39" fmla="*/ 47 h 140"/>
                  <a:gd name="T40" fmla="*/ 15 w 162"/>
                  <a:gd name="T41" fmla="*/ 41 h 140"/>
                  <a:gd name="T42" fmla="*/ 37 w 162"/>
                  <a:gd name="T43" fmla="*/ 37 h 140"/>
                  <a:gd name="T44" fmla="*/ 43 w 162"/>
                  <a:gd name="T45" fmla="*/ 42 h 140"/>
                  <a:gd name="T46" fmla="*/ 44 w 162"/>
                  <a:gd name="T47" fmla="*/ 50 h 140"/>
                  <a:gd name="T48" fmla="*/ 109 w 162"/>
                  <a:gd name="T49" fmla="*/ 107 h 140"/>
                  <a:gd name="T50" fmla="*/ 67 w 162"/>
                  <a:gd name="T51" fmla="*/ 77 h 140"/>
                  <a:gd name="T52" fmla="*/ 97 w 162"/>
                  <a:gd name="T53" fmla="*/ 35 h 140"/>
                  <a:gd name="T54" fmla="*/ 139 w 162"/>
                  <a:gd name="T55" fmla="*/ 65 h 140"/>
                  <a:gd name="T56" fmla="*/ 109 w 162"/>
                  <a:gd name="T57" fmla="*/ 10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2" h="140">
                    <a:moveTo>
                      <a:pt x="139" y="11"/>
                    </a:moveTo>
                    <a:cubicBezTo>
                      <a:pt x="133" y="12"/>
                      <a:pt x="133" y="12"/>
                      <a:pt x="133" y="12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131" y="2"/>
                      <a:pt x="128" y="0"/>
                      <a:pt x="125" y="1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3" y="4"/>
                      <a:pt x="101" y="7"/>
                      <a:pt x="101" y="10"/>
                    </a:cubicBezTo>
                    <a:cubicBezTo>
                      <a:pt x="102" y="17"/>
                      <a:pt x="102" y="17"/>
                      <a:pt x="102" y="1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" y="33"/>
                      <a:pt x="0" y="36"/>
                      <a:pt x="0" y="39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16" y="138"/>
                      <a:pt x="19" y="140"/>
                      <a:pt x="22" y="139"/>
                    </a:cubicBezTo>
                    <a:cubicBezTo>
                      <a:pt x="157" y="117"/>
                      <a:pt x="157" y="117"/>
                      <a:pt x="157" y="117"/>
                    </a:cubicBezTo>
                    <a:cubicBezTo>
                      <a:pt x="160" y="116"/>
                      <a:pt x="162" y="113"/>
                      <a:pt x="162" y="110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5" y="12"/>
                      <a:pt x="142" y="10"/>
                      <a:pt x="139" y="11"/>
                    </a:cubicBezTo>
                    <a:moveTo>
                      <a:pt x="44" y="50"/>
                    </a:moveTo>
                    <a:cubicBezTo>
                      <a:pt x="45" y="53"/>
                      <a:pt x="43" y="56"/>
                      <a:pt x="40" y="56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5" y="60"/>
                      <a:pt x="12" y="58"/>
                      <a:pt x="12" y="55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4"/>
                      <a:pt x="12" y="41"/>
                      <a:pt x="15" y="41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40" y="37"/>
                      <a:pt x="43" y="39"/>
                      <a:pt x="43" y="42"/>
                    </a:cubicBezTo>
                    <a:lnTo>
                      <a:pt x="44" y="50"/>
                    </a:lnTo>
                    <a:close/>
                    <a:moveTo>
                      <a:pt x="109" y="107"/>
                    </a:moveTo>
                    <a:cubicBezTo>
                      <a:pt x="89" y="110"/>
                      <a:pt x="70" y="97"/>
                      <a:pt x="67" y="77"/>
                    </a:cubicBezTo>
                    <a:cubicBezTo>
                      <a:pt x="64" y="57"/>
                      <a:pt x="77" y="39"/>
                      <a:pt x="97" y="35"/>
                    </a:cubicBezTo>
                    <a:cubicBezTo>
                      <a:pt x="117" y="32"/>
                      <a:pt x="135" y="46"/>
                      <a:pt x="139" y="65"/>
                    </a:cubicBezTo>
                    <a:cubicBezTo>
                      <a:pt x="142" y="85"/>
                      <a:pt x="129" y="104"/>
                      <a:pt x="109" y="10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ṣ1îḓè">
                <a:extLst>
                  <a:ext uri="{FF2B5EF4-FFF2-40B4-BE49-F238E27FC236}">
                    <a16:creationId xmlns:a16="http://schemas.microsoft.com/office/drawing/2014/main" xmlns="" id="{CDA06FBD-4672-49DB-A832-00DFBE3CB4FE}"/>
                  </a:ext>
                </a:extLst>
              </p:cNvPr>
              <p:cNvSpPr/>
              <p:nvPr/>
            </p:nvSpPr>
            <p:spPr bwMode="auto">
              <a:xfrm>
                <a:off x="1971" y="711"/>
                <a:ext cx="112" cy="146"/>
              </a:xfrm>
              <a:custGeom>
                <a:avLst/>
                <a:gdLst>
                  <a:gd name="T0" fmla="*/ 112 w 112"/>
                  <a:gd name="T1" fmla="*/ 0 h 146"/>
                  <a:gd name="T2" fmla="*/ 6 w 112"/>
                  <a:gd name="T3" fmla="*/ 0 h 146"/>
                  <a:gd name="T4" fmla="*/ 0 w 112"/>
                  <a:gd name="T5" fmla="*/ 0 h 146"/>
                  <a:gd name="T6" fmla="*/ 0 w 112"/>
                  <a:gd name="T7" fmla="*/ 146 h 146"/>
                  <a:gd name="T8" fmla="*/ 6 w 112"/>
                  <a:gd name="T9" fmla="*/ 146 h 146"/>
                  <a:gd name="T10" fmla="*/ 6 w 112"/>
                  <a:gd name="T11" fmla="*/ 70 h 146"/>
                  <a:gd name="T12" fmla="*/ 112 w 112"/>
                  <a:gd name="T13" fmla="*/ 70 h 146"/>
                  <a:gd name="T14" fmla="*/ 72 w 112"/>
                  <a:gd name="T15" fmla="*/ 35 h 146"/>
                  <a:gd name="T16" fmla="*/ 112 w 112"/>
                  <a:gd name="T1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46">
                    <a:moveTo>
                      <a:pt x="112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146"/>
                    </a:lnTo>
                    <a:lnTo>
                      <a:pt x="6" y="146"/>
                    </a:lnTo>
                    <a:lnTo>
                      <a:pt x="6" y="70"/>
                    </a:lnTo>
                    <a:lnTo>
                      <a:pt x="112" y="70"/>
                    </a:lnTo>
                    <a:lnTo>
                      <a:pt x="72" y="35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šľídé">
                <a:extLst>
                  <a:ext uri="{FF2B5EF4-FFF2-40B4-BE49-F238E27FC236}">
                    <a16:creationId xmlns:a16="http://schemas.microsoft.com/office/drawing/2014/main" xmlns="" id="{1C3B0760-EFBB-4F2D-AD84-63D33B466B1D}"/>
                  </a:ext>
                </a:extLst>
              </p:cNvPr>
              <p:cNvSpPr/>
              <p:nvPr/>
            </p:nvSpPr>
            <p:spPr bwMode="auto">
              <a:xfrm>
                <a:off x="2393" y="1346"/>
                <a:ext cx="137" cy="138"/>
              </a:xfrm>
              <a:custGeom>
                <a:avLst/>
                <a:gdLst>
                  <a:gd name="T0" fmla="*/ 0 w 137"/>
                  <a:gd name="T1" fmla="*/ 59 h 138"/>
                  <a:gd name="T2" fmla="*/ 137 w 137"/>
                  <a:gd name="T3" fmla="*/ 0 h 138"/>
                  <a:gd name="T4" fmla="*/ 78 w 137"/>
                  <a:gd name="T5" fmla="*/ 138 h 138"/>
                  <a:gd name="T6" fmla="*/ 67 w 137"/>
                  <a:gd name="T7" fmla="*/ 71 h 138"/>
                  <a:gd name="T8" fmla="*/ 0 w 137"/>
                  <a:gd name="T9" fmla="*/ 5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8">
                    <a:moveTo>
                      <a:pt x="0" y="59"/>
                    </a:moveTo>
                    <a:lnTo>
                      <a:pt x="137" y="0"/>
                    </a:lnTo>
                    <a:lnTo>
                      <a:pt x="78" y="138"/>
                    </a:lnTo>
                    <a:lnTo>
                      <a:pt x="67" y="71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$ḷïḍe">
                <a:extLst>
                  <a:ext uri="{FF2B5EF4-FFF2-40B4-BE49-F238E27FC236}">
                    <a16:creationId xmlns:a16="http://schemas.microsoft.com/office/drawing/2014/main" xmlns="" id="{B2D95CDC-1748-49FD-A5CB-541041633A11}"/>
                  </a:ext>
                </a:extLst>
              </p:cNvPr>
              <p:cNvSpPr/>
              <p:nvPr/>
            </p:nvSpPr>
            <p:spPr bwMode="auto">
              <a:xfrm>
                <a:off x="2525" y="1033"/>
                <a:ext cx="128" cy="176"/>
              </a:xfrm>
              <a:custGeom>
                <a:avLst/>
                <a:gdLst>
                  <a:gd name="T0" fmla="*/ 63 w 126"/>
                  <a:gd name="T1" fmla="*/ 0 h 173"/>
                  <a:gd name="T2" fmla="*/ 0 w 126"/>
                  <a:gd name="T3" fmla="*/ 62 h 173"/>
                  <a:gd name="T4" fmla="*/ 63 w 126"/>
                  <a:gd name="T5" fmla="*/ 173 h 173"/>
                  <a:gd name="T6" fmla="*/ 126 w 126"/>
                  <a:gd name="T7" fmla="*/ 62 h 173"/>
                  <a:gd name="T8" fmla="*/ 63 w 126"/>
                  <a:gd name="T9" fmla="*/ 0 h 173"/>
                  <a:gd name="T10" fmla="*/ 63 w 126"/>
                  <a:gd name="T11" fmla="*/ 115 h 173"/>
                  <a:gd name="T12" fmla="*/ 10 w 126"/>
                  <a:gd name="T13" fmla="*/ 62 h 173"/>
                  <a:gd name="T14" fmla="*/ 63 w 126"/>
                  <a:gd name="T15" fmla="*/ 9 h 173"/>
                  <a:gd name="T16" fmla="*/ 116 w 126"/>
                  <a:gd name="T17" fmla="*/ 62 h 173"/>
                  <a:gd name="T18" fmla="*/ 63 w 126"/>
                  <a:gd name="T19" fmla="*/ 11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73">
                    <a:moveTo>
                      <a:pt x="63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73"/>
                      <a:pt x="63" y="173"/>
                    </a:cubicBezTo>
                    <a:cubicBezTo>
                      <a:pt x="98" y="173"/>
                      <a:pt x="126" y="97"/>
                      <a:pt x="126" y="62"/>
                    </a:cubicBezTo>
                    <a:cubicBezTo>
                      <a:pt x="126" y="28"/>
                      <a:pt x="98" y="0"/>
                      <a:pt x="63" y="0"/>
                    </a:cubicBezTo>
                    <a:moveTo>
                      <a:pt x="63" y="115"/>
                    </a:moveTo>
                    <a:cubicBezTo>
                      <a:pt x="34" y="115"/>
                      <a:pt x="10" y="91"/>
                      <a:pt x="10" y="62"/>
                    </a:cubicBezTo>
                    <a:cubicBezTo>
                      <a:pt x="10" y="33"/>
                      <a:pt x="34" y="9"/>
                      <a:pt x="63" y="9"/>
                    </a:cubicBezTo>
                    <a:cubicBezTo>
                      <a:pt x="92" y="9"/>
                      <a:pt x="116" y="33"/>
                      <a:pt x="116" y="62"/>
                    </a:cubicBezTo>
                    <a:cubicBezTo>
                      <a:pt x="116" y="91"/>
                      <a:pt x="92" y="115"/>
                      <a:pt x="63" y="1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íŝļíḓe">
                <a:extLst>
                  <a:ext uri="{FF2B5EF4-FFF2-40B4-BE49-F238E27FC236}">
                    <a16:creationId xmlns:a16="http://schemas.microsoft.com/office/drawing/2014/main" xmlns="" id="{C31FD9AE-9F78-440E-A7C8-E98D7D663225}"/>
                  </a:ext>
                </a:extLst>
              </p:cNvPr>
              <p:cNvSpPr/>
              <p:nvPr/>
            </p:nvSpPr>
            <p:spPr bwMode="auto">
              <a:xfrm>
                <a:off x="1556" y="864"/>
                <a:ext cx="243" cy="148"/>
              </a:xfrm>
              <a:custGeom>
                <a:avLst/>
                <a:gdLst>
                  <a:gd name="T0" fmla="*/ 235 w 240"/>
                  <a:gd name="T1" fmla="*/ 33 h 146"/>
                  <a:gd name="T2" fmla="*/ 200 w 240"/>
                  <a:gd name="T3" fmla="*/ 11 h 146"/>
                  <a:gd name="T4" fmla="*/ 179 w 240"/>
                  <a:gd name="T5" fmla="*/ 32 h 146"/>
                  <a:gd name="T6" fmla="*/ 157 w 240"/>
                  <a:gd name="T7" fmla="*/ 29 h 146"/>
                  <a:gd name="T8" fmla="*/ 100 w 240"/>
                  <a:gd name="T9" fmla="*/ 5 h 146"/>
                  <a:gd name="T10" fmla="*/ 65 w 240"/>
                  <a:gd name="T11" fmla="*/ 30 h 146"/>
                  <a:gd name="T12" fmla="*/ 42 w 240"/>
                  <a:gd name="T13" fmla="*/ 28 h 146"/>
                  <a:gd name="T14" fmla="*/ 15 w 240"/>
                  <a:gd name="T15" fmla="*/ 70 h 146"/>
                  <a:gd name="T16" fmla="*/ 18 w 240"/>
                  <a:gd name="T17" fmla="*/ 78 h 146"/>
                  <a:gd name="T18" fmla="*/ 3 w 240"/>
                  <a:gd name="T19" fmla="*/ 114 h 146"/>
                  <a:gd name="T20" fmla="*/ 45 w 240"/>
                  <a:gd name="T21" fmla="*/ 140 h 146"/>
                  <a:gd name="T22" fmla="*/ 58 w 240"/>
                  <a:gd name="T23" fmla="*/ 134 h 146"/>
                  <a:gd name="T24" fmla="*/ 92 w 240"/>
                  <a:gd name="T25" fmla="*/ 143 h 146"/>
                  <a:gd name="T26" fmla="*/ 122 w 240"/>
                  <a:gd name="T27" fmla="*/ 116 h 146"/>
                  <a:gd name="T28" fmla="*/ 150 w 240"/>
                  <a:gd name="T29" fmla="*/ 123 h 146"/>
                  <a:gd name="T30" fmla="*/ 174 w 240"/>
                  <a:gd name="T31" fmla="*/ 98 h 146"/>
                  <a:gd name="T32" fmla="*/ 192 w 240"/>
                  <a:gd name="T33" fmla="*/ 84 h 146"/>
                  <a:gd name="T34" fmla="*/ 219 w 240"/>
                  <a:gd name="T35" fmla="*/ 100 h 146"/>
                  <a:gd name="T36" fmla="*/ 237 w 240"/>
                  <a:gd name="T37" fmla="*/ 73 h 146"/>
                  <a:gd name="T38" fmla="*/ 228 w 240"/>
                  <a:gd name="T39" fmla="*/ 59 h 146"/>
                  <a:gd name="T40" fmla="*/ 235 w 240"/>
                  <a:gd name="T41" fmla="*/ 3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0" h="146">
                    <a:moveTo>
                      <a:pt x="235" y="33"/>
                    </a:moveTo>
                    <a:cubicBezTo>
                      <a:pt x="232" y="17"/>
                      <a:pt x="216" y="7"/>
                      <a:pt x="200" y="11"/>
                    </a:cubicBezTo>
                    <a:cubicBezTo>
                      <a:pt x="189" y="13"/>
                      <a:pt x="181" y="22"/>
                      <a:pt x="179" y="32"/>
                    </a:cubicBezTo>
                    <a:cubicBezTo>
                      <a:pt x="172" y="29"/>
                      <a:pt x="165" y="28"/>
                      <a:pt x="157" y="29"/>
                    </a:cubicBezTo>
                    <a:cubicBezTo>
                      <a:pt x="145" y="10"/>
                      <a:pt x="123" y="0"/>
                      <a:pt x="100" y="5"/>
                    </a:cubicBezTo>
                    <a:cubicBezTo>
                      <a:pt x="85" y="9"/>
                      <a:pt x="73" y="18"/>
                      <a:pt x="65" y="30"/>
                    </a:cubicBezTo>
                    <a:cubicBezTo>
                      <a:pt x="58" y="27"/>
                      <a:pt x="50" y="26"/>
                      <a:pt x="42" y="28"/>
                    </a:cubicBezTo>
                    <a:cubicBezTo>
                      <a:pt x="23" y="32"/>
                      <a:pt x="11" y="51"/>
                      <a:pt x="15" y="70"/>
                    </a:cubicBezTo>
                    <a:cubicBezTo>
                      <a:pt x="16" y="73"/>
                      <a:pt x="17" y="76"/>
                      <a:pt x="18" y="78"/>
                    </a:cubicBezTo>
                    <a:cubicBezTo>
                      <a:pt x="6" y="86"/>
                      <a:pt x="0" y="100"/>
                      <a:pt x="3" y="114"/>
                    </a:cubicBezTo>
                    <a:cubicBezTo>
                      <a:pt x="8" y="133"/>
                      <a:pt x="26" y="144"/>
                      <a:pt x="45" y="140"/>
                    </a:cubicBezTo>
                    <a:cubicBezTo>
                      <a:pt x="49" y="139"/>
                      <a:pt x="54" y="137"/>
                      <a:pt x="58" y="134"/>
                    </a:cubicBezTo>
                    <a:cubicBezTo>
                      <a:pt x="67" y="142"/>
                      <a:pt x="80" y="146"/>
                      <a:pt x="92" y="143"/>
                    </a:cubicBezTo>
                    <a:cubicBezTo>
                      <a:pt x="107" y="140"/>
                      <a:pt x="118" y="129"/>
                      <a:pt x="122" y="116"/>
                    </a:cubicBezTo>
                    <a:cubicBezTo>
                      <a:pt x="129" y="123"/>
                      <a:pt x="139" y="125"/>
                      <a:pt x="150" y="123"/>
                    </a:cubicBezTo>
                    <a:cubicBezTo>
                      <a:pt x="162" y="120"/>
                      <a:pt x="172" y="110"/>
                      <a:pt x="174" y="98"/>
                    </a:cubicBezTo>
                    <a:cubicBezTo>
                      <a:pt x="181" y="96"/>
                      <a:pt x="188" y="91"/>
                      <a:pt x="192" y="84"/>
                    </a:cubicBezTo>
                    <a:cubicBezTo>
                      <a:pt x="196" y="96"/>
                      <a:pt x="207" y="103"/>
                      <a:pt x="219" y="100"/>
                    </a:cubicBezTo>
                    <a:cubicBezTo>
                      <a:pt x="232" y="97"/>
                      <a:pt x="240" y="85"/>
                      <a:pt x="237" y="73"/>
                    </a:cubicBezTo>
                    <a:cubicBezTo>
                      <a:pt x="236" y="67"/>
                      <a:pt x="232" y="62"/>
                      <a:pt x="228" y="59"/>
                    </a:cubicBezTo>
                    <a:cubicBezTo>
                      <a:pt x="234" y="52"/>
                      <a:pt x="237" y="43"/>
                      <a:pt x="23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ŝļîḍê">
                <a:extLst>
                  <a:ext uri="{FF2B5EF4-FFF2-40B4-BE49-F238E27FC236}">
                    <a16:creationId xmlns:a16="http://schemas.microsoft.com/office/drawing/2014/main" xmlns="" id="{F6A8FFED-E258-4326-8968-9584CED2F8BE}"/>
                  </a:ext>
                </a:extLst>
              </p:cNvPr>
              <p:cNvSpPr/>
              <p:nvPr/>
            </p:nvSpPr>
            <p:spPr bwMode="auto">
              <a:xfrm>
                <a:off x="2176" y="435"/>
                <a:ext cx="199" cy="103"/>
              </a:xfrm>
              <a:custGeom>
                <a:avLst/>
                <a:gdLst>
                  <a:gd name="T0" fmla="*/ 187 w 199"/>
                  <a:gd name="T1" fmla="*/ 90 h 103"/>
                  <a:gd name="T2" fmla="*/ 12 w 199"/>
                  <a:gd name="T3" fmla="*/ 90 h 103"/>
                  <a:gd name="T4" fmla="*/ 12 w 199"/>
                  <a:gd name="T5" fmla="*/ 13 h 103"/>
                  <a:gd name="T6" fmla="*/ 187 w 199"/>
                  <a:gd name="T7" fmla="*/ 13 h 103"/>
                  <a:gd name="T8" fmla="*/ 187 w 199"/>
                  <a:gd name="T9" fmla="*/ 90 h 103"/>
                  <a:gd name="T10" fmla="*/ 199 w 199"/>
                  <a:gd name="T11" fmla="*/ 0 h 103"/>
                  <a:gd name="T12" fmla="*/ 0 w 199"/>
                  <a:gd name="T13" fmla="*/ 0 h 103"/>
                  <a:gd name="T14" fmla="*/ 0 w 199"/>
                  <a:gd name="T15" fmla="*/ 103 h 103"/>
                  <a:gd name="T16" fmla="*/ 199 w 199"/>
                  <a:gd name="T17" fmla="*/ 103 h 103"/>
                  <a:gd name="T18" fmla="*/ 199 w 199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03">
                    <a:moveTo>
                      <a:pt x="187" y="90"/>
                    </a:moveTo>
                    <a:lnTo>
                      <a:pt x="12" y="90"/>
                    </a:lnTo>
                    <a:lnTo>
                      <a:pt x="12" y="13"/>
                    </a:lnTo>
                    <a:lnTo>
                      <a:pt x="187" y="13"/>
                    </a:lnTo>
                    <a:lnTo>
                      <a:pt x="187" y="90"/>
                    </a:lnTo>
                    <a:close/>
                    <a:moveTo>
                      <a:pt x="199" y="0"/>
                    </a:moveTo>
                    <a:lnTo>
                      <a:pt x="0" y="0"/>
                    </a:lnTo>
                    <a:lnTo>
                      <a:pt x="0" y="103"/>
                    </a:lnTo>
                    <a:lnTo>
                      <a:pt x="199" y="103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íśḷíďé">
                <a:extLst>
                  <a:ext uri="{FF2B5EF4-FFF2-40B4-BE49-F238E27FC236}">
                    <a16:creationId xmlns:a16="http://schemas.microsoft.com/office/drawing/2014/main" xmlns="" id="{5C67F318-04B2-4635-B28A-29D91D46CF10}"/>
                  </a:ext>
                </a:extLst>
              </p:cNvPr>
              <p:cNvSpPr/>
              <p:nvPr/>
            </p:nvSpPr>
            <p:spPr bwMode="auto">
              <a:xfrm>
                <a:off x="2335" y="452"/>
                <a:ext cx="21" cy="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slîdè">
                <a:extLst>
                  <a:ext uri="{FF2B5EF4-FFF2-40B4-BE49-F238E27FC236}">
                    <a16:creationId xmlns:a16="http://schemas.microsoft.com/office/drawing/2014/main" xmlns="" id="{7517C92C-A894-4B28-831F-50333CCBC760}"/>
                  </a:ext>
                </a:extLst>
              </p:cNvPr>
              <p:cNvSpPr/>
              <p:nvPr/>
            </p:nvSpPr>
            <p:spPr bwMode="auto">
              <a:xfrm>
                <a:off x="2306" y="452"/>
                <a:ext cx="22" cy="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ṡḻiḍè">
                <a:extLst>
                  <a:ext uri="{FF2B5EF4-FFF2-40B4-BE49-F238E27FC236}">
                    <a16:creationId xmlns:a16="http://schemas.microsoft.com/office/drawing/2014/main" xmlns="" id="{87BEFB0C-83D5-4245-8F87-866F6DB6A0E4}"/>
                  </a:ext>
                </a:extLst>
              </p:cNvPr>
              <p:cNvSpPr/>
              <p:nvPr/>
            </p:nvSpPr>
            <p:spPr bwMode="auto">
              <a:xfrm>
                <a:off x="2276" y="452"/>
                <a:ext cx="22" cy="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ŝḻîḋé">
                <a:extLst>
                  <a:ext uri="{FF2B5EF4-FFF2-40B4-BE49-F238E27FC236}">
                    <a16:creationId xmlns:a16="http://schemas.microsoft.com/office/drawing/2014/main" xmlns="" id="{082A528E-309F-4C65-B53C-2E6B51A9D334}"/>
                  </a:ext>
                </a:extLst>
              </p:cNvPr>
              <p:cNvSpPr/>
              <p:nvPr/>
            </p:nvSpPr>
            <p:spPr bwMode="auto">
              <a:xfrm>
                <a:off x="2248" y="452"/>
                <a:ext cx="21" cy="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sḻïdê">
                <a:extLst>
                  <a:ext uri="{FF2B5EF4-FFF2-40B4-BE49-F238E27FC236}">
                    <a16:creationId xmlns:a16="http://schemas.microsoft.com/office/drawing/2014/main" xmlns="" id="{988C267C-2AE2-41B9-B08E-F2182F44F898}"/>
                  </a:ext>
                </a:extLst>
              </p:cNvPr>
              <p:cNvSpPr/>
              <p:nvPr/>
            </p:nvSpPr>
            <p:spPr bwMode="auto">
              <a:xfrm>
                <a:off x="1537" y="230"/>
                <a:ext cx="126" cy="177"/>
              </a:xfrm>
              <a:custGeom>
                <a:avLst/>
                <a:gdLst>
                  <a:gd name="T0" fmla="*/ 125 w 125"/>
                  <a:gd name="T1" fmla="*/ 21 h 175"/>
                  <a:gd name="T2" fmla="*/ 85 w 125"/>
                  <a:gd name="T3" fmla="*/ 21 h 175"/>
                  <a:gd name="T4" fmla="*/ 85 w 125"/>
                  <a:gd name="T5" fmla="*/ 10 h 175"/>
                  <a:gd name="T6" fmla="*/ 75 w 125"/>
                  <a:gd name="T7" fmla="*/ 0 h 175"/>
                  <a:gd name="T8" fmla="*/ 50 w 125"/>
                  <a:gd name="T9" fmla="*/ 0 h 175"/>
                  <a:gd name="T10" fmla="*/ 40 w 125"/>
                  <a:gd name="T11" fmla="*/ 10 h 175"/>
                  <a:gd name="T12" fmla="*/ 40 w 125"/>
                  <a:gd name="T13" fmla="*/ 21 h 175"/>
                  <a:gd name="T14" fmla="*/ 0 w 125"/>
                  <a:gd name="T15" fmla="*/ 21 h 175"/>
                  <a:gd name="T16" fmla="*/ 0 w 125"/>
                  <a:gd name="T17" fmla="*/ 40 h 175"/>
                  <a:gd name="T18" fmla="*/ 8 w 125"/>
                  <a:gd name="T19" fmla="*/ 40 h 175"/>
                  <a:gd name="T20" fmla="*/ 8 w 125"/>
                  <a:gd name="T21" fmla="*/ 169 h 175"/>
                  <a:gd name="T22" fmla="*/ 14 w 125"/>
                  <a:gd name="T23" fmla="*/ 175 h 175"/>
                  <a:gd name="T24" fmla="*/ 111 w 125"/>
                  <a:gd name="T25" fmla="*/ 175 h 175"/>
                  <a:gd name="T26" fmla="*/ 117 w 125"/>
                  <a:gd name="T27" fmla="*/ 169 h 175"/>
                  <a:gd name="T28" fmla="*/ 117 w 125"/>
                  <a:gd name="T29" fmla="*/ 40 h 175"/>
                  <a:gd name="T30" fmla="*/ 125 w 125"/>
                  <a:gd name="T31" fmla="*/ 40 h 175"/>
                  <a:gd name="T32" fmla="*/ 125 w 125"/>
                  <a:gd name="T33" fmla="*/ 21 h 175"/>
                  <a:gd name="T34" fmla="*/ 46 w 125"/>
                  <a:gd name="T35" fmla="*/ 10 h 175"/>
                  <a:gd name="T36" fmla="*/ 50 w 125"/>
                  <a:gd name="T37" fmla="*/ 7 h 175"/>
                  <a:gd name="T38" fmla="*/ 75 w 125"/>
                  <a:gd name="T39" fmla="*/ 7 h 175"/>
                  <a:gd name="T40" fmla="*/ 79 w 125"/>
                  <a:gd name="T41" fmla="*/ 10 h 175"/>
                  <a:gd name="T42" fmla="*/ 79 w 125"/>
                  <a:gd name="T43" fmla="*/ 21 h 175"/>
                  <a:gd name="T44" fmla="*/ 46 w 125"/>
                  <a:gd name="T45" fmla="*/ 21 h 175"/>
                  <a:gd name="T46" fmla="*/ 46 w 125"/>
                  <a:gd name="T47" fmla="*/ 10 h 175"/>
                  <a:gd name="T48" fmla="*/ 27 w 125"/>
                  <a:gd name="T49" fmla="*/ 120 h 175"/>
                  <a:gd name="T50" fmla="*/ 25 w 125"/>
                  <a:gd name="T51" fmla="*/ 120 h 175"/>
                  <a:gd name="T52" fmla="*/ 19 w 125"/>
                  <a:gd name="T53" fmla="*/ 114 h 175"/>
                  <a:gd name="T54" fmla="*/ 19 w 125"/>
                  <a:gd name="T55" fmla="*/ 40 h 175"/>
                  <a:gd name="T56" fmla="*/ 33 w 125"/>
                  <a:gd name="T57" fmla="*/ 40 h 175"/>
                  <a:gd name="T58" fmla="*/ 33 w 125"/>
                  <a:gd name="T59" fmla="*/ 114 h 175"/>
                  <a:gd name="T60" fmla="*/ 27 w 125"/>
                  <a:gd name="T61" fmla="*/ 120 h 175"/>
                  <a:gd name="T62" fmla="*/ 51 w 125"/>
                  <a:gd name="T63" fmla="*/ 120 h 175"/>
                  <a:gd name="T64" fmla="*/ 50 w 125"/>
                  <a:gd name="T65" fmla="*/ 120 h 175"/>
                  <a:gd name="T66" fmla="*/ 43 w 125"/>
                  <a:gd name="T67" fmla="*/ 114 h 175"/>
                  <a:gd name="T68" fmla="*/ 43 w 125"/>
                  <a:gd name="T69" fmla="*/ 40 h 175"/>
                  <a:gd name="T70" fmla="*/ 58 w 125"/>
                  <a:gd name="T71" fmla="*/ 40 h 175"/>
                  <a:gd name="T72" fmla="*/ 58 w 125"/>
                  <a:gd name="T73" fmla="*/ 114 h 175"/>
                  <a:gd name="T74" fmla="*/ 51 w 125"/>
                  <a:gd name="T75" fmla="*/ 120 h 175"/>
                  <a:gd name="T76" fmla="*/ 75 w 125"/>
                  <a:gd name="T77" fmla="*/ 120 h 175"/>
                  <a:gd name="T78" fmla="*/ 74 w 125"/>
                  <a:gd name="T79" fmla="*/ 120 h 175"/>
                  <a:gd name="T80" fmla="*/ 67 w 125"/>
                  <a:gd name="T81" fmla="*/ 114 h 175"/>
                  <a:gd name="T82" fmla="*/ 67 w 125"/>
                  <a:gd name="T83" fmla="*/ 40 h 175"/>
                  <a:gd name="T84" fmla="*/ 82 w 125"/>
                  <a:gd name="T85" fmla="*/ 40 h 175"/>
                  <a:gd name="T86" fmla="*/ 82 w 125"/>
                  <a:gd name="T87" fmla="*/ 114 h 175"/>
                  <a:gd name="T88" fmla="*/ 75 w 125"/>
                  <a:gd name="T89" fmla="*/ 120 h 175"/>
                  <a:gd name="T90" fmla="*/ 106 w 125"/>
                  <a:gd name="T91" fmla="*/ 114 h 175"/>
                  <a:gd name="T92" fmla="*/ 100 w 125"/>
                  <a:gd name="T93" fmla="*/ 120 h 175"/>
                  <a:gd name="T94" fmla="*/ 98 w 125"/>
                  <a:gd name="T95" fmla="*/ 120 h 175"/>
                  <a:gd name="T96" fmla="*/ 92 w 125"/>
                  <a:gd name="T97" fmla="*/ 114 h 175"/>
                  <a:gd name="T98" fmla="*/ 92 w 125"/>
                  <a:gd name="T99" fmla="*/ 40 h 175"/>
                  <a:gd name="T100" fmla="*/ 106 w 125"/>
                  <a:gd name="T101" fmla="*/ 40 h 175"/>
                  <a:gd name="T102" fmla="*/ 106 w 125"/>
                  <a:gd name="T103" fmla="*/ 114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5" h="175">
                    <a:moveTo>
                      <a:pt x="125" y="21"/>
                    </a:moveTo>
                    <a:cubicBezTo>
                      <a:pt x="85" y="21"/>
                      <a:pt x="85" y="21"/>
                      <a:pt x="85" y="21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5" y="5"/>
                      <a:pt x="81" y="0"/>
                      <a:pt x="75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4" y="0"/>
                      <a:pt x="40" y="5"/>
                      <a:pt x="40" y="10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2"/>
                      <a:pt x="11" y="175"/>
                      <a:pt x="14" y="175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4" y="175"/>
                      <a:pt x="117" y="172"/>
                      <a:pt x="117" y="169"/>
                    </a:cubicBezTo>
                    <a:cubicBezTo>
                      <a:pt x="117" y="40"/>
                      <a:pt x="117" y="40"/>
                      <a:pt x="117" y="40"/>
                    </a:cubicBezTo>
                    <a:cubicBezTo>
                      <a:pt x="125" y="40"/>
                      <a:pt x="125" y="40"/>
                      <a:pt x="125" y="40"/>
                    </a:cubicBezTo>
                    <a:lnTo>
                      <a:pt x="125" y="21"/>
                    </a:lnTo>
                    <a:close/>
                    <a:moveTo>
                      <a:pt x="46" y="10"/>
                    </a:moveTo>
                    <a:cubicBezTo>
                      <a:pt x="46" y="8"/>
                      <a:pt x="48" y="7"/>
                      <a:pt x="50" y="7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7" y="7"/>
                      <a:pt x="79" y="8"/>
                      <a:pt x="79" y="10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46" y="21"/>
                      <a:pt x="46" y="21"/>
                      <a:pt x="46" y="21"/>
                    </a:cubicBezTo>
                    <a:lnTo>
                      <a:pt x="46" y="10"/>
                    </a:lnTo>
                    <a:close/>
                    <a:moveTo>
                      <a:pt x="27" y="120"/>
                    </a:moveTo>
                    <a:cubicBezTo>
                      <a:pt x="25" y="120"/>
                      <a:pt x="25" y="120"/>
                      <a:pt x="25" y="120"/>
                    </a:cubicBezTo>
                    <a:cubicBezTo>
                      <a:pt x="22" y="120"/>
                      <a:pt x="19" y="118"/>
                      <a:pt x="19" y="114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8"/>
                      <a:pt x="30" y="120"/>
                      <a:pt x="27" y="120"/>
                    </a:cubicBezTo>
                    <a:moveTo>
                      <a:pt x="51" y="120"/>
                    </a:moveTo>
                    <a:cubicBezTo>
                      <a:pt x="50" y="120"/>
                      <a:pt x="50" y="120"/>
                      <a:pt x="50" y="120"/>
                    </a:cubicBezTo>
                    <a:cubicBezTo>
                      <a:pt x="46" y="120"/>
                      <a:pt x="43" y="118"/>
                      <a:pt x="43" y="114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8" y="118"/>
                      <a:pt x="55" y="120"/>
                      <a:pt x="51" y="120"/>
                    </a:cubicBezTo>
                    <a:moveTo>
                      <a:pt x="75" y="120"/>
                    </a:moveTo>
                    <a:cubicBezTo>
                      <a:pt x="74" y="120"/>
                      <a:pt x="74" y="120"/>
                      <a:pt x="74" y="120"/>
                    </a:cubicBezTo>
                    <a:cubicBezTo>
                      <a:pt x="70" y="120"/>
                      <a:pt x="67" y="118"/>
                      <a:pt x="67" y="114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8"/>
                      <a:pt x="79" y="120"/>
                      <a:pt x="75" y="120"/>
                    </a:cubicBezTo>
                    <a:moveTo>
                      <a:pt x="106" y="114"/>
                    </a:moveTo>
                    <a:cubicBezTo>
                      <a:pt x="106" y="118"/>
                      <a:pt x="103" y="120"/>
                      <a:pt x="100" y="120"/>
                    </a:cubicBezTo>
                    <a:cubicBezTo>
                      <a:pt x="98" y="120"/>
                      <a:pt x="98" y="120"/>
                      <a:pt x="98" y="120"/>
                    </a:cubicBezTo>
                    <a:cubicBezTo>
                      <a:pt x="95" y="120"/>
                      <a:pt x="92" y="118"/>
                      <a:pt x="92" y="114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106" y="40"/>
                      <a:pt x="106" y="40"/>
                      <a:pt x="106" y="40"/>
                    </a:cubicBezTo>
                    <a:lnTo>
                      <a:pt x="106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şľîďê">
                <a:extLst>
                  <a:ext uri="{FF2B5EF4-FFF2-40B4-BE49-F238E27FC236}">
                    <a16:creationId xmlns:a16="http://schemas.microsoft.com/office/drawing/2014/main" xmlns="" id="{F6BA960A-8039-4876-945E-2C6A8FF8FA49}"/>
                  </a:ext>
                </a:extLst>
              </p:cNvPr>
              <p:cNvSpPr/>
              <p:nvPr/>
            </p:nvSpPr>
            <p:spPr bwMode="auto">
              <a:xfrm>
                <a:off x="1765" y="654"/>
                <a:ext cx="134" cy="184"/>
              </a:xfrm>
              <a:custGeom>
                <a:avLst/>
                <a:gdLst>
                  <a:gd name="T0" fmla="*/ 133 w 133"/>
                  <a:gd name="T1" fmla="*/ 29 h 181"/>
                  <a:gd name="T2" fmla="*/ 93 w 133"/>
                  <a:gd name="T3" fmla="*/ 24 h 181"/>
                  <a:gd name="T4" fmla="*/ 95 w 133"/>
                  <a:gd name="T5" fmla="*/ 14 h 181"/>
                  <a:gd name="T6" fmla="*/ 86 w 133"/>
                  <a:gd name="T7" fmla="*/ 3 h 181"/>
                  <a:gd name="T8" fmla="*/ 60 w 133"/>
                  <a:gd name="T9" fmla="*/ 0 h 181"/>
                  <a:gd name="T10" fmla="*/ 50 w 133"/>
                  <a:gd name="T11" fmla="*/ 9 h 181"/>
                  <a:gd name="T12" fmla="*/ 49 w 133"/>
                  <a:gd name="T13" fmla="*/ 19 h 181"/>
                  <a:gd name="T14" fmla="*/ 9 w 133"/>
                  <a:gd name="T15" fmla="*/ 15 h 181"/>
                  <a:gd name="T16" fmla="*/ 7 w 133"/>
                  <a:gd name="T17" fmla="*/ 34 h 181"/>
                  <a:gd name="T18" fmla="*/ 15 w 133"/>
                  <a:gd name="T19" fmla="*/ 35 h 181"/>
                  <a:gd name="T20" fmla="*/ 0 w 133"/>
                  <a:gd name="T21" fmla="*/ 163 h 181"/>
                  <a:gd name="T22" fmla="*/ 6 w 133"/>
                  <a:gd name="T23" fmla="*/ 170 h 181"/>
                  <a:gd name="T24" fmla="*/ 102 w 133"/>
                  <a:gd name="T25" fmla="*/ 181 h 181"/>
                  <a:gd name="T26" fmla="*/ 109 w 133"/>
                  <a:gd name="T27" fmla="*/ 175 h 181"/>
                  <a:gd name="T28" fmla="*/ 123 w 133"/>
                  <a:gd name="T29" fmla="*/ 47 h 181"/>
                  <a:gd name="T30" fmla="*/ 131 w 133"/>
                  <a:gd name="T31" fmla="*/ 48 h 181"/>
                  <a:gd name="T32" fmla="*/ 133 w 133"/>
                  <a:gd name="T33" fmla="*/ 29 h 181"/>
                  <a:gd name="T34" fmla="*/ 56 w 133"/>
                  <a:gd name="T35" fmla="*/ 9 h 181"/>
                  <a:gd name="T36" fmla="*/ 60 w 133"/>
                  <a:gd name="T37" fmla="*/ 7 h 181"/>
                  <a:gd name="T38" fmla="*/ 85 w 133"/>
                  <a:gd name="T39" fmla="*/ 9 h 181"/>
                  <a:gd name="T40" fmla="*/ 88 w 133"/>
                  <a:gd name="T41" fmla="*/ 13 h 181"/>
                  <a:gd name="T42" fmla="*/ 87 w 133"/>
                  <a:gd name="T43" fmla="*/ 24 h 181"/>
                  <a:gd name="T44" fmla="*/ 55 w 133"/>
                  <a:gd name="T45" fmla="*/ 20 h 181"/>
                  <a:gd name="T46" fmla="*/ 56 w 133"/>
                  <a:gd name="T47" fmla="*/ 9 h 181"/>
                  <a:gd name="T48" fmla="*/ 25 w 133"/>
                  <a:gd name="T49" fmla="*/ 117 h 181"/>
                  <a:gd name="T50" fmla="*/ 23 w 133"/>
                  <a:gd name="T51" fmla="*/ 117 h 181"/>
                  <a:gd name="T52" fmla="*/ 17 w 133"/>
                  <a:gd name="T53" fmla="*/ 110 h 181"/>
                  <a:gd name="T54" fmla="*/ 25 w 133"/>
                  <a:gd name="T55" fmla="*/ 36 h 181"/>
                  <a:gd name="T56" fmla="*/ 40 w 133"/>
                  <a:gd name="T57" fmla="*/ 38 h 181"/>
                  <a:gd name="T58" fmla="*/ 32 w 133"/>
                  <a:gd name="T59" fmla="*/ 111 h 181"/>
                  <a:gd name="T60" fmla="*/ 25 w 133"/>
                  <a:gd name="T61" fmla="*/ 117 h 181"/>
                  <a:gd name="T62" fmla="*/ 49 w 133"/>
                  <a:gd name="T63" fmla="*/ 120 h 181"/>
                  <a:gd name="T64" fmla="*/ 47 w 133"/>
                  <a:gd name="T65" fmla="*/ 119 h 181"/>
                  <a:gd name="T66" fmla="*/ 41 w 133"/>
                  <a:gd name="T67" fmla="*/ 112 h 181"/>
                  <a:gd name="T68" fmla="*/ 50 w 133"/>
                  <a:gd name="T69" fmla="*/ 39 h 181"/>
                  <a:gd name="T70" fmla="*/ 64 w 133"/>
                  <a:gd name="T71" fmla="*/ 41 h 181"/>
                  <a:gd name="T72" fmla="*/ 56 w 133"/>
                  <a:gd name="T73" fmla="*/ 114 h 181"/>
                  <a:gd name="T74" fmla="*/ 49 w 133"/>
                  <a:gd name="T75" fmla="*/ 120 h 181"/>
                  <a:gd name="T76" fmla="*/ 73 w 133"/>
                  <a:gd name="T77" fmla="*/ 122 h 181"/>
                  <a:gd name="T78" fmla="*/ 71 w 133"/>
                  <a:gd name="T79" fmla="*/ 122 h 181"/>
                  <a:gd name="T80" fmla="*/ 66 w 133"/>
                  <a:gd name="T81" fmla="*/ 115 h 181"/>
                  <a:gd name="T82" fmla="*/ 74 w 133"/>
                  <a:gd name="T83" fmla="*/ 42 h 181"/>
                  <a:gd name="T84" fmla="*/ 88 w 133"/>
                  <a:gd name="T85" fmla="*/ 43 h 181"/>
                  <a:gd name="T86" fmla="*/ 80 w 133"/>
                  <a:gd name="T87" fmla="*/ 117 h 181"/>
                  <a:gd name="T88" fmla="*/ 73 w 133"/>
                  <a:gd name="T89" fmla="*/ 122 h 181"/>
                  <a:gd name="T90" fmla="*/ 104 w 133"/>
                  <a:gd name="T91" fmla="*/ 119 h 181"/>
                  <a:gd name="T92" fmla="*/ 97 w 133"/>
                  <a:gd name="T93" fmla="*/ 125 h 181"/>
                  <a:gd name="T94" fmla="*/ 95 w 133"/>
                  <a:gd name="T95" fmla="*/ 125 h 181"/>
                  <a:gd name="T96" fmla="*/ 90 w 133"/>
                  <a:gd name="T97" fmla="*/ 118 h 181"/>
                  <a:gd name="T98" fmla="*/ 98 w 133"/>
                  <a:gd name="T99" fmla="*/ 44 h 181"/>
                  <a:gd name="T100" fmla="*/ 112 w 133"/>
                  <a:gd name="T101" fmla="*/ 46 h 181"/>
                  <a:gd name="T102" fmla="*/ 104 w 133"/>
                  <a:gd name="T103" fmla="*/ 1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181">
                    <a:moveTo>
                      <a:pt x="133" y="29"/>
                    </a:moveTo>
                    <a:cubicBezTo>
                      <a:pt x="93" y="24"/>
                      <a:pt x="93" y="24"/>
                      <a:pt x="93" y="2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8"/>
                      <a:pt x="91" y="4"/>
                      <a:pt x="86" y="3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5" y="0"/>
                      <a:pt x="50" y="3"/>
                      <a:pt x="50" y="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7"/>
                      <a:pt x="2" y="170"/>
                      <a:pt x="6" y="170"/>
                    </a:cubicBezTo>
                    <a:cubicBezTo>
                      <a:pt x="102" y="181"/>
                      <a:pt x="102" y="181"/>
                      <a:pt x="102" y="181"/>
                    </a:cubicBezTo>
                    <a:cubicBezTo>
                      <a:pt x="105" y="181"/>
                      <a:pt x="108" y="179"/>
                      <a:pt x="109" y="175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31" y="48"/>
                      <a:pt x="131" y="48"/>
                      <a:pt x="131" y="48"/>
                    </a:cubicBezTo>
                    <a:lnTo>
                      <a:pt x="133" y="29"/>
                    </a:lnTo>
                    <a:close/>
                    <a:moveTo>
                      <a:pt x="56" y="9"/>
                    </a:moveTo>
                    <a:cubicBezTo>
                      <a:pt x="56" y="8"/>
                      <a:pt x="58" y="6"/>
                      <a:pt x="60" y="7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7" y="10"/>
                      <a:pt x="88" y="11"/>
                      <a:pt x="88" y="1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55" y="20"/>
                      <a:pt x="55" y="20"/>
                      <a:pt x="55" y="20"/>
                    </a:cubicBezTo>
                    <a:lnTo>
                      <a:pt x="56" y="9"/>
                    </a:lnTo>
                    <a:close/>
                    <a:moveTo>
                      <a:pt x="25" y="117"/>
                    </a:moveTo>
                    <a:cubicBezTo>
                      <a:pt x="23" y="117"/>
                      <a:pt x="23" y="117"/>
                      <a:pt x="23" y="117"/>
                    </a:cubicBezTo>
                    <a:cubicBezTo>
                      <a:pt x="19" y="116"/>
                      <a:pt x="17" y="113"/>
                      <a:pt x="17" y="110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1" y="115"/>
                      <a:pt x="28" y="117"/>
                      <a:pt x="25" y="117"/>
                    </a:cubicBezTo>
                    <a:moveTo>
                      <a:pt x="49" y="120"/>
                    </a:moveTo>
                    <a:cubicBezTo>
                      <a:pt x="47" y="119"/>
                      <a:pt x="47" y="119"/>
                      <a:pt x="47" y="119"/>
                    </a:cubicBezTo>
                    <a:cubicBezTo>
                      <a:pt x="44" y="119"/>
                      <a:pt x="41" y="116"/>
                      <a:pt x="41" y="112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5" y="117"/>
                      <a:pt x="52" y="120"/>
                      <a:pt x="49" y="120"/>
                    </a:cubicBezTo>
                    <a:moveTo>
                      <a:pt x="73" y="122"/>
                    </a:moveTo>
                    <a:cubicBezTo>
                      <a:pt x="71" y="122"/>
                      <a:pt x="71" y="122"/>
                      <a:pt x="71" y="122"/>
                    </a:cubicBezTo>
                    <a:cubicBezTo>
                      <a:pt x="68" y="122"/>
                      <a:pt x="65" y="118"/>
                      <a:pt x="66" y="115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0" y="117"/>
                      <a:pt x="80" y="117"/>
                      <a:pt x="80" y="117"/>
                    </a:cubicBezTo>
                    <a:cubicBezTo>
                      <a:pt x="79" y="120"/>
                      <a:pt x="76" y="123"/>
                      <a:pt x="73" y="122"/>
                    </a:cubicBezTo>
                    <a:moveTo>
                      <a:pt x="104" y="119"/>
                    </a:moveTo>
                    <a:cubicBezTo>
                      <a:pt x="104" y="123"/>
                      <a:pt x="100" y="125"/>
                      <a:pt x="97" y="125"/>
                    </a:cubicBezTo>
                    <a:cubicBezTo>
                      <a:pt x="95" y="125"/>
                      <a:pt x="95" y="125"/>
                      <a:pt x="95" y="125"/>
                    </a:cubicBezTo>
                    <a:cubicBezTo>
                      <a:pt x="92" y="124"/>
                      <a:pt x="89" y="121"/>
                      <a:pt x="90" y="118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12" y="46"/>
                      <a:pt x="112" y="46"/>
                      <a:pt x="112" y="46"/>
                    </a:cubicBezTo>
                    <a:lnTo>
                      <a:pt x="104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şliḑè">
                <a:extLst>
                  <a:ext uri="{FF2B5EF4-FFF2-40B4-BE49-F238E27FC236}">
                    <a16:creationId xmlns:a16="http://schemas.microsoft.com/office/drawing/2014/main" xmlns="" id="{18658164-6938-4DD8-8C9A-BD4427E7D1FF}"/>
                  </a:ext>
                </a:extLst>
              </p:cNvPr>
              <p:cNvSpPr/>
              <p:nvPr/>
            </p:nvSpPr>
            <p:spPr bwMode="auto">
              <a:xfrm>
                <a:off x="2826" y="2032"/>
                <a:ext cx="210" cy="151"/>
              </a:xfrm>
              <a:custGeom>
                <a:avLst/>
                <a:gdLst>
                  <a:gd name="T0" fmla="*/ 176 w 207"/>
                  <a:gd name="T1" fmla="*/ 24 h 149"/>
                  <a:gd name="T2" fmla="*/ 164 w 207"/>
                  <a:gd name="T3" fmla="*/ 38 h 149"/>
                  <a:gd name="T4" fmla="*/ 150 w 207"/>
                  <a:gd name="T5" fmla="*/ 0 h 149"/>
                  <a:gd name="T6" fmla="*/ 99 w 207"/>
                  <a:gd name="T7" fmla="*/ 18 h 149"/>
                  <a:gd name="T8" fmla="*/ 110 w 207"/>
                  <a:gd name="T9" fmla="*/ 32 h 149"/>
                  <a:gd name="T10" fmla="*/ 98 w 207"/>
                  <a:gd name="T11" fmla="*/ 60 h 149"/>
                  <a:gd name="T12" fmla="*/ 71 w 207"/>
                  <a:gd name="T13" fmla="*/ 46 h 149"/>
                  <a:gd name="T14" fmla="*/ 71 w 207"/>
                  <a:gd name="T15" fmla="*/ 28 h 149"/>
                  <a:gd name="T16" fmla="*/ 20 w 207"/>
                  <a:gd name="T17" fmla="*/ 47 h 149"/>
                  <a:gd name="T18" fmla="*/ 34 w 207"/>
                  <a:gd name="T19" fmla="*/ 84 h 149"/>
                  <a:gd name="T20" fmla="*/ 16 w 207"/>
                  <a:gd name="T21" fmla="*/ 82 h 149"/>
                  <a:gd name="T22" fmla="*/ 4 w 207"/>
                  <a:gd name="T23" fmla="*/ 110 h 149"/>
                  <a:gd name="T24" fmla="*/ 31 w 207"/>
                  <a:gd name="T25" fmla="*/ 125 h 149"/>
                  <a:gd name="T26" fmla="*/ 44 w 207"/>
                  <a:gd name="T27" fmla="*/ 112 h 149"/>
                  <a:gd name="T28" fmla="*/ 57 w 207"/>
                  <a:gd name="T29" fmla="*/ 149 h 149"/>
                  <a:gd name="T30" fmla="*/ 108 w 207"/>
                  <a:gd name="T31" fmla="*/ 131 h 149"/>
                  <a:gd name="T32" fmla="*/ 97 w 207"/>
                  <a:gd name="T33" fmla="*/ 118 h 149"/>
                  <a:gd name="T34" fmla="*/ 109 w 207"/>
                  <a:gd name="T35" fmla="*/ 89 h 149"/>
                  <a:gd name="T36" fmla="*/ 136 w 207"/>
                  <a:gd name="T37" fmla="*/ 104 h 149"/>
                  <a:gd name="T38" fmla="*/ 136 w 207"/>
                  <a:gd name="T39" fmla="*/ 121 h 149"/>
                  <a:gd name="T40" fmla="*/ 187 w 207"/>
                  <a:gd name="T41" fmla="*/ 103 h 149"/>
                  <a:gd name="T42" fmla="*/ 174 w 207"/>
                  <a:gd name="T43" fmla="*/ 65 h 149"/>
                  <a:gd name="T44" fmla="*/ 191 w 207"/>
                  <a:gd name="T45" fmla="*/ 67 h 149"/>
                  <a:gd name="T46" fmla="*/ 203 w 207"/>
                  <a:gd name="T47" fmla="*/ 39 h 149"/>
                  <a:gd name="T48" fmla="*/ 176 w 207"/>
                  <a:gd name="T49" fmla="*/ 2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7" h="149">
                    <a:moveTo>
                      <a:pt x="176" y="24"/>
                    </a:moveTo>
                    <a:cubicBezTo>
                      <a:pt x="170" y="26"/>
                      <a:pt x="166" y="32"/>
                      <a:pt x="164" y="38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104" y="21"/>
                      <a:pt x="108" y="26"/>
                      <a:pt x="110" y="32"/>
                    </a:cubicBezTo>
                    <a:cubicBezTo>
                      <a:pt x="114" y="44"/>
                      <a:pt x="109" y="56"/>
                      <a:pt x="98" y="60"/>
                    </a:cubicBezTo>
                    <a:cubicBezTo>
                      <a:pt x="88" y="64"/>
                      <a:pt x="76" y="57"/>
                      <a:pt x="71" y="46"/>
                    </a:cubicBezTo>
                    <a:cubicBezTo>
                      <a:pt x="69" y="40"/>
                      <a:pt x="69" y="34"/>
                      <a:pt x="71" y="2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29" y="81"/>
                      <a:pt x="22" y="80"/>
                      <a:pt x="16" y="82"/>
                    </a:cubicBezTo>
                    <a:cubicBezTo>
                      <a:pt x="5" y="86"/>
                      <a:pt x="0" y="99"/>
                      <a:pt x="4" y="110"/>
                    </a:cubicBezTo>
                    <a:cubicBezTo>
                      <a:pt x="9" y="122"/>
                      <a:pt x="21" y="129"/>
                      <a:pt x="31" y="125"/>
                    </a:cubicBezTo>
                    <a:cubicBezTo>
                      <a:pt x="38" y="123"/>
                      <a:pt x="42" y="118"/>
                      <a:pt x="44" y="112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108" y="131"/>
                      <a:pt x="108" y="131"/>
                      <a:pt x="108" y="131"/>
                    </a:cubicBezTo>
                    <a:cubicBezTo>
                      <a:pt x="103" y="128"/>
                      <a:pt x="99" y="124"/>
                      <a:pt x="97" y="118"/>
                    </a:cubicBezTo>
                    <a:cubicBezTo>
                      <a:pt x="93" y="106"/>
                      <a:pt x="98" y="93"/>
                      <a:pt x="109" y="89"/>
                    </a:cubicBezTo>
                    <a:cubicBezTo>
                      <a:pt x="120" y="85"/>
                      <a:pt x="132" y="92"/>
                      <a:pt x="136" y="104"/>
                    </a:cubicBezTo>
                    <a:cubicBezTo>
                      <a:pt x="138" y="110"/>
                      <a:pt x="138" y="116"/>
                      <a:pt x="136" y="121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74" y="65"/>
                      <a:pt x="174" y="65"/>
                      <a:pt x="174" y="65"/>
                    </a:cubicBezTo>
                    <a:cubicBezTo>
                      <a:pt x="179" y="68"/>
                      <a:pt x="185" y="70"/>
                      <a:pt x="191" y="67"/>
                    </a:cubicBezTo>
                    <a:cubicBezTo>
                      <a:pt x="202" y="64"/>
                      <a:pt x="207" y="51"/>
                      <a:pt x="203" y="39"/>
                    </a:cubicBezTo>
                    <a:cubicBezTo>
                      <a:pt x="199" y="27"/>
                      <a:pt x="187" y="20"/>
                      <a:pt x="176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ïṣļiḑè">
                <a:extLst>
                  <a:ext uri="{FF2B5EF4-FFF2-40B4-BE49-F238E27FC236}">
                    <a16:creationId xmlns:a16="http://schemas.microsoft.com/office/drawing/2014/main" xmlns="" id="{E91AB280-B620-42CA-BDAF-8C634AA71049}"/>
                  </a:ext>
                </a:extLst>
              </p:cNvPr>
              <p:cNvSpPr/>
              <p:nvPr/>
            </p:nvSpPr>
            <p:spPr bwMode="auto">
              <a:xfrm>
                <a:off x="1329" y="510"/>
                <a:ext cx="211" cy="152"/>
              </a:xfrm>
              <a:custGeom>
                <a:avLst/>
                <a:gdLst>
                  <a:gd name="T0" fmla="*/ 176 w 208"/>
                  <a:gd name="T1" fmla="*/ 25 h 150"/>
                  <a:gd name="T2" fmla="*/ 164 w 208"/>
                  <a:gd name="T3" fmla="*/ 38 h 150"/>
                  <a:gd name="T4" fmla="*/ 151 w 208"/>
                  <a:gd name="T5" fmla="*/ 0 h 150"/>
                  <a:gd name="T6" fmla="*/ 99 w 208"/>
                  <a:gd name="T7" fmla="*/ 19 h 150"/>
                  <a:gd name="T8" fmla="*/ 110 w 208"/>
                  <a:gd name="T9" fmla="*/ 32 h 150"/>
                  <a:gd name="T10" fmla="*/ 99 w 208"/>
                  <a:gd name="T11" fmla="*/ 60 h 150"/>
                  <a:gd name="T12" fmla="*/ 72 w 208"/>
                  <a:gd name="T13" fmla="*/ 46 h 150"/>
                  <a:gd name="T14" fmla="*/ 72 w 208"/>
                  <a:gd name="T15" fmla="*/ 29 h 150"/>
                  <a:gd name="T16" fmla="*/ 21 w 208"/>
                  <a:gd name="T17" fmla="*/ 47 h 150"/>
                  <a:gd name="T18" fmla="*/ 34 w 208"/>
                  <a:gd name="T19" fmla="*/ 85 h 150"/>
                  <a:gd name="T20" fmla="*/ 16 w 208"/>
                  <a:gd name="T21" fmla="*/ 82 h 150"/>
                  <a:gd name="T22" fmla="*/ 5 w 208"/>
                  <a:gd name="T23" fmla="*/ 111 h 150"/>
                  <a:gd name="T24" fmla="*/ 32 w 208"/>
                  <a:gd name="T25" fmla="*/ 125 h 150"/>
                  <a:gd name="T26" fmla="*/ 44 w 208"/>
                  <a:gd name="T27" fmla="*/ 112 h 150"/>
                  <a:gd name="T28" fmla="*/ 58 w 208"/>
                  <a:gd name="T29" fmla="*/ 150 h 150"/>
                  <a:gd name="T30" fmla="*/ 109 w 208"/>
                  <a:gd name="T31" fmla="*/ 131 h 150"/>
                  <a:gd name="T32" fmla="*/ 98 w 208"/>
                  <a:gd name="T33" fmla="*/ 118 h 150"/>
                  <a:gd name="T34" fmla="*/ 109 w 208"/>
                  <a:gd name="T35" fmla="*/ 89 h 150"/>
                  <a:gd name="T36" fmla="*/ 136 w 208"/>
                  <a:gd name="T37" fmla="*/ 104 h 150"/>
                  <a:gd name="T38" fmla="*/ 136 w 208"/>
                  <a:gd name="T39" fmla="*/ 121 h 150"/>
                  <a:gd name="T40" fmla="*/ 187 w 208"/>
                  <a:gd name="T41" fmla="*/ 103 h 150"/>
                  <a:gd name="T42" fmla="*/ 174 w 208"/>
                  <a:gd name="T43" fmla="*/ 65 h 150"/>
                  <a:gd name="T44" fmla="*/ 192 w 208"/>
                  <a:gd name="T45" fmla="*/ 68 h 150"/>
                  <a:gd name="T46" fmla="*/ 203 w 208"/>
                  <a:gd name="T47" fmla="*/ 39 h 150"/>
                  <a:gd name="T48" fmla="*/ 176 w 208"/>
                  <a:gd name="T49" fmla="*/ 2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150">
                    <a:moveTo>
                      <a:pt x="176" y="25"/>
                    </a:moveTo>
                    <a:cubicBezTo>
                      <a:pt x="170" y="27"/>
                      <a:pt x="166" y="32"/>
                      <a:pt x="164" y="38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4" y="21"/>
                      <a:pt x="108" y="26"/>
                      <a:pt x="110" y="32"/>
                    </a:cubicBezTo>
                    <a:cubicBezTo>
                      <a:pt x="115" y="44"/>
                      <a:pt x="110" y="57"/>
                      <a:pt x="99" y="60"/>
                    </a:cubicBezTo>
                    <a:cubicBezTo>
                      <a:pt x="88" y="64"/>
                      <a:pt x="76" y="58"/>
                      <a:pt x="72" y="46"/>
                    </a:cubicBezTo>
                    <a:cubicBezTo>
                      <a:pt x="70" y="40"/>
                      <a:pt x="70" y="34"/>
                      <a:pt x="72" y="2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29" y="81"/>
                      <a:pt x="22" y="80"/>
                      <a:pt x="16" y="82"/>
                    </a:cubicBezTo>
                    <a:cubicBezTo>
                      <a:pt x="6" y="86"/>
                      <a:pt x="0" y="99"/>
                      <a:pt x="5" y="111"/>
                    </a:cubicBezTo>
                    <a:cubicBezTo>
                      <a:pt x="9" y="123"/>
                      <a:pt x="21" y="129"/>
                      <a:pt x="32" y="125"/>
                    </a:cubicBezTo>
                    <a:cubicBezTo>
                      <a:pt x="38" y="123"/>
                      <a:pt x="42" y="118"/>
                      <a:pt x="44" y="112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109" y="131"/>
                      <a:pt x="109" y="131"/>
                      <a:pt x="109" y="131"/>
                    </a:cubicBezTo>
                    <a:cubicBezTo>
                      <a:pt x="104" y="129"/>
                      <a:pt x="100" y="124"/>
                      <a:pt x="98" y="118"/>
                    </a:cubicBezTo>
                    <a:cubicBezTo>
                      <a:pt x="93" y="106"/>
                      <a:pt x="99" y="93"/>
                      <a:pt x="109" y="89"/>
                    </a:cubicBezTo>
                    <a:cubicBezTo>
                      <a:pt x="120" y="86"/>
                      <a:pt x="132" y="92"/>
                      <a:pt x="136" y="104"/>
                    </a:cubicBezTo>
                    <a:cubicBezTo>
                      <a:pt x="139" y="110"/>
                      <a:pt x="138" y="116"/>
                      <a:pt x="136" y="121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74" y="65"/>
                      <a:pt x="174" y="65"/>
                      <a:pt x="174" y="65"/>
                    </a:cubicBezTo>
                    <a:cubicBezTo>
                      <a:pt x="179" y="69"/>
                      <a:pt x="186" y="70"/>
                      <a:pt x="192" y="68"/>
                    </a:cubicBezTo>
                    <a:cubicBezTo>
                      <a:pt x="203" y="64"/>
                      <a:pt x="208" y="51"/>
                      <a:pt x="203" y="39"/>
                    </a:cubicBezTo>
                    <a:cubicBezTo>
                      <a:pt x="199" y="27"/>
                      <a:pt x="187" y="21"/>
                      <a:pt x="176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ṡľiḑé">
                <a:extLst>
                  <a:ext uri="{FF2B5EF4-FFF2-40B4-BE49-F238E27FC236}">
                    <a16:creationId xmlns:a16="http://schemas.microsoft.com/office/drawing/2014/main" xmlns="" id="{6F722AD2-FAD8-4B84-8FCE-88D4C6BF1445}"/>
                  </a:ext>
                </a:extLst>
              </p:cNvPr>
              <p:cNvSpPr/>
              <p:nvPr/>
            </p:nvSpPr>
            <p:spPr bwMode="auto">
              <a:xfrm>
                <a:off x="3079" y="1265"/>
                <a:ext cx="102" cy="203"/>
              </a:xfrm>
              <a:custGeom>
                <a:avLst/>
                <a:gdLst>
                  <a:gd name="T0" fmla="*/ 95 w 101"/>
                  <a:gd name="T1" fmla="*/ 0 h 200"/>
                  <a:gd name="T2" fmla="*/ 6 w 101"/>
                  <a:gd name="T3" fmla="*/ 0 h 200"/>
                  <a:gd name="T4" fmla="*/ 0 w 101"/>
                  <a:gd name="T5" fmla="*/ 6 h 200"/>
                  <a:gd name="T6" fmla="*/ 0 w 101"/>
                  <a:gd name="T7" fmla="*/ 194 h 200"/>
                  <a:gd name="T8" fmla="*/ 6 w 101"/>
                  <a:gd name="T9" fmla="*/ 200 h 200"/>
                  <a:gd name="T10" fmla="*/ 95 w 101"/>
                  <a:gd name="T11" fmla="*/ 200 h 200"/>
                  <a:gd name="T12" fmla="*/ 101 w 101"/>
                  <a:gd name="T13" fmla="*/ 194 h 200"/>
                  <a:gd name="T14" fmla="*/ 101 w 101"/>
                  <a:gd name="T15" fmla="*/ 6 h 200"/>
                  <a:gd name="T16" fmla="*/ 95 w 101"/>
                  <a:gd name="T17" fmla="*/ 0 h 200"/>
                  <a:gd name="T18" fmla="*/ 50 w 101"/>
                  <a:gd name="T19" fmla="*/ 181 h 200"/>
                  <a:gd name="T20" fmla="*/ 20 w 101"/>
                  <a:gd name="T21" fmla="*/ 150 h 200"/>
                  <a:gd name="T22" fmla="*/ 50 w 101"/>
                  <a:gd name="T23" fmla="*/ 119 h 200"/>
                  <a:gd name="T24" fmla="*/ 81 w 101"/>
                  <a:gd name="T25" fmla="*/ 150 h 200"/>
                  <a:gd name="T26" fmla="*/ 50 w 101"/>
                  <a:gd name="T27" fmla="*/ 181 h 200"/>
                  <a:gd name="T28" fmla="*/ 96 w 101"/>
                  <a:gd name="T29" fmla="*/ 94 h 200"/>
                  <a:gd name="T30" fmla="*/ 89 w 101"/>
                  <a:gd name="T31" fmla="*/ 100 h 200"/>
                  <a:gd name="T32" fmla="*/ 11 w 101"/>
                  <a:gd name="T33" fmla="*/ 100 h 200"/>
                  <a:gd name="T34" fmla="*/ 5 w 101"/>
                  <a:gd name="T35" fmla="*/ 94 h 200"/>
                  <a:gd name="T36" fmla="*/ 5 w 101"/>
                  <a:gd name="T37" fmla="*/ 12 h 200"/>
                  <a:gd name="T38" fmla="*/ 11 w 101"/>
                  <a:gd name="T39" fmla="*/ 6 h 200"/>
                  <a:gd name="T40" fmla="*/ 89 w 101"/>
                  <a:gd name="T41" fmla="*/ 6 h 200"/>
                  <a:gd name="T42" fmla="*/ 96 w 101"/>
                  <a:gd name="T43" fmla="*/ 12 h 200"/>
                  <a:gd name="T44" fmla="*/ 96 w 101"/>
                  <a:gd name="T45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1" h="200">
                    <a:moveTo>
                      <a:pt x="9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197"/>
                      <a:pt x="3" y="200"/>
                      <a:pt x="6" y="200"/>
                    </a:cubicBezTo>
                    <a:cubicBezTo>
                      <a:pt x="95" y="200"/>
                      <a:pt x="95" y="200"/>
                      <a:pt x="95" y="200"/>
                    </a:cubicBezTo>
                    <a:cubicBezTo>
                      <a:pt x="98" y="200"/>
                      <a:pt x="101" y="197"/>
                      <a:pt x="101" y="194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3"/>
                      <a:pt x="98" y="0"/>
                      <a:pt x="95" y="0"/>
                    </a:cubicBezTo>
                    <a:moveTo>
                      <a:pt x="50" y="181"/>
                    </a:moveTo>
                    <a:cubicBezTo>
                      <a:pt x="33" y="181"/>
                      <a:pt x="20" y="167"/>
                      <a:pt x="20" y="150"/>
                    </a:cubicBezTo>
                    <a:cubicBezTo>
                      <a:pt x="20" y="133"/>
                      <a:pt x="33" y="119"/>
                      <a:pt x="50" y="119"/>
                    </a:cubicBezTo>
                    <a:cubicBezTo>
                      <a:pt x="67" y="119"/>
                      <a:pt x="81" y="133"/>
                      <a:pt x="81" y="150"/>
                    </a:cubicBezTo>
                    <a:cubicBezTo>
                      <a:pt x="81" y="167"/>
                      <a:pt x="67" y="181"/>
                      <a:pt x="50" y="181"/>
                    </a:cubicBezTo>
                    <a:moveTo>
                      <a:pt x="96" y="94"/>
                    </a:moveTo>
                    <a:cubicBezTo>
                      <a:pt x="96" y="97"/>
                      <a:pt x="93" y="100"/>
                      <a:pt x="89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8" y="100"/>
                      <a:pt x="5" y="97"/>
                      <a:pt x="5" y="9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9"/>
                      <a:pt x="8" y="6"/>
                      <a:pt x="11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93" y="6"/>
                      <a:pt x="96" y="9"/>
                      <a:pt x="96" y="12"/>
                    </a:cubicBezTo>
                    <a:lnTo>
                      <a:pt x="96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šḻiḑê">
                <a:extLst>
                  <a:ext uri="{FF2B5EF4-FFF2-40B4-BE49-F238E27FC236}">
                    <a16:creationId xmlns:a16="http://schemas.microsoft.com/office/drawing/2014/main" xmlns="" id="{025F22AF-7731-4B1E-B83F-4DF67309987A}"/>
                  </a:ext>
                </a:extLst>
              </p:cNvPr>
              <p:cNvSpPr/>
              <p:nvPr/>
            </p:nvSpPr>
            <p:spPr bwMode="auto">
              <a:xfrm>
                <a:off x="3111" y="1399"/>
                <a:ext cx="37" cy="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ś1íďe">
                <a:extLst>
                  <a:ext uri="{FF2B5EF4-FFF2-40B4-BE49-F238E27FC236}">
                    <a16:creationId xmlns:a16="http://schemas.microsoft.com/office/drawing/2014/main" xmlns="" id="{BAF5C9D0-44DD-4966-82B0-479C2762E6F4}"/>
                  </a:ext>
                </a:extLst>
              </p:cNvPr>
              <p:cNvSpPr/>
              <p:nvPr/>
            </p:nvSpPr>
            <p:spPr bwMode="auto">
              <a:xfrm>
                <a:off x="1871" y="864"/>
                <a:ext cx="118" cy="120"/>
              </a:xfrm>
              <a:custGeom>
                <a:avLst/>
                <a:gdLst>
                  <a:gd name="T0" fmla="*/ 101 w 117"/>
                  <a:gd name="T1" fmla="*/ 73 h 118"/>
                  <a:gd name="T2" fmla="*/ 117 w 117"/>
                  <a:gd name="T3" fmla="*/ 73 h 118"/>
                  <a:gd name="T4" fmla="*/ 117 w 117"/>
                  <a:gd name="T5" fmla="*/ 45 h 118"/>
                  <a:gd name="T6" fmla="*/ 101 w 117"/>
                  <a:gd name="T7" fmla="*/ 45 h 118"/>
                  <a:gd name="T8" fmla="*/ 99 w 117"/>
                  <a:gd name="T9" fmla="*/ 38 h 118"/>
                  <a:gd name="T10" fmla="*/ 110 w 117"/>
                  <a:gd name="T11" fmla="*/ 28 h 118"/>
                  <a:gd name="T12" fmla="*/ 90 w 117"/>
                  <a:gd name="T13" fmla="*/ 8 h 118"/>
                  <a:gd name="T14" fmla="*/ 79 w 117"/>
                  <a:gd name="T15" fmla="*/ 19 h 118"/>
                  <a:gd name="T16" fmla="*/ 72 w 117"/>
                  <a:gd name="T17" fmla="*/ 16 h 118"/>
                  <a:gd name="T18" fmla="*/ 72 w 117"/>
                  <a:gd name="T19" fmla="*/ 0 h 118"/>
                  <a:gd name="T20" fmla="*/ 44 w 117"/>
                  <a:gd name="T21" fmla="*/ 0 h 118"/>
                  <a:gd name="T22" fmla="*/ 44 w 117"/>
                  <a:gd name="T23" fmla="*/ 0 h 118"/>
                  <a:gd name="T24" fmla="*/ 44 w 117"/>
                  <a:gd name="T25" fmla="*/ 16 h 118"/>
                  <a:gd name="T26" fmla="*/ 38 w 117"/>
                  <a:gd name="T27" fmla="*/ 19 h 118"/>
                  <a:gd name="T28" fmla="*/ 27 w 117"/>
                  <a:gd name="T29" fmla="*/ 8 h 118"/>
                  <a:gd name="T30" fmla="*/ 7 w 117"/>
                  <a:gd name="T31" fmla="*/ 28 h 118"/>
                  <a:gd name="T32" fmla="*/ 18 w 117"/>
                  <a:gd name="T33" fmla="*/ 38 h 118"/>
                  <a:gd name="T34" fmla="*/ 15 w 117"/>
                  <a:gd name="T35" fmla="*/ 45 h 118"/>
                  <a:gd name="T36" fmla="*/ 0 w 117"/>
                  <a:gd name="T37" fmla="*/ 45 h 118"/>
                  <a:gd name="T38" fmla="*/ 0 w 117"/>
                  <a:gd name="T39" fmla="*/ 73 h 118"/>
                  <a:gd name="T40" fmla="*/ 15 w 117"/>
                  <a:gd name="T41" fmla="*/ 73 h 118"/>
                  <a:gd name="T42" fmla="*/ 18 w 117"/>
                  <a:gd name="T43" fmla="*/ 80 h 118"/>
                  <a:gd name="T44" fmla="*/ 7 w 117"/>
                  <a:gd name="T45" fmla="*/ 91 h 118"/>
                  <a:gd name="T46" fmla="*/ 27 w 117"/>
                  <a:gd name="T47" fmla="*/ 110 h 118"/>
                  <a:gd name="T48" fmla="*/ 38 w 117"/>
                  <a:gd name="T49" fmla="*/ 99 h 118"/>
                  <a:gd name="T50" fmla="*/ 44 w 117"/>
                  <a:gd name="T51" fmla="*/ 102 h 118"/>
                  <a:gd name="T52" fmla="*/ 44 w 117"/>
                  <a:gd name="T53" fmla="*/ 118 h 118"/>
                  <a:gd name="T54" fmla="*/ 72 w 117"/>
                  <a:gd name="T55" fmla="*/ 118 h 118"/>
                  <a:gd name="T56" fmla="*/ 72 w 117"/>
                  <a:gd name="T57" fmla="*/ 102 h 118"/>
                  <a:gd name="T58" fmla="*/ 79 w 117"/>
                  <a:gd name="T59" fmla="*/ 99 h 118"/>
                  <a:gd name="T60" fmla="*/ 90 w 117"/>
                  <a:gd name="T61" fmla="*/ 110 h 118"/>
                  <a:gd name="T62" fmla="*/ 110 w 117"/>
                  <a:gd name="T63" fmla="*/ 91 h 118"/>
                  <a:gd name="T64" fmla="*/ 99 w 117"/>
                  <a:gd name="T65" fmla="*/ 80 h 118"/>
                  <a:gd name="T66" fmla="*/ 101 w 117"/>
                  <a:gd name="T67" fmla="*/ 73 h 118"/>
                  <a:gd name="T68" fmla="*/ 58 w 117"/>
                  <a:gd name="T69" fmla="*/ 85 h 118"/>
                  <a:gd name="T70" fmla="*/ 33 w 117"/>
                  <a:gd name="T71" fmla="*/ 59 h 118"/>
                  <a:gd name="T72" fmla="*/ 58 w 117"/>
                  <a:gd name="T73" fmla="*/ 33 h 118"/>
                  <a:gd name="T74" fmla="*/ 84 w 117"/>
                  <a:gd name="T75" fmla="*/ 59 h 118"/>
                  <a:gd name="T76" fmla="*/ 58 w 117"/>
                  <a:gd name="T77" fmla="*/ 8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7" h="118">
                    <a:moveTo>
                      <a:pt x="101" y="73"/>
                    </a:moveTo>
                    <a:cubicBezTo>
                      <a:pt x="117" y="73"/>
                      <a:pt x="117" y="73"/>
                      <a:pt x="117" y="73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3"/>
                      <a:pt x="100" y="41"/>
                      <a:pt x="99" y="3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7" y="18"/>
                      <a:pt x="74" y="17"/>
                      <a:pt x="72" y="1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7"/>
                      <a:pt x="40" y="18"/>
                      <a:pt x="38" y="1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41"/>
                      <a:pt x="16" y="43"/>
                      <a:pt x="15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5"/>
                      <a:pt x="17" y="77"/>
                      <a:pt x="18" y="80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38" y="99"/>
                      <a:pt x="38" y="99"/>
                      <a:pt x="38" y="99"/>
                    </a:cubicBezTo>
                    <a:cubicBezTo>
                      <a:pt x="40" y="100"/>
                      <a:pt x="42" y="101"/>
                      <a:pt x="44" y="102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74" y="101"/>
                      <a:pt x="77" y="100"/>
                      <a:pt x="79" y="99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100" y="77"/>
                      <a:pt x="101" y="75"/>
                      <a:pt x="101" y="73"/>
                    </a:cubicBezTo>
                    <a:moveTo>
                      <a:pt x="58" y="85"/>
                    </a:moveTo>
                    <a:cubicBezTo>
                      <a:pt x="44" y="85"/>
                      <a:pt x="33" y="73"/>
                      <a:pt x="33" y="59"/>
                    </a:cubicBezTo>
                    <a:cubicBezTo>
                      <a:pt x="33" y="45"/>
                      <a:pt x="44" y="33"/>
                      <a:pt x="58" y="33"/>
                    </a:cubicBezTo>
                    <a:cubicBezTo>
                      <a:pt x="72" y="33"/>
                      <a:pt x="84" y="45"/>
                      <a:pt x="84" y="59"/>
                    </a:cubicBezTo>
                    <a:cubicBezTo>
                      <a:pt x="84" y="73"/>
                      <a:pt x="72" y="85"/>
                      <a:pt x="58" y="8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ïSľiḍè">
                <a:extLst>
                  <a:ext uri="{FF2B5EF4-FFF2-40B4-BE49-F238E27FC236}">
                    <a16:creationId xmlns:a16="http://schemas.microsoft.com/office/drawing/2014/main" xmlns="" id="{6C428AB8-09C9-4055-B937-7969E131A45C}"/>
                  </a:ext>
                </a:extLst>
              </p:cNvPr>
              <p:cNvSpPr/>
              <p:nvPr/>
            </p:nvSpPr>
            <p:spPr bwMode="auto">
              <a:xfrm>
                <a:off x="2610" y="872"/>
                <a:ext cx="118" cy="119"/>
              </a:xfrm>
              <a:custGeom>
                <a:avLst/>
                <a:gdLst>
                  <a:gd name="T0" fmla="*/ 101 w 117"/>
                  <a:gd name="T1" fmla="*/ 72 h 117"/>
                  <a:gd name="T2" fmla="*/ 117 w 117"/>
                  <a:gd name="T3" fmla="*/ 72 h 117"/>
                  <a:gd name="T4" fmla="*/ 117 w 117"/>
                  <a:gd name="T5" fmla="*/ 44 h 117"/>
                  <a:gd name="T6" fmla="*/ 101 w 117"/>
                  <a:gd name="T7" fmla="*/ 44 h 117"/>
                  <a:gd name="T8" fmla="*/ 99 w 117"/>
                  <a:gd name="T9" fmla="*/ 38 h 117"/>
                  <a:gd name="T10" fmla="*/ 110 w 117"/>
                  <a:gd name="T11" fmla="*/ 27 h 117"/>
                  <a:gd name="T12" fmla="*/ 90 w 117"/>
                  <a:gd name="T13" fmla="*/ 7 h 117"/>
                  <a:gd name="T14" fmla="*/ 79 w 117"/>
                  <a:gd name="T15" fmla="*/ 18 h 117"/>
                  <a:gd name="T16" fmla="*/ 72 w 117"/>
                  <a:gd name="T17" fmla="*/ 15 h 117"/>
                  <a:gd name="T18" fmla="*/ 72 w 117"/>
                  <a:gd name="T19" fmla="*/ 0 h 117"/>
                  <a:gd name="T20" fmla="*/ 44 w 117"/>
                  <a:gd name="T21" fmla="*/ 0 h 117"/>
                  <a:gd name="T22" fmla="*/ 44 w 117"/>
                  <a:gd name="T23" fmla="*/ 0 h 117"/>
                  <a:gd name="T24" fmla="*/ 44 w 117"/>
                  <a:gd name="T25" fmla="*/ 15 h 117"/>
                  <a:gd name="T26" fmla="*/ 38 w 117"/>
                  <a:gd name="T27" fmla="*/ 18 h 117"/>
                  <a:gd name="T28" fmla="*/ 27 w 117"/>
                  <a:gd name="T29" fmla="*/ 7 h 117"/>
                  <a:gd name="T30" fmla="*/ 7 w 117"/>
                  <a:gd name="T31" fmla="*/ 27 h 117"/>
                  <a:gd name="T32" fmla="*/ 18 w 117"/>
                  <a:gd name="T33" fmla="*/ 38 h 117"/>
                  <a:gd name="T34" fmla="*/ 15 w 117"/>
                  <a:gd name="T35" fmla="*/ 44 h 117"/>
                  <a:gd name="T36" fmla="*/ 0 w 117"/>
                  <a:gd name="T37" fmla="*/ 44 h 117"/>
                  <a:gd name="T38" fmla="*/ 0 w 117"/>
                  <a:gd name="T39" fmla="*/ 72 h 117"/>
                  <a:gd name="T40" fmla="*/ 15 w 117"/>
                  <a:gd name="T41" fmla="*/ 72 h 117"/>
                  <a:gd name="T42" fmla="*/ 18 w 117"/>
                  <a:gd name="T43" fmla="*/ 79 h 117"/>
                  <a:gd name="T44" fmla="*/ 7 w 117"/>
                  <a:gd name="T45" fmla="*/ 90 h 117"/>
                  <a:gd name="T46" fmla="*/ 27 w 117"/>
                  <a:gd name="T47" fmla="*/ 110 h 117"/>
                  <a:gd name="T48" fmla="*/ 38 w 117"/>
                  <a:gd name="T49" fmla="*/ 99 h 117"/>
                  <a:gd name="T50" fmla="*/ 44 w 117"/>
                  <a:gd name="T51" fmla="*/ 101 h 117"/>
                  <a:gd name="T52" fmla="*/ 44 w 117"/>
                  <a:gd name="T53" fmla="*/ 117 h 117"/>
                  <a:gd name="T54" fmla="*/ 72 w 117"/>
                  <a:gd name="T55" fmla="*/ 117 h 117"/>
                  <a:gd name="T56" fmla="*/ 72 w 117"/>
                  <a:gd name="T57" fmla="*/ 101 h 117"/>
                  <a:gd name="T58" fmla="*/ 79 w 117"/>
                  <a:gd name="T59" fmla="*/ 99 h 117"/>
                  <a:gd name="T60" fmla="*/ 90 w 117"/>
                  <a:gd name="T61" fmla="*/ 110 h 117"/>
                  <a:gd name="T62" fmla="*/ 110 w 117"/>
                  <a:gd name="T63" fmla="*/ 90 h 117"/>
                  <a:gd name="T64" fmla="*/ 99 w 117"/>
                  <a:gd name="T65" fmla="*/ 79 h 117"/>
                  <a:gd name="T66" fmla="*/ 101 w 117"/>
                  <a:gd name="T67" fmla="*/ 72 h 117"/>
                  <a:gd name="T68" fmla="*/ 58 w 117"/>
                  <a:gd name="T69" fmla="*/ 84 h 117"/>
                  <a:gd name="T70" fmla="*/ 33 w 117"/>
                  <a:gd name="T71" fmla="*/ 58 h 117"/>
                  <a:gd name="T72" fmla="*/ 58 w 117"/>
                  <a:gd name="T73" fmla="*/ 33 h 117"/>
                  <a:gd name="T74" fmla="*/ 84 w 117"/>
                  <a:gd name="T75" fmla="*/ 58 h 117"/>
                  <a:gd name="T76" fmla="*/ 58 w 117"/>
                  <a:gd name="T77" fmla="*/ 8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7" h="117">
                    <a:moveTo>
                      <a:pt x="101" y="72"/>
                    </a:moveTo>
                    <a:cubicBezTo>
                      <a:pt x="117" y="72"/>
                      <a:pt x="117" y="72"/>
                      <a:pt x="117" y="72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2"/>
                      <a:pt x="100" y="40"/>
                      <a:pt x="99" y="38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7" y="17"/>
                      <a:pt x="75" y="16"/>
                      <a:pt x="72" y="15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2" y="16"/>
                      <a:pt x="40" y="17"/>
                      <a:pt x="38" y="1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40"/>
                      <a:pt x="16" y="42"/>
                      <a:pt x="15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6" y="74"/>
                      <a:pt x="17" y="77"/>
                      <a:pt x="18" y="79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38" y="99"/>
                      <a:pt x="38" y="99"/>
                      <a:pt x="38" y="99"/>
                    </a:cubicBezTo>
                    <a:cubicBezTo>
                      <a:pt x="40" y="100"/>
                      <a:pt x="42" y="101"/>
                      <a:pt x="44" y="101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72" y="117"/>
                      <a:pt x="72" y="117"/>
                      <a:pt x="72" y="117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5" y="101"/>
                      <a:pt x="77" y="100"/>
                      <a:pt x="79" y="99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100" y="77"/>
                      <a:pt x="101" y="74"/>
                      <a:pt x="101" y="72"/>
                    </a:cubicBezTo>
                    <a:moveTo>
                      <a:pt x="58" y="84"/>
                    </a:moveTo>
                    <a:cubicBezTo>
                      <a:pt x="44" y="84"/>
                      <a:pt x="33" y="72"/>
                      <a:pt x="33" y="58"/>
                    </a:cubicBezTo>
                    <a:cubicBezTo>
                      <a:pt x="33" y="44"/>
                      <a:pt x="44" y="33"/>
                      <a:pt x="58" y="33"/>
                    </a:cubicBezTo>
                    <a:cubicBezTo>
                      <a:pt x="73" y="33"/>
                      <a:pt x="84" y="44"/>
                      <a:pt x="84" y="58"/>
                    </a:cubicBezTo>
                    <a:cubicBezTo>
                      <a:pt x="84" y="72"/>
                      <a:pt x="73" y="84"/>
                      <a:pt x="58" y="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iş1îḓé">
                <a:extLst>
                  <a:ext uri="{FF2B5EF4-FFF2-40B4-BE49-F238E27FC236}">
                    <a16:creationId xmlns:a16="http://schemas.microsoft.com/office/drawing/2014/main" xmlns="" id="{A0E22154-AC05-458A-846E-4A9EAAB95373}"/>
                  </a:ext>
                </a:extLst>
              </p:cNvPr>
              <p:cNvSpPr/>
              <p:nvPr/>
            </p:nvSpPr>
            <p:spPr bwMode="auto">
              <a:xfrm>
                <a:off x="1717" y="529"/>
                <a:ext cx="118" cy="118"/>
              </a:xfrm>
              <a:custGeom>
                <a:avLst/>
                <a:gdLst>
                  <a:gd name="T0" fmla="*/ 101 w 117"/>
                  <a:gd name="T1" fmla="*/ 72 h 117"/>
                  <a:gd name="T2" fmla="*/ 117 w 117"/>
                  <a:gd name="T3" fmla="*/ 72 h 117"/>
                  <a:gd name="T4" fmla="*/ 117 w 117"/>
                  <a:gd name="T5" fmla="*/ 44 h 117"/>
                  <a:gd name="T6" fmla="*/ 101 w 117"/>
                  <a:gd name="T7" fmla="*/ 44 h 117"/>
                  <a:gd name="T8" fmla="*/ 99 w 117"/>
                  <a:gd name="T9" fmla="*/ 38 h 117"/>
                  <a:gd name="T10" fmla="*/ 109 w 117"/>
                  <a:gd name="T11" fmla="*/ 27 h 117"/>
                  <a:gd name="T12" fmla="*/ 90 w 117"/>
                  <a:gd name="T13" fmla="*/ 7 h 117"/>
                  <a:gd name="T14" fmla="*/ 79 w 117"/>
                  <a:gd name="T15" fmla="*/ 18 h 117"/>
                  <a:gd name="T16" fmla="*/ 72 w 117"/>
                  <a:gd name="T17" fmla="*/ 15 h 117"/>
                  <a:gd name="T18" fmla="*/ 72 w 117"/>
                  <a:gd name="T19" fmla="*/ 0 h 117"/>
                  <a:gd name="T20" fmla="*/ 44 w 117"/>
                  <a:gd name="T21" fmla="*/ 0 h 117"/>
                  <a:gd name="T22" fmla="*/ 44 w 117"/>
                  <a:gd name="T23" fmla="*/ 0 h 117"/>
                  <a:gd name="T24" fmla="*/ 44 w 117"/>
                  <a:gd name="T25" fmla="*/ 15 h 117"/>
                  <a:gd name="T26" fmla="*/ 38 w 117"/>
                  <a:gd name="T27" fmla="*/ 18 h 117"/>
                  <a:gd name="T28" fmla="*/ 27 w 117"/>
                  <a:gd name="T29" fmla="*/ 7 h 117"/>
                  <a:gd name="T30" fmla="*/ 7 w 117"/>
                  <a:gd name="T31" fmla="*/ 27 h 117"/>
                  <a:gd name="T32" fmla="*/ 18 w 117"/>
                  <a:gd name="T33" fmla="*/ 38 h 117"/>
                  <a:gd name="T34" fmla="*/ 15 w 117"/>
                  <a:gd name="T35" fmla="*/ 44 h 117"/>
                  <a:gd name="T36" fmla="*/ 0 w 117"/>
                  <a:gd name="T37" fmla="*/ 44 h 117"/>
                  <a:gd name="T38" fmla="*/ 0 w 117"/>
                  <a:gd name="T39" fmla="*/ 72 h 117"/>
                  <a:gd name="T40" fmla="*/ 15 w 117"/>
                  <a:gd name="T41" fmla="*/ 72 h 117"/>
                  <a:gd name="T42" fmla="*/ 18 w 117"/>
                  <a:gd name="T43" fmla="*/ 79 h 117"/>
                  <a:gd name="T44" fmla="*/ 7 w 117"/>
                  <a:gd name="T45" fmla="*/ 90 h 117"/>
                  <a:gd name="T46" fmla="*/ 27 w 117"/>
                  <a:gd name="T47" fmla="*/ 109 h 117"/>
                  <a:gd name="T48" fmla="*/ 38 w 117"/>
                  <a:gd name="T49" fmla="*/ 99 h 117"/>
                  <a:gd name="T50" fmla="*/ 44 w 117"/>
                  <a:gd name="T51" fmla="*/ 101 h 117"/>
                  <a:gd name="T52" fmla="*/ 44 w 117"/>
                  <a:gd name="T53" fmla="*/ 117 h 117"/>
                  <a:gd name="T54" fmla="*/ 72 w 117"/>
                  <a:gd name="T55" fmla="*/ 117 h 117"/>
                  <a:gd name="T56" fmla="*/ 72 w 117"/>
                  <a:gd name="T57" fmla="*/ 101 h 117"/>
                  <a:gd name="T58" fmla="*/ 79 w 117"/>
                  <a:gd name="T59" fmla="*/ 99 h 117"/>
                  <a:gd name="T60" fmla="*/ 90 w 117"/>
                  <a:gd name="T61" fmla="*/ 109 h 117"/>
                  <a:gd name="T62" fmla="*/ 109 w 117"/>
                  <a:gd name="T63" fmla="*/ 90 h 117"/>
                  <a:gd name="T64" fmla="*/ 99 w 117"/>
                  <a:gd name="T65" fmla="*/ 79 h 117"/>
                  <a:gd name="T66" fmla="*/ 101 w 117"/>
                  <a:gd name="T67" fmla="*/ 72 h 117"/>
                  <a:gd name="T68" fmla="*/ 58 w 117"/>
                  <a:gd name="T69" fmla="*/ 84 h 117"/>
                  <a:gd name="T70" fmla="*/ 33 w 117"/>
                  <a:gd name="T71" fmla="*/ 58 h 117"/>
                  <a:gd name="T72" fmla="*/ 58 w 117"/>
                  <a:gd name="T73" fmla="*/ 33 h 117"/>
                  <a:gd name="T74" fmla="*/ 84 w 117"/>
                  <a:gd name="T75" fmla="*/ 58 h 117"/>
                  <a:gd name="T76" fmla="*/ 58 w 117"/>
                  <a:gd name="T77" fmla="*/ 8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7" h="117">
                    <a:moveTo>
                      <a:pt x="101" y="72"/>
                    </a:moveTo>
                    <a:cubicBezTo>
                      <a:pt x="117" y="72"/>
                      <a:pt x="117" y="72"/>
                      <a:pt x="117" y="72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2"/>
                      <a:pt x="100" y="40"/>
                      <a:pt x="99" y="38"/>
                    </a:cubicBezTo>
                    <a:cubicBezTo>
                      <a:pt x="109" y="27"/>
                      <a:pt x="109" y="27"/>
                      <a:pt x="109" y="2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7" y="17"/>
                      <a:pt x="74" y="16"/>
                      <a:pt x="72" y="15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2" y="16"/>
                      <a:pt x="40" y="17"/>
                      <a:pt x="38" y="1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40"/>
                      <a:pt x="16" y="42"/>
                      <a:pt x="15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6" y="74"/>
                      <a:pt x="17" y="77"/>
                      <a:pt x="18" y="79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38" y="99"/>
                      <a:pt x="38" y="99"/>
                      <a:pt x="38" y="99"/>
                    </a:cubicBezTo>
                    <a:cubicBezTo>
                      <a:pt x="40" y="100"/>
                      <a:pt x="42" y="100"/>
                      <a:pt x="44" y="101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72" y="117"/>
                      <a:pt x="72" y="117"/>
                      <a:pt x="72" y="117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4" y="100"/>
                      <a:pt x="77" y="100"/>
                      <a:pt x="79" y="99"/>
                    </a:cubicBezTo>
                    <a:cubicBezTo>
                      <a:pt x="90" y="109"/>
                      <a:pt x="90" y="109"/>
                      <a:pt x="90" y="109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100" y="77"/>
                      <a:pt x="101" y="74"/>
                      <a:pt x="101" y="72"/>
                    </a:cubicBezTo>
                    <a:moveTo>
                      <a:pt x="58" y="84"/>
                    </a:moveTo>
                    <a:cubicBezTo>
                      <a:pt x="44" y="84"/>
                      <a:pt x="33" y="72"/>
                      <a:pt x="33" y="58"/>
                    </a:cubicBezTo>
                    <a:cubicBezTo>
                      <a:pt x="33" y="44"/>
                      <a:pt x="44" y="33"/>
                      <a:pt x="58" y="33"/>
                    </a:cubicBezTo>
                    <a:cubicBezTo>
                      <a:pt x="72" y="33"/>
                      <a:pt x="84" y="44"/>
                      <a:pt x="84" y="58"/>
                    </a:cubicBezTo>
                    <a:cubicBezTo>
                      <a:pt x="84" y="72"/>
                      <a:pt x="72" y="84"/>
                      <a:pt x="58" y="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ṩľîḓé">
                <a:extLst>
                  <a:ext uri="{FF2B5EF4-FFF2-40B4-BE49-F238E27FC236}">
                    <a16:creationId xmlns:a16="http://schemas.microsoft.com/office/drawing/2014/main" xmlns="" id="{F28F956E-945F-4DE5-9F11-989AEA6A00F0}"/>
                  </a:ext>
                </a:extLst>
              </p:cNvPr>
              <p:cNvSpPr/>
              <p:nvPr/>
            </p:nvSpPr>
            <p:spPr bwMode="auto">
              <a:xfrm>
                <a:off x="2698" y="1597"/>
                <a:ext cx="97" cy="172"/>
              </a:xfrm>
              <a:custGeom>
                <a:avLst/>
                <a:gdLst>
                  <a:gd name="T0" fmla="*/ 92 w 96"/>
                  <a:gd name="T1" fmla="*/ 70 h 170"/>
                  <a:gd name="T2" fmla="*/ 82 w 96"/>
                  <a:gd name="T3" fmla="*/ 70 h 170"/>
                  <a:gd name="T4" fmla="*/ 69 w 96"/>
                  <a:gd name="T5" fmla="*/ 14 h 170"/>
                  <a:gd name="T6" fmla="*/ 80 w 96"/>
                  <a:gd name="T7" fmla="*/ 14 h 170"/>
                  <a:gd name="T8" fmla="*/ 85 w 96"/>
                  <a:gd name="T9" fmla="*/ 10 h 170"/>
                  <a:gd name="T10" fmla="*/ 85 w 96"/>
                  <a:gd name="T11" fmla="*/ 4 h 170"/>
                  <a:gd name="T12" fmla="*/ 80 w 96"/>
                  <a:gd name="T13" fmla="*/ 0 h 170"/>
                  <a:gd name="T14" fmla="*/ 16 w 96"/>
                  <a:gd name="T15" fmla="*/ 0 h 170"/>
                  <a:gd name="T16" fmla="*/ 12 w 96"/>
                  <a:gd name="T17" fmla="*/ 4 h 170"/>
                  <a:gd name="T18" fmla="*/ 12 w 96"/>
                  <a:gd name="T19" fmla="*/ 10 h 170"/>
                  <a:gd name="T20" fmla="*/ 16 w 96"/>
                  <a:gd name="T21" fmla="*/ 14 h 170"/>
                  <a:gd name="T22" fmla="*/ 27 w 96"/>
                  <a:gd name="T23" fmla="*/ 14 h 170"/>
                  <a:gd name="T24" fmla="*/ 14 w 96"/>
                  <a:gd name="T25" fmla="*/ 70 h 170"/>
                  <a:gd name="T26" fmla="*/ 4 w 96"/>
                  <a:gd name="T27" fmla="*/ 70 h 170"/>
                  <a:gd name="T28" fmla="*/ 0 w 96"/>
                  <a:gd name="T29" fmla="*/ 74 h 170"/>
                  <a:gd name="T30" fmla="*/ 0 w 96"/>
                  <a:gd name="T31" fmla="*/ 85 h 170"/>
                  <a:gd name="T32" fmla="*/ 4 w 96"/>
                  <a:gd name="T33" fmla="*/ 89 h 170"/>
                  <a:gd name="T34" fmla="*/ 44 w 96"/>
                  <a:gd name="T35" fmla="*/ 89 h 170"/>
                  <a:gd name="T36" fmla="*/ 44 w 96"/>
                  <a:gd name="T37" fmla="*/ 107 h 170"/>
                  <a:gd name="T38" fmla="*/ 44 w 96"/>
                  <a:gd name="T39" fmla="*/ 150 h 170"/>
                  <a:gd name="T40" fmla="*/ 44 w 96"/>
                  <a:gd name="T41" fmla="*/ 154 h 170"/>
                  <a:gd name="T42" fmla="*/ 45 w 96"/>
                  <a:gd name="T43" fmla="*/ 158 h 170"/>
                  <a:gd name="T44" fmla="*/ 46 w 96"/>
                  <a:gd name="T45" fmla="*/ 164 h 170"/>
                  <a:gd name="T46" fmla="*/ 48 w 96"/>
                  <a:gd name="T47" fmla="*/ 170 h 170"/>
                  <a:gd name="T48" fmla="*/ 50 w 96"/>
                  <a:gd name="T49" fmla="*/ 164 h 170"/>
                  <a:gd name="T50" fmla="*/ 51 w 96"/>
                  <a:gd name="T51" fmla="*/ 158 h 170"/>
                  <a:gd name="T52" fmla="*/ 52 w 96"/>
                  <a:gd name="T53" fmla="*/ 154 h 170"/>
                  <a:gd name="T54" fmla="*/ 52 w 96"/>
                  <a:gd name="T55" fmla="*/ 150 h 170"/>
                  <a:gd name="T56" fmla="*/ 52 w 96"/>
                  <a:gd name="T57" fmla="*/ 107 h 170"/>
                  <a:gd name="T58" fmla="*/ 52 w 96"/>
                  <a:gd name="T59" fmla="*/ 89 h 170"/>
                  <a:gd name="T60" fmla="*/ 92 w 96"/>
                  <a:gd name="T61" fmla="*/ 89 h 170"/>
                  <a:gd name="T62" fmla="*/ 96 w 96"/>
                  <a:gd name="T63" fmla="*/ 85 h 170"/>
                  <a:gd name="T64" fmla="*/ 96 w 96"/>
                  <a:gd name="T65" fmla="*/ 74 h 170"/>
                  <a:gd name="T66" fmla="*/ 92 w 96"/>
                  <a:gd name="T67" fmla="*/ 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6" h="170">
                    <a:moveTo>
                      <a:pt x="92" y="70"/>
                    </a:moveTo>
                    <a:cubicBezTo>
                      <a:pt x="82" y="70"/>
                      <a:pt x="82" y="70"/>
                      <a:pt x="82" y="70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3" y="14"/>
                      <a:pt x="85" y="12"/>
                      <a:pt x="85" y="10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2"/>
                      <a:pt x="83" y="0"/>
                      <a:pt x="8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2" y="2"/>
                      <a:pt x="12" y="4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2"/>
                      <a:pt x="13" y="14"/>
                      <a:pt x="16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2" y="70"/>
                      <a:pt x="0" y="72"/>
                      <a:pt x="0" y="7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2" y="89"/>
                      <a:pt x="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50"/>
                      <a:pt x="44" y="150"/>
                      <a:pt x="44" y="150"/>
                    </a:cubicBezTo>
                    <a:cubicBezTo>
                      <a:pt x="44" y="152"/>
                      <a:pt x="44" y="153"/>
                      <a:pt x="44" y="154"/>
                    </a:cubicBezTo>
                    <a:cubicBezTo>
                      <a:pt x="44" y="156"/>
                      <a:pt x="45" y="157"/>
                      <a:pt x="45" y="158"/>
                    </a:cubicBezTo>
                    <a:cubicBezTo>
                      <a:pt x="45" y="161"/>
                      <a:pt x="46" y="163"/>
                      <a:pt x="46" y="164"/>
                    </a:cubicBezTo>
                    <a:cubicBezTo>
                      <a:pt x="47" y="168"/>
                      <a:pt x="48" y="170"/>
                      <a:pt x="48" y="170"/>
                    </a:cubicBezTo>
                    <a:cubicBezTo>
                      <a:pt x="48" y="170"/>
                      <a:pt x="49" y="168"/>
                      <a:pt x="50" y="164"/>
                    </a:cubicBezTo>
                    <a:cubicBezTo>
                      <a:pt x="50" y="163"/>
                      <a:pt x="51" y="161"/>
                      <a:pt x="51" y="158"/>
                    </a:cubicBezTo>
                    <a:cubicBezTo>
                      <a:pt x="52" y="157"/>
                      <a:pt x="52" y="156"/>
                      <a:pt x="52" y="154"/>
                    </a:cubicBezTo>
                    <a:cubicBezTo>
                      <a:pt x="53" y="153"/>
                      <a:pt x="52" y="152"/>
                      <a:pt x="52" y="150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4" y="89"/>
                      <a:pt x="96" y="87"/>
                      <a:pt x="96" y="85"/>
                    </a:cubicBezTo>
                    <a:cubicBezTo>
                      <a:pt x="96" y="74"/>
                      <a:pt x="96" y="74"/>
                      <a:pt x="96" y="74"/>
                    </a:cubicBezTo>
                    <a:cubicBezTo>
                      <a:pt x="96" y="72"/>
                      <a:pt x="94" y="70"/>
                      <a:pt x="92" y="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îṥľîḓe">
                <a:extLst>
                  <a:ext uri="{FF2B5EF4-FFF2-40B4-BE49-F238E27FC236}">
                    <a16:creationId xmlns:a16="http://schemas.microsoft.com/office/drawing/2014/main" xmlns="" id="{6E8A87F9-FC5D-4664-A019-3EBD1643AD73}"/>
                  </a:ext>
                </a:extLst>
              </p:cNvPr>
              <p:cNvSpPr/>
              <p:nvPr/>
            </p:nvSpPr>
            <p:spPr bwMode="auto">
              <a:xfrm>
                <a:off x="2007" y="1162"/>
                <a:ext cx="219" cy="220"/>
              </a:xfrm>
              <a:custGeom>
                <a:avLst/>
                <a:gdLst>
                  <a:gd name="T0" fmla="*/ 170 w 216"/>
                  <a:gd name="T1" fmla="*/ 67 h 217"/>
                  <a:gd name="T2" fmla="*/ 169 w 216"/>
                  <a:gd name="T3" fmla="*/ 66 h 217"/>
                  <a:gd name="T4" fmla="*/ 169 w 216"/>
                  <a:gd name="T5" fmla="*/ 66 h 217"/>
                  <a:gd name="T6" fmla="*/ 105 w 216"/>
                  <a:gd name="T7" fmla="*/ 2 h 217"/>
                  <a:gd name="T8" fmla="*/ 100 w 216"/>
                  <a:gd name="T9" fmla="*/ 2 h 217"/>
                  <a:gd name="T10" fmla="*/ 1 w 216"/>
                  <a:gd name="T11" fmla="*/ 100 h 217"/>
                  <a:gd name="T12" fmla="*/ 1 w 216"/>
                  <a:gd name="T13" fmla="*/ 105 h 217"/>
                  <a:gd name="T14" fmla="*/ 66 w 216"/>
                  <a:gd name="T15" fmla="*/ 170 h 217"/>
                  <a:gd name="T16" fmla="*/ 66 w 216"/>
                  <a:gd name="T17" fmla="*/ 170 h 217"/>
                  <a:gd name="T18" fmla="*/ 66 w 216"/>
                  <a:gd name="T19" fmla="*/ 170 h 217"/>
                  <a:gd name="T20" fmla="*/ 60 w 216"/>
                  <a:gd name="T21" fmla="*/ 215 h 217"/>
                  <a:gd name="T22" fmla="*/ 65 w 216"/>
                  <a:gd name="T23" fmla="*/ 215 h 217"/>
                  <a:gd name="T24" fmla="*/ 215 w 216"/>
                  <a:gd name="T25" fmla="*/ 66 h 217"/>
                  <a:gd name="T26" fmla="*/ 215 w 216"/>
                  <a:gd name="T27" fmla="*/ 61 h 217"/>
                  <a:gd name="T28" fmla="*/ 170 w 216"/>
                  <a:gd name="T29" fmla="*/ 67 h 217"/>
                  <a:gd name="T30" fmla="*/ 14 w 216"/>
                  <a:gd name="T31" fmla="*/ 103 h 217"/>
                  <a:gd name="T32" fmla="*/ 102 w 216"/>
                  <a:gd name="T33" fmla="*/ 15 h 217"/>
                  <a:gd name="T34" fmla="*/ 156 w 216"/>
                  <a:gd name="T35" fmla="*/ 69 h 217"/>
                  <a:gd name="T36" fmla="*/ 68 w 216"/>
                  <a:gd name="T37" fmla="*/ 157 h 217"/>
                  <a:gd name="T38" fmla="*/ 14 w 216"/>
                  <a:gd name="T39" fmla="*/ 103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6" h="217">
                    <a:moveTo>
                      <a:pt x="170" y="67"/>
                    </a:moveTo>
                    <a:cubicBezTo>
                      <a:pt x="170" y="67"/>
                      <a:pt x="169" y="66"/>
                      <a:pt x="169" y="66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3" y="0"/>
                      <a:pt x="101" y="0"/>
                      <a:pt x="100" y="2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0" y="101"/>
                      <a:pt x="0" y="104"/>
                      <a:pt x="1" y="105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0" y="215"/>
                      <a:pt x="60" y="215"/>
                      <a:pt x="60" y="215"/>
                    </a:cubicBezTo>
                    <a:cubicBezTo>
                      <a:pt x="62" y="217"/>
                      <a:pt x="64" y="217"/>
                      <a:pt x="65" y="215"/>
                    </a:cubicBezTo>
                    <a:cubicBezTo>
                      <a:pt x="215" y="66"/>
                      <a:pt x="215" y="66"/>
                      <a:pt x="215" y="66"/>
                    </a:cubicBezTo>
                    <a:cubicBezTo>
                      <a:pt x="216" y="64"/>
                      <a:pt x="216" y="62"/>
                      <a:pt x="215" y="61"/>
                    </a:cubicBezTo>
                    <a:lnTo>
                      <a:pt x="170" y="67"/>
                    </a:lnTo>
                    <a:close/>
                    <a:moveTo>
                      <a:pt x="14" y="103"/>
                    </a:moveTo>
                    <a:cubicBezTo>
                      <a:pt x="102" y="15"/>
                      <a:pt x="102" y="15"/>
                      <a:pt x="102" y="15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68" y="157"/>
                      <a:pt x="68" y="157"/>
                      <a:pt x="68" y="157"/>
                    </a:cubicBezTo>
                    <a:lnTo>
                      <a:pt x="14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ïŝlíḍè">
                <a:extLst>
                  <a:ext uri="{FF2B5EF4-FFF2-40B4-BE49-F238E27FC236}">
                    <a16:creationId xmlns:a16="http://schemas.microsoft.com/office/drawing/2014/main" xmlns="" id="{F01B8242-EC6A-4F02-9050-DAED910D693D}"/>
                  </a:ext>
                </a:extLst>
              </p:cNvPr>
              <p:cNvSpPr/>
              <p:nvPr/>
            </p:nvSpPr>
            <p:spPr bwMode="auto">
              <a:xfrm>
                <a:off x="2165" y="629"/>
                <a:ext cx="182" cy="184"/>
              </a:xfrm>
              <a:custGeom>
                <a:avLst/>
                <a:gdLst>
                  <a:gd name="T0" fmla="*/ 142 w 180"/>
                  <a:gd name="T1" fmla="*/ 56 h 181"/>
                  <a:gd name="T2" fmla="*/ 141 w 180"/>
                  <a:gd name="T3" fmla="*/ 56 h 181"/>
                  <a:gd name="T4" fmla="*/ 141 w 180"/>
                  <a:gd name="T5" fmla="*/ 55 h 181"/>
                  <a:gd name="T6" fmla="*/ 87 w 180"/>
                  <a:gd name="T7" fmla="*/ 2 h 181"/>
                  <a:gd name="T8" fmla="*/ 83 w 180"/>
                  <a:gd name="T9" fmla="*/ 2 h 181"/>
                  <a:gd name="T10" fmla="*/ 1 w 180"/>
                  <a:gd name="T11" fmla="*/ 83 h 181"/>
                  <a:gd name="T12" fmla="*/ 1 w 180"/>
                  <a:gd name="T13" fmla="*/ 88 h 181"/>
                  <a:gd name="T14" fmla="*/ 55 w 180"/>
                  <a:gd name="T15" fmla="*/ 141 h 181"/>
                  <a:gd name="T16" fmla="*/ 55 w 180"/>
                  <a:gd name="T17" fmla="*/ 142 h 181"/>
                  <a:gd name="T18" fmla="*/ 55 w 180"/>
                  <a:gd name="T19" fmla="*/ 142 h 181"/>
                  <a:gd name="T20" fmla="*/ 50 w 180"/>
                  <a:gd name="T21" fmla="*/ 180 h 181"/>
                  <a:gd name="T22" fmla="*/ 55 w 180"/>
                  <a:gd name="T23" fmla="*/ 180 h 181"/>
                  <a:gd name="T24" fmla="*/ 179 w 180"/>
                  <a:gd name="T25" fmla="*/ 55 h 181"/>
                  <a:gd name="T26" fmla="*/ 179 w 180"/>
                  <a:gd name="T27" fmla="*/ 51 h 181"/>
                  <a:gd name="T28" fmla="*/ 142 w 180"/>
                  <a:gd name="T29" fmla="*/ 56 h 181"/>
                  <a:gd name="T30" fmla="*/ 12 w 180"/>
                  <a:gd name="T31" fmla="*/ 86 h 181"/>
                  <a:gd name="T32" fmla="*/ 85 w 180"/>
                  <a:gd name="T33" fmla="*/ 12 h 181"/>
                  <a:gd name="T34" fmla="*/ 130 w 180"/>
                  <a:gd name="T35" fmla="*/ 57 h 181"/>
                  <a:gd name="T36" fmla="*/ 57 w 180"/>
                  <a:gd name="T37" fmla="*/ 131 h 181"/>
                  <a:gd name="T38" fmla="*/ 12 w 180"/>
                  <a:gd name="T39" fmla="*/ 8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181">
                    <a:moveTo>
                      <a:pt x="142" y="56"/>
                    </a:moveTo>
                    <a:cubicBezTo>
                      <a:pt x="141" y="56"/>
                      <a:pt x="141" y="56"/>
                      <a:pt x="141" y="56"/>
                    </a:cubicBezTo>
                    <a:cubicBezTo>
                      <a:pt x="141" y="55"/>
                      <a:pt x="141" y="55"/>
                      <a:pt x="141" y="55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6" y="0"/>
                      <a:pt x="84" y="0"/>
                      <a:pt x="83" y="2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0" y="85"/>
                      <a:pt x="0" y="87"/>
                      <a:pt x="1" y="88"/>
                    </a:cubicBezTo>
                    <a:cubicBezTo>
                      <a:pt x="55" y="141"/>
                      <a:pt x="55" y="141"/>
                      <a:pt x="55" y="141"/>
                    </a:cubicBezTo>
                    <a:cubicBezTo>
                      <a:pt x="55" y="141"/>
                      <a:pt x="55" y="141"/>
                      <a:pt x="55" y="142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2" y="181"/>
                      <a:pt x="53" y="181"/>
                      <a:pt x="55" y="180"/>
                    </a:cubicBezTo>
                    <a:cubicBezTo>
                      <a:pt x="179" y="55"/>
                      <a:pt x="179" y="55"/>
                      <a:pt x="179" y="55"/>
                    </a:cubicBezTo>
                    <a:cubicBezTo>
                      <a:pt x="180" y="54"/>
                      <a:pt x="180" y="52"/>
                      <a:pt x="179" y="51"/>
                    </a:cubicBezTo>
                    <a:lnTo>
                      <a:pt x="142" y="56"/>
                    </a:lnTo>
                    <a:close/>
                    <a:moveTo>
                      <a:pt x="12" y="86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57" y="131"/>
                      <a:pt x="57" y="131"/>
                      <a:pt x="57" y="131"/>
                    </a:cubicBezTo>
                    <a:lnTo>
                      <a:pt x="12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ṥḷîḋé">
                <a:extLst>
                  <a:ext uri="{FF2B5EF4-FFF2-40B4-BE49-F238E27FC236}">
                    <a16:creationId xmlns:a16="http://schemas.microsoft.com/office/drawing/2014/main" xmlns="" id="{55F249F0-C794-488E-B86C-36829846DA9E}"/>
                  </a:ext>
                </a:extLst>
              </p:cNvPr>
              <p:cNvSpPr/>
              <p:nvPr/>
            </p:nvSpPr>
            <p:spPr bwMode="auto">
              <a:xfrm>
                <a:off x="1320" y="938"/>
                <a:ext cx="185" cy="110"/>
              </a:xfrm>
              <a:custGeom>
                <a:avLst/>
                <a:gdLst>
                  <a:gd name="T0" fmla="*/ 152 w 183"/>
                  <a:gd name="T1" fmla="*/ 80 h 108"/>
                  <a:gd name="T2" fmla="*/ 152 w 183"/>
                  <a:gd name="T3" fmla="*/ 79 h 108"/>
                  <a:gd name="T4" fmla="*/ 152 w 183"/>
                  <a:gd name="T5" fmla="*/ 79 h 108"/>
                  <a:gd name="T6" fmla="*/ 151 w 183"/>
                  <a:gd name="T7" fmla="*/ 3 h 108"/>
                  <a:gd name="T8" fmla="*/ 148 w 183"/>
                  <a:gd name="T9" fmla="*/ 0 h 108"/>
                  <a:gd name="T10" fmla="*/ 32 w 183"/>
                  <a:gd name="T11" fmla="*/ 2 h 108"/>
                  <a:gd name="T12" fmla="*/ 29 w 183"/>
                  <a:gd name="T13" fmla="*/ 5 h 108"/>
                  <a:gd name="T14" fmla="*/ 30 w 183"/>
                  <a:gd name="T15" fmla="*/ 81 h 108"/>
                  <a:gd name="T16" fmla="*/ 30 w 183"/>
                  <a:gd name="T17" fmla="*/ 81 h 108"/>
                  <a:gd name="T18" fmla="*/ 30 w 183"/>
                  <a:gd name="T19" fmla="*/ 81 h 108"/>
                  <a:gd name="T20" fmla="*/ 0 w 183"/>
                  <a:gd name="T21" fmla="*/ 105 h 108"/>
                  <a:gd name="T22" fmla="*/ 3 w 183"/>
                  <a:gd name="T23" fmla="*/ 108 h 108"/>
                  <a:gd name="T24" fmla="*/ 180 w 183"/>
                  <a:gd name="T25" fmla="*/ 106 h 108"/>
                  <a:gd name="T26" fmla="*/ 183 w 183"/>
                  <a:gd name="T27" fmla="*/ 103 h 108"/>
                  <a:gd name="T28" fmla="*/ 152 w 183"/>
                  <a:gd name="T29" fmla="*/ 80 h 108"/>
                  <a:gd name="T30" fmla="*/ 38 w 183"/>
                  <a:gd name="T31" fmla="*/ 11 h 108"/>
                  <a:gd name="T32" fmla="*/ 142 w 183"/>
                  <a:gd name="T33" fmla="*/ 9 h 108"/>
                  <a:gd name="T34" fmla="*/ 143 w 183"/>
                  <a:gd name="T35" fmla="*/ 73 h 108"/>
                  <a:gd name="T36" fmla="*/ 39 w 183"/>
                  <a:gd name="T37" fmla="*/ 75 h 108"/>
                  <a:gd name="T38" fmla="*/ 38 w 183"/>
                  <a:gd name="T39" fmla="*/ 1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3" h="108">
                    <a:moveTo>
                      <a:pt x="152" y="80"/>
                    </a:moveTo>
                    <a:cubicBezTo>
                      <a:pt x="152" y="80"/>
                      <a:pt x="152" y="80"/>
                      <a:pt x="152" y="79"/>
                    </a:cubicBezTo>
                    <a:cubicBezTo>
                      <a:pt x="152" y="79"/>
                      <a:pt x="152" y="79"/>
                      <a:pt x="152" y="79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51" y="2"/>
                      <a:pt x="150" y="0"/>
                      <a:pt x="148" y="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1" y="2"/>
                      <a:pt x="29" y="3"/>
                      <a:pt x="29" y="5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8"/>
                      <a:pt x="3" y="108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1" y="106"/>
                      <a:pt x="183" y="104"/>
                      <a:pt x="183" y="103"/>
                    </a:cubicBezTo>
                    <a:lnTo>
                      <a:pt x="152" y="80"/>
                    </a:lnTo>
                    <a:close/>
                    <a:moveTo>
                      <a:pt x="38" y="11"/>
                    </a:moveTo>
                    <a:cubicBezTo>
                      <a:pt x="142" y="9"/>
                      <a:pt x="142" y="9"/>
                      <a:pt x="142" y="9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39" y="75"/>
                      <a:pt x="39" y="75"/>
                      <a:pt x="39" y="75"/>
                    </a:cubicBezTo>
                    <a:lnTo>
                      <a:pt x="3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00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9F7CCD-5F47-4DD5-B679-C250A4B84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B4633F4-4A9E-4302-846E-7323EC2D3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D99C420-90AE-4DA5-83F4-5127DB4D0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102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6C667D-19E4-4113-8AC0-7178E04434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554301"/>
            <a:ext cx="10845800" cy="4198429"/>
            <a:chOff x="673099" y="1554301"/>
            <a:chExt cx="10845800" cy="4198429"/>
          </a:xfrm>
        </p:grpSpPr>
        <p:sp>
          <p:nvSpPr>
            <p:cNvPr id="6" name="iS1iḓe">
              <a:extLst>
                <a:ext uri="{FF2B5EF4-FFF2-40B4-BE49-F238E27FC236}">
                  <a16:creationId xmlns:a16="http://schemas.microsoft.com/office/drawing/2014/main" xmlns="" id="{427CCF99-19B8-4E87-9B8C-336FF7F95692}"/>
                </a:ext>
              </a:extLst>
            </p:cNvPr>
            <p:cNvSpPr/>
            <p:nvPr/>
          </p:nvSpPr>
          <p:spPr>
            <a:xfrm>
              <a:off x="673099" y="2456892"/>
              <a:ext cx="10845800" cy="2251622"/>
            </a:xfrm>
            <a:prstGeom prst="rect">
              <a:avLst/>
            </a:prstGeom>
            <a:blipFill>
              <a:blip r:embed="rId3"/>
              <a:stretch>
                <a:fillRect t="-85957" b="-8499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şḷïďe">
              <a:extLst>
                <a:ext uri="{FF2B5EF4-FFF2-40B4-BE49-F238E27FC236}">
                  <a16:creationId xmlns:a16="http://schemas.microsoft.com/office/drawing/2014/main" xmlns="" id="{12001BB0-791C-4609-87C5-51FF0A749194}"/>
                </a:ext>
              </a:extLst>
            </p:cNvPr>
            <p:cNvSpPr txBox="1"/>
            <p:nvPr/>
          </p:nvSpPr>
          <p:spPr bwMode="auto">
            <a:xfrm>
              <a:off x="1427197" y="4776187"/>
              <a:ext cx="2177299" cy="38880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8" name="îṧḻíḓê">
              <a:extLst>
                <a:ext uri="{FF2B5EF4-FFF2-40B4-BE49-F238E27FC236}">
                  <a16:creationId xmlns:a16="http://schemas.microsoft.com/office/drawing/2014/main" xmlns="" id="{D2DFAA4E-F066-4EFD-9BFA-BD6DC64E58EB}"/>
                </a:ext>
              </a:extLst>
            </p:cNvPr>
            <p:cNvSpPr/>
            <p:nvPr/>
          </p:nvSpPr>
          <p:spPr bwMode="auto">
            <a:xfrm>
              <a:off x="1427196" y="5164986"/>
              <a:ext cx="2177300" cy="58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lvl="0" algn="ctr">
                <a:lnSpc>
                  <a:spcPct val="120000"/>
                </a:lnSpc>
                <a:defRPr sz="1800"/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9" name="ïsliḍe">
              <a:extLst>
                <a:ext uri="{FF2B5EF4-FFF2-40B4-BE49-F238E27FC236}">
                  <a16:creationId xmlns:a16="http://schemas.microsoft.com/office/drawing/2014/main" xmlns="" id="{5D4967C1-119C-4BD7-9B50-96A7AF20EFB2}"/>
                </a:ext>
              </a:extLst>
            </p:cNvPr>
            <p:cNvSpPr txBox="1"/>
            <p:nvPr/>
          </p:nvSpPr>
          <p:spPr bwMode="auto">
            <a:xfrm>
              <a:off x="3813966" y="4776187"/>
              <a:ext cx="2177299" cy="38880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iśḻidê">
              <a:extLst>
                <a:ext uri="{FF2B5EF4-FFF2-40B4-BE49-F238E27FC236}">
                  <a16:creationId xmlns:a16="http://schemas.microsoft.com/office/drawing/2014/main" xmlns="" id="{D9431C99-415E-4E22-9CF2-1B1E224C940A}"/>
                </a:ext>
              </a:extLst>
            </p:cNvPr>
            <p:cNvSpPr/>
            <p:nvPr/>
          </p:nvSpPr>
          <p:spPr bwMode="auto">
            <a:xfrm>
              <a:off x="3813966" y="5164986"/>
              <a:ext cx="2177300" cy="58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lvl="0" algn="ctr">
                <a:lnSpc>
                  <a:spcPct val="120000"/>
                </a:lnSpc>
                <a:defRPr sz="1800"/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11" name="iṡľíḋé">
              <a:extLst>
                <a:ext uri="{FF2B5EF4-FFF2-40B4-BE49-F238E27FC236}">
                  <a16:creationId xmlns:a16="http://schemas.microsoft.com/office/drawing/2014/main" xmlns="" id="{A16EE04B-2A36-496A-BB1D-5B2A64997E2E}"/>
                </a:ext>
              </a:extLst>
            </p:cNvPr>
            <p:cNvSpPr txBox="1"/>
            <p:nvPr/>
          </p:nvSpPr>
          <p:spPr bwMode="auto">
            <a:xfrm>
              <a:off x="6200736" y="4776187"/>
              <a:ext cx="2177299" cy="38880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ïşḻíḋè">
              <a:extLst>
                <a:ext uri="{FF2B5EF4-FFF2-40B4-BE49-F238E27FC236}">
                  <a16:creationId xmlns:a16="http://schemas.microsoft.com/office/drawing/2014/main" xmlns="" id="{9DB1C9A9-16B5-4540-B321-7A3429EB8EBA}"/>
                </a:ext>
              </a:extLst>
            </p:cNvPr>
            <p:cNvSpPr/>
            <p:nvPr/>
          </p:nvSpPr>
          <p:spPr bwMode="auto">
            <a:xfrm>
              <a:off x="6200736" y="5164986"/>
              <a:ext cx="2177300" cy="58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lvl="0" algn="ctr">
                <a:lnSpc>
                  <a:spcPct val="120000"/>
                </a:lnSpc>
                <a:defRPr sz="1800"/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13" name="îSḻïḋê">
              <a:extLst>
                <a:ext uri="{FF2B5EF4-FFF2-40B4-BE49-F238E27FC236}">
                  <a16:creationId xmlns:a16="http://schemas.microsoft.com/office/drawing/2014/main" xmlns="" id="{9256F1E2-EA30-4FC4-9C99-81D9FEB3F920}"/>
                </a:ext>
              </a:extLst>
            </p:cNvPr>
            <p:cNvSpPr txBox="1"/>
            <p:nvPr/>
          </p:nvSpPr>
          <p:spPr bwMode="auto">
            <a:xfrm>
              <a:off x="8587506" y="4776187"/>
              <a:ext cx="2177299" cy="38880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ïs1iḍê">
              <a:extLst>
                <a:ext uri="{FF2B5EF4-FFF2-40B4-BE49-F238E27FC236}">
                  <a16:creationId xmlns:a16="http://schemas.microsoft.com/office/drawing/2014/main" xmlns="" id="{F096384C-5184-45C2-9297-2F4E2E9D20B9}"/>
                </a:ext>
              </a:extLst>
            </p:cNvPr>
            <p:cNvSpPr/>
            <p:nvPr/>
          </p:nvSpPr>
          <p:spPr bwMode="auto">
            <a:xfrm>
              <a:off x="8587505" y="5164986"/>
              <a:ext cx="2177300" cy="58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lvl="0" algn="ctr">
                <a:lnSpc>
                  <a:spcPct val="120000"/>
                </a:lnSpc>
                <a:defRPr sz="1800"/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grpSp>
          <p:nvGrpSpPr>
            <p:cNvPr id="15" name="íṣļídê">
              <a:extLst>
                <a:ext uri="{FF2B5EF4-FFF2-40B4-BE49-F238E27FC236}">
                  <a16:creationId xmlns:a16="http://schemas.microsoft.com/office/drawing/2014/main" xmlns="" id="{0655BFB5-10DA-49D9-B050-23F2E3D5875B}"/>
                </a:ext>
              </a:extLst>
            </p:cNvPr>
            <p:cNvGrpSpPr/>
            <p:nvPr/>
          </p:nvGrpSpPr>
          <p:grpSpPr>
            <a:xfrm>
              <a:off x="1900209" y="1554301"/>
              <a:ext cx="1231274" cy="1231277"/>
              <a:chOff x="1883446" y="1554301"/>
              <a:chExt cx="1231274" cy="1231277"/>
            </a:xfrm>
          </p:grpSpPr>
          <p:sp>
            <p:nvSpPr>
              <p:cNvPr id="28" name="išļidè">
                <a:extLst>
                  <a:ext uri="{FF2B5EF4-FFF2-40B4-BE49-F238E27FC236}">
                    <a16:creationId xmlns:a16="http://schemas.microsoft.com/office/drawing/2014/main" xmlns="" id="{B8715CEA-C7EB-4938-9710-A8D3760B652F}"/>
                  </a:ext>
                </a:extLst>
              </p:cNvPr>
              <p:cNvSpPr/>
              <p:nvPr/>
            </p:nvSpPr>
            <p:spPr>
              <a:xfrm>
                <a:off x="1883446" y="1554301"/>
                <a:ext cx="1231274" cy="1231277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išḻïďé">
                <a:extLst>
                  <a:ext uri="{FF2B5EF4-FFF2-40B4-BE49-F238E27FC236}">
                    <a16:creationId xmlns:a16="http://schemas.microsoft.com/office/drawing/2014/main" xmlns="" id="{DF54B9A1-C6E5-4A59-A309-A6E5E8DDB8C1}"/>
                  </a:ext>
                </a:extLst>
              </p:cNvPr>
              <p:cNvSpPr/>
              <p:nvPr/>
            </p:nvSpPr>
            <p:spPr bwMode="auto">
              <a:xfrm>
                <a:off x="2232016" y="1921098"/>
                <a:ext cx="534136" cy="497686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6" name="ïślidê">
              <a:extLst>
                <a:ext uri="{FF2B5EF4-FFF2-40B4-BE49-F238E27FC236}">
                  <a16:creationId xmlns:a16="http://schemas.microsoft.com/office/drawing/2014/main" xmlns="" id="{25BCA538-14B9-4207-9356-F325AB3C3698}"/>
                </a:ext>
              </a:extLst>
            </p:cNvPr>
            <p:cNvGrpSpPr/>
            <p:nvPr/>
          </p:nvGrpSpPr>
          <p:grpSpPr>
            <a:xfrm>
              <a:off x="4286979" y="1554301"/>
              <a:ext cx="1231274" cy="1231277"/>
              <a:chOff x="4567373" y="1554301"/>
              <a:chExt cx="1231274" cy="1231277"/>
            </a:xfrm>
          </p:grpSpPr>
          <p:sp>
            <p:nvSpPr>
              <p:cNvPr id="26" name="ï$ļiḑê">
                <a:extLst>
                  <a:ext uri="{FF2B5EF4-FFF2-40B4-BE49-F238E27FC236}">
                    <a16:creationId xmlns:a16="http://schemas.microsoft.com/office/drawing/2014/main" xmlns="" id="{E24EB38F-0ACD-4AD4-B42B-F9D66AEA3FF5}"/>
                  </a:ext>
                </a:extLst>
              </p:cNvPr>
              <p:cNvSpPr/>
              <p:nvPr/>
            </p:nvSpPr>
            <p:spPr>
              <a:xfrm>
                <a:off x="4567373" y="1554301"/>
                <a:ext cx="1231274" cy="1231277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ṩḻïḑè">
                <a:extLst>
                  <a:ext uri="{FF2B5EF4-FFF2-40B4-BE49-F238E27FC236}">
                    <a16:creationId xmlns:a16="http://schemas.microsoft.com/office/drawing/2014/main" xmlns="" id="{FB06DC69-DA9F-4B70-AD41-94F7AF826852}"/>
                  </a:ext>
                </a:extLst>
              </p:cNvPr>
              <p:cNvSpPr/>
              <p:nvPr/>
            </p:nvSpPr>
            <p:spPr bwMode="auto">
              <a:xfrm>
                <a:off x="4918791" y="1923751"/>
                <a:ext cx="528440" cy="492380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7" name="íşľïḋe">
              <a:extLst>
                <a:ext uri="{FF2B5EF4-FFF2-40B4-BE49-F238E27FC236}">
                  <a16:creationId xmlns:a16="http://schemas.microsoft.com/office/drawing/2014/main" xmlns="" id="{31298265-04D4-456D-88BA-0922F954C403}"/>
                </a:ext>
              </a:extLst>
            </p:cNvPr>
            <p:cNvGrpSpPr/>
            <p:nvPr/>
          </p:nvGrpSpPr>
          <p:grpSpPr>
            <a:xfrm>
              <a:off x="6673749" y="1554301"/>
              <a:ext cx="1231274" cy="1231277"/>
              <a:chOff x="6393354" y="1554301"/>
              <a:chExt cx="1231274" cy="1231277"/>
            </a:xfrm>
          </p:grpSpPr>
          <p:sp>
            <p:nvSpPr>
              <p:cNvPr id="24" name="is1iḍê">
                <a:extLst>
                  <a:ext uri="{FF2B5EF4-FFF2-40B4-BE49-F238E27FC236}">
                    <a16:creationId xmlns:a16="http://schemas.microsoft.com/office/drawing/2014/main" xmlns="" id="{53F58565-3D2D-417B-80E8-33423DA786E5}"/>
                  </a:ext>
                </a:extLst>
              </p:cNvPr>
              <p:cNvSpPr/>
              <p:nvPr/>
            </p:nvSpPr>
            <p:spPr>
              <a:xfrm>
                <a:off x="6393354" y="1554301"/>
                <a:ext cx="1231274" cy="1231277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šḻîḋè">
                <a:extLst>
                  <a:ext uri="{FF2B5EF4-FFF2-40B4-BE49-F238E27FC236}">
                    <a16:creationId xmlns:a16="http://schemas.microsoft.com/office/drawing/2014/main" xmlns="" id="{A298839B-A386-4113-B52A-3D53F1739523}"/>
                  </a:ext>
                </a:extLst>
              </p:cNvPr>
              <p:cNvSpPr/>
              <p:nvPr/>
            </p:nvSpPr>
            <p:spPr bwMode="auto">
              <a:xfrm>
                <a:off x="6734521" y="1914199"/>
                <a:ext cx="548942" cy="511482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îśḻídé">
              <a:extLst>
                <a:ext uri="{FF2B5EF4-FFF2-40B4-BE49-F238E27FC236}">
                  <a16:creationId xmlns:a16="http://schemas.microsoft.com/office/drawing/2014/main" xmlns="" id="{2CDEDD33-F1DE-4F2B-931F-675DDD33402F}"/>
                </a:ext>
              </a:extLst>
            </p:cNvPr>
            <p:cNvGrpSpPr/>
            <p:nvPr/>
          </p:nvGrpSpPr>
          <p:grpSpPr>
            <a:xfrm>
              <a:off x="9060518" y="1554301"/>
              <a:ext cx="1231274" cy="1231277"/>
              <a:chOff x="8219335" y="1554301"/>
              <a:chExt cx="1231274" cy="1231277"/>
            </a:xfrm>
          </p:grpSpPr>
          <p:sp>
            <p:nvSpPr>
              <p:cNvPr id="22" name="iṧḻîḋè">
                <a:extLst>
                  <a:ext uri="{FF2B5EF4-FFF2-40B4-BE49-F238E27FC236}">
                    <a16:creationId xmlns:a16="http://schemas.microsoft.com/office/drawing/2014/main" xmlns="" id="{877C606A-721B-43ED-9250-C75695C96451}"/>
                  </a:ext>
                </a:extLst>
              </p:cNvPr>
              <p:cNvSpPr/>
              <p:nvPr/>
            </p:nvSpPr>
            <p:spPr>
              <a:xfrm>
                <a:off x="8219335" y="1554301"/>
                <a:ext cx="1231274" cy="1231277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ṣ1íde">
                <a:extLst>
                  <a:ext uri="{FF2B5EF4-FFF2-40B4-BE49-F238E27FC236}">
                    <a16:creationId xmlns:a16="http://schemas.microsoft.com/office/drawing/2014/main" xmlns="" id="{46FA1F25-917D-4E0B-A332-37B8F5794702}"/>
                  </a:ext>
                </a:extLst>
              </p:cNvPr>
              <p:cNvSpPr/>
              <p:nvPr/>
            </p:nvSpPr>
            <p:spPr bwMode="auto">
              <a:xfrm>
                <a:off x="8558793" y="1912608"/>
                <a:ext cx="552358" cy="514666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2A2088D-037E-4BC8-8AF2-C3CFC788AF9D}"/>
                </a:ext>
              </a:extLst>
            </p:cNvPr>
            <p:cNvCxnSpPr>
              <a:cxnSpLocks/>
              <a:stCxn id="26" idx="2"/>
              <a:endCxn id="28" idx="6"/>
            </p:cNvCxnSpPr>
            <p:nvPr/>
          </p:nvCxnSpPr>
          <p:spPr>
            <a:xfrm flipH="1">
              <a:off x="3131483" y="2169940"/>
              <a:ext cx="1155496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737A666-FBE9-4745-A291-42FB2F805543}"/>
                </a:ext>
              </a:extLst>
            </p:cNvPr>
            <p:cNvCxnSpPr>
              <a:cxnSpLocks/>
              <a:stCxn id="24" idx="2"/>
              <a:endCxn id="26" idx="6"/>
            </p:cNvCxnSpPr>
            <p:nvPr/>
          </p:nvCxnSpPr>
          <p:spPr>
            <a:xfrm flipH="1">
              <a:off x="5518253" y="2169940"/>
              <a:ext cx="1155496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F86562E5-2609-4E93-8D02-6CF0E73AE584}"/>
                </a:ext>
              </a:extLst>
            </p:cNvPr>
            <p:cNvCxnSpPr>
              <a:cxnSpLocks/>
              <a:stCxn id="22" idx="2"/>
              <a:endCxn id="24" idx="6"/>
            </p:cNvCxnSpPr>
            <p:nvPr/>
          </p:nvCxnSpPr>
          <p:spPr>
            <a:xfrm flipH="1">
              <a:off x="7905023" y="2169940"/>
              <a:ext cx="115549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677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AC1186-D481-4B62-B6FE-AAC0591B9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92BE4FB-156A-497D-988E-DC579A16A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143F8D-3E38-456B-ACDB-F774C6BC8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31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B68222-4AC2-41DC-AA22-B53E37EB99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58082"/>
            <a:ext cx="10850563" cy="3156736"/>
            <a:chOff x="669925" y="2258082"/>
            <a:chExt cx="10850563" cy="3156736"/>
          </a:xfrm>
        </p:grpSpPr>
        <p:grpSp>
          <p:nvGrpSpPr>
            <p:cNvPr id="6" name="íSḻiď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1942458-297E-4FFE-8937-7BE62EE351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74825" y="2807855"/>
              <a:ext cx="8715375" cy="2606963"/>
              <a:chOff x="1774825" y="2807855"/>
              <a:chExt cx="8715375" cy="2606963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3E3778F3-96ED-42A8-AA85-B6FD9A3A6105}"/>
                  </a:ext>
                </a:extLst>
              </p:cNvPr>
              <p:cNvCxnSpPr/>
              <p:nvPr/>
            </p:nvCxnSpPr>
            <p:spPr>
              <a:xfrm>
                <a:off x="1774825" y="5405293"/>
                <a:ext cx="8715375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iṣļíďé">
                <a:extLst>
                  <a:ext uri="{FF2B5EF4-FFF2-40B4-BE49-F238E27FC236}">
                    <a16:creationId xmlns:a16="http://schemas.microsoft.com/office/drawing/2014/main" xmlns="" id="{246730BA-1B06-4673-ADFC-6FE40BA869AF}"/>
                  </a:ext>
                </a:extLst>
              </p:cNvPr>
              <p:cNvGrpSpPr/>
              <p:nvPr/>
            </p:nvGrpSpPr>
            <p:grpSpPr>
              <a:xfrm>
                <a:off x="3646117" y="2807855"/>
                <a:ext cx="4972794" cy="2606963"/>
                <a:chOff x="3953164" y="3168074"/>
                <a:chExt cx="4285674" cy="2246744"/>
              </a:xfrm>
            </p:grpSpPr>
            <p:sp>
              <p:nvSpPr>
                <p:cNvPr id="21" name="îŝ1îḍe">
                  <a:extLst>
                    <a:ext uri="{FF2B5EF4-FFF2-40B4-BE49-F238E27FC236}">
                      <a16:creationId xmlns:a16="http://schemas.microsoft.com/office/drawing/2014/main" xmlns="" id="{F2A0152C-D34E-4B12-9A81-3378348E8385}"/>
                    </a:ext>
                  </a:extLst>
                </p:cNvPr>
                <p:cNvSpPr/>
                <p:nvPr/>
              </p:nvSpPr>
              <p:spPr>
                <a:xfrm>
                  <a:off x="3953164" y="3811280"/>
                  <a:ext cx="1544768" cy="1603538"/>
                </a:xfrm>
                <a:custGeom>
                  <a:avLst/>
                  <a:gdLst>
                    <a:gd name="connsiteX0" fmla="*/ 613459 w 1544768"/>
                    <a:gd name="connsiteY0" fmla="*/ 0 h 1603538"/>
                    <a:gd name="connsiteX1" fmla="*/ 1544768 w 1544768"/>
                    <a:gd name="connsiteY1" fmla="*/ 976469 h 1603538"/>
                    <a:gd name="connsiteX2" fmla="*/ 1479549 w 1544768"/>
                    <a:gd name="connsiteY2" fmla="*/ 1055514 h 1603538"/>
                    <a:gd name="connsiteX3" fmla="*/ 1343891 w 1544768"/>
                    <a:gd name="connsiteY3" fmla="*/ 1499630 h 1603538"/>
                    <a:gd name="connsiteX4" fmla="*/ 1347992 w 1544768"/>
                    <a:gd name="connsiteY4" fmla="*/ 1580845 h 1603538"/>
                    <a:gd name="connsiteX5" fmla="*/ 1351456 w 1544768"/>
                    <a:gd name="connsiteY5" fmla="*/ 1603538 h 1603538"/>
                    <a:gd name="connsiteX6" fmla="*/ 5247 w 1544768"/>
                    <a:gd name="connsiteY6" fmla="*/ 1603538 h 1603538"/>
                    <a:gd name="connsiteX7" fmla="*/ 0 w 1544768"/>
                    <a:gd name="connsiteY7" fmla="*/ 1499630 h 1603538"/>
                    <a:gd name="connsiteX8" fmla="*/ 489319 w 1544768"/>
                    <a:gd name="connsiteY8" fmla="*/ 136587 h 1603538"/>
                    <a:gd name="connsiteX9" fmla="*/ 613459 w 1544768"/>
                    <a:gd name="connsiteY9" fmla="*/ 0 h 1603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44768" h="1603538">
                      <a:moveTo>
                        <a:pt x="613459" y="0"/>
                      </a:moveTo>
                      <a:lnTo>
                        <a:pt x="1544768" y="976469"/>
                      </a:lnTo>
                      <a:lnTo>
                        <a:pt x="1479549" y="1055514"/>
                      </a:lnTo>
                      <a:cubicBezTo>
                        <a:pt x="1393902" y="1182290"/>
                        <a:pt x="1343891" y="1335120"/>
                        <a:pt x="1343891" y="1499630"/>
                      </a:cubicBezTo>
                      <a:cubicBezTo>
                        <a:pt x="1343891" y="1527048"/>
                        <a:pt x="1345280" y="1554142"/>
                        <a:pt x="1347992" y="1580845"/>
                      </a:cubicBezTo>
                      <a:lnTo>
                        <a:pt x="1351456" y="1603538"/>
                      </a:lnTo>
                      <a:lnTo>
                        <a:pt x="5247" y="1603538"/>
                      </a:lnTo>
                      <a:lnTo>
                        <a:pt x="0" y="1499630"/>
                      </a:lnTo>
                      <a:cubicBezTo>
                        <a:pt x="0" y="981868"/>
                        <a:pt x="183631" y="506996"/>
                        <a:pt x="489319" y="136587"/>
                      </a:cubicBezTo>
                      <a:lnTo>
                        <a:pt x="613459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śľîḑè">
                  <a:extLst>
                    <a:ext uri="{FF2B5EF4-FFF2-40B4-BE49-F238E27FC236}">
                      <a16:creationId xmlns:a16="http://schemas.microsoft.com/office/drawing/2014/main" xmlns="" id="{2A0D6225-0802-4CBD-8B34-7307D77A1DC3}"/>
                    </a:ext>
                  </a:extLst>
                </p:cNvPr>
                <p:cNvSpPr/>
                <p:nvPr/>
              </p:nvSpPr>
              <p:spPr>
                <a:xfrm>
                  <a:off x="4566623" y="3168074"/>
                  <a:ext cx="1529378" cy="1619675"/>
                </a:xfrm>
                <a:custGeom>
                  <a:avLst/>
                  <a:gdLst>
                    <a:gd name="connsiteX0" fmla="*/ 1529377 w 1529378"/>
                    <a:gd name="connsiteY0" fmla="*/ 0 h 1619675"/>
                    <a:gd name="connsiteX1" fmla="*/ 1529378 w 1529378"/>
                    <a:gd name="connsiteY1" fmla="*/ 0 h 1619675"/>
                    <a:gd name="connsiteX2" fmla="*/ 1529378 w 1529378"/>
                    <a:gd name="connsiteY2" fmla="*/ 1348742 h 1619675"/>
                    <a:gd name="connsiteX3" fmla="*/ 1524759 w 1529378"/>
                    <a:gd name="connsiteY3" fmla="*/ 1348509 h 1619675"/>
                    <a:gd name="connsiteX4" fmla="*/ 963085 w 1529378"/>
                    <a:gd name="connsiteY4" fmla="*/ 1581162 h 1619675"/>
                    <a:gd name="connsiteX5" fmla="*/ 931309 w 1529378"/>
                    <a:gd name="connsiteY5" fmla="*/ 1619675 h 1619675"/>
                    <a:gd name="connsiteX6" fmla="*/ 0 w 1529378"/>
                    <a:gd name="connsiteY6" fmla="*/ 643206 h 1619675"/>
                    <a:gd name="connsiteX7" fmla="*/ 14163 w 1529378"/>
                    <a:gd name="connsiteY7" fmla="*/ 627622 h 1619675"/>
                    <a:gd name="connsiteX8" fmla="*/ 1529377 w 1529378"/>
                    <a:gd name="connsiteY8" fmla="*/ 0 h 1619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9378" h="1619675">
                      <a:moveTo>
                        <a:pt x="1529377" y="0"/>
                      </a:moveTo>
                      <a:lnTo>
                        <a:pt x="1529378" y="0"/>
                      </a:lnTo>
                      <a:lnTo>
                        <a:pt x="1529378" y="1348742"/>
                      </a:lnTo>
                      <a:lnTo>
                        <a:pt x="1524759" y="1348509"/>
                      </a:lnTo>
                      <a:cubicBezTo>
                        <a:pt x="1305412" y="1348509"/>
                        <a:pt x="1106830" y="1437417"/>
                        <a:pt x="963085" y="1581162"/>
                      </a:cubicBezTo>
                      <a:lnTo>
                        <a:pt x="931309" y="1619675"/>
                      </a:lnTo>
                      <a:lnTo>
                        <a:pt x="0" y="643206"/>
                      </a:lnTo>
                      <a:lnTo>
                        <a:pt x="14163" y="627622"/>
                      </a:lnTo>
                      <a:cubicBezTo>
                        <a:pt x="401940" y="239845"/>
                        <a:pt x="937649" y="0"/>
                        <a:pt x="152937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ṣḷiďe">
                  <a:extLst>
                    <a:ext uri="{FF2B5EF4-FFF2-40B4-BE49-F238E27FC236}">
                      <a16:creationId xmlns:a16="http://schemas.microsoft.com/office/drawing/2014/main" xmlns="" id="{B9D3EAE2-E5CB-4437-94BA-45E8AF18A701}"/>
                    </a:ext>
                  </a:extLst>
                </p:cNvPr>
                <p:cNvSpPr/>
                <p:nvPr/>
              </p:nvSpPr>
              <p:spPr>
                <a:xfrm flipH="1">
                  <a:off x="6690479" y="3812151"/>
                  <a:ext cx="1548359" cy="1602667"/>
                </a:xfrm>
                <a:custGeom>
                  <a:avLst/>
                  <a:gdLst>
                    <a:gd name="connsiteX0" fmla="*/ 614290 w 1548359"/>
                    <a:gd name="connsiteY0" fmla="*/ 0 h 1602667"/>
                    <a:gd name="connsiteX1" fmla="*/ 556670 w 1548359"/>
                    <a:gd name="connsiteY1" fmla="*/ 57964 h 1602667"/>
                    <a:gd name="connsiteX2" fmla="*/ 0 w 1548359"/>
                    <a:gd name="connsiteY2" fmla="*/ 1498759 h 1602667"/>
                    <a:gd name="connsiteX3" fmla="*/ 5247 w 1548359"/>
                    <a:gd name="connsiteY3" fmla="*/ 1602667 h 1602667"/>
                    <a:gd name="connsiteX4" fmla="*/ 1360691 w 1548359"/>
                    <a:gd name="connsiteY4" fmla="*/ 1602667 h 1602667"/>
                    <a:gd name="connsiteX5" fmla="*/ 1357228 w 1548359"/>
                    <a:gd name="connsiteY5" fmla="*/ 1579974 h 1602667"/>
                    <a:gd name="connsiteX6" fmla="*/ 1353127 w 1548359"/>
                    <a:gd name="connsiteY6" fmla="*/ 1498759 h 1602667"/>
                    <a:gd name="connsiteX7" fmla="*/ 1473148 w 1548359"/>
                    <a:gd name="connsiteY7" fmla="*/ 1078716 h 1602667"/>
                    <a:gd name="connsiteX8" fmla="*/ 1548359 w 1548359"/>
                    <a:gd name="connsiteY8" fmla="*/ 979363 h 1602667"/>
                    <a:gd name="connsiteX9" fmla="*/ 614290 w 1548359"/>
                    <a:gd name="connsiteY9" fmla="*/ 0 h 1602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48359" h="1602667">
                      <a:moveTo>
                        <a:pt x="614290" y="0"/>
                      </a:moveTo>
                      <a:lnTo>
                        <a:pt x="556670" y="57964"/>
                      </a:lnTo>
                      <a:cubicBezTo>
                        <a:pt x="210801" y="438505"/>
                        <a:pt x="0" y="944014"/>
                        <a:pt x="0" y="1498759"/>
                      </a:cubicBezTo>
                      <a:lnTo>
                        <a:pt x="5247" y="1602667"/>
                      </a:lnTo>
                      <a:lnTo>
                        <a:pt x="1360691" y="1602667"/>
                      </a:lnTo>
                      <a:lnTo>
                        <a:pt x="1357228" y="1579974"/>
                      </a:lnTo>
                      <a:cubicBezTo>
                        <a:pt x="1354516" y="1553271"/>
                        <a:pt x="1353127" y="1526177"/>
                        <a:pt x="1353127" y="1498759"/>
                      </a:cubicBezTo>
                      <a:cubicBezTo>
                        <a:pt x="1353127" y="1344531"/>
                        <a:pt x="1397082" y="1200568"/>
                        <a:pt x="1473148" y="1078716"/>
                      </a:cubicBezTo>
                      <a:lnTo>
                        <a:pt x="1548359" y="979363"/>
                      </a:lnTo>
                      <a:lnTo>
                        <a:pt x="61429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ṧļiḋê">
                  <a:extLst>
                    <a:ext uri="{FF2B5EF4-FFF2-40B4-BE49-F238E27FC236}">
                      <a16:creationId xmlns:a16="http://schemas.microsoft.com/office/drawing/2014/main" xmlns="" id="{57FB799B-F74F-42BF-BD43-9049F9210B93}"/>
                    </a:ext>
                  </a:extLst>
                </p:cNvPr>
                <p:cNvSpPr/>
                <p:nvPr/>
              </p:nvSpPr>
              <p:spPr>
                <a:xfrm flipH="1">
                  <a:off x="6096003" y="3168074"/>
                  <a:ext cx="1528545" cy="1623440"/>
                </a:xfrm>
                <a:custGeom>
                  <a:avLst/>
                  <a:gdLst>
                    <a:gd name="connsiteX0" fmla="*/ 1528545 w 1528545"/>
                    <a:gd name="connsiteY0" fmla="*/ 0 h 1623440"/>
                    <a:gd name="connsiteX1" fmla="*/ 1309453 w 1528545"/>
                    <a:gd name="connsiteY1" fmla="*/ 11063 h 1623440"/>
                    <a:gd name="connsiteX2" fmla="*/ 78264 w 1528545"/>
                    <a:gd name="connsiteY2" fmla="*/ 565345 h 1623440"/>
                    <a:gd name="connsiteX3" fmla="*/ 0 w 1528545"/>
                    <a:gd name="connsiteY3" fmla="*/ 644077 h 1623440"/>
                    <a:gd name="connsiteX4" fmla="*/ 934069 w 1528545"/>
                    <a:gd name="connsiteY4" fmla="*/ 1623440 h 1623440"/>
                    <a:gd name="connsiteX5" fmla="*/ 945189 w 1528545"/>
                    <a:gd name="connsiteY5" fmla="*/ 1608749 h 1623440"/>
                    <a:gd name="connsiteX6" fmla="*/ 1451949 w 1528545"/>
                    <a:gd name="connsiteY6" fmla="*/ 1352610 h 1623440"/>
                    <a:gd name="connsiteX7" fmla="*/ 1528545 w 1528545"/>
                    <a:gd name="connsiteY7" fmla="*/ 1348742 h 1623440"/>
                    <a:gd name="connsiteX8" fmla="*/ 1528545 w 1528545"/>
                    <a:gd name="connsiteY8" fmla="*/ 0 h 1623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8545" h="1623440">
                      <a:moveTo>
                        <a:pt x="1528545" y="0"/>
                      </a:moveTo>
                      <a:lnTo>
                        <a:pt x="1309453" y="11063"/>
                      </a:lnTo>
                      <a:cubicBezTo>
                        <a:pt x="836718" y="59072"/>
                        <a:pt x="409410" y="260745"/>
                        <a:pt x="78264" y="565345"/>
                      </a:cubicBezTo>
                      <a:lnTo>
                        <a:pt x="0" y="644077"/>
                      </a:lnTo>
                      <a:lnTo>
                        <a:pt x="934069" y="1623440"/>
                      </a:lnTo>
                      <a:lnTo>
                        <a:pt x="945189" y="1608749"/>
                      </a:lnTo>
                      <a:cubicBezTo>
                        <a:pt x="1073399" y="1467687"/>
                        <a:pt x="1251677" y="1372949"/>
                        <a:pt x="1451949" y="1352610"/>
                      </a:cubicBezTo>
                      <a:lnTo>
                        <a:pt x="1528545" y="1348742"/>
                      </a:lnTo>
                      <a:lnTo>
                        <a:pt x="1528545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7" name="î$ļïďè">
                <a:extLst>
                  <a:ext uri="{FF2B5EF4-FFF2-40B4-BE49-F238E27FC236}">
                    <a16:creationId xmlns:a16="http://schemas.microsoft.com/office/drawing/2014/main" xmlns="" id="{65C7BCCF-C863-40DB-8F1E-85DD0BA79A74}"/>
                  </a:ext>
                </a:extLst>
              </p:cNvPr>
              <p:cNvSpPr/>
              <p:nvPr/>
            </p:nvSpPr>
            <p:spPr bwMode="auto">
              <a:xfrm>
                <a:off x="4338776" y="4456909"/>
                <a:ext cx="251188" cy="452136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şḻïḍe">
                <a:extLst>
                  <a:ext uri="{FF2B5EF4-FFF2-40B4-BE49-F238E27FC236}">
                    <a16:creationId xmlns:a16="http://schemas.microsoft.com/office/drawing/2014/main" xmlns="" id="{EA033604-7620-4EC6-A855-882FAFBD5448}"/>
                  </a:ext>
                </a:extLst>
              </p:cNvPr>
              <p:cNvSpPr/>
              <p:nvPr/>
            </p:nvSpPr>
            <p:spPr bwMode="auto">
              <a:xfrm>
                <a:off x="7566755" y="4485849"/>
                <a:ext cx="458418" cy="376780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şļïḍê">
                <a:extLst>
                  <a:ext uri="{FF2B5EF4-FFF2-40B4-BE49-F238E27FC236}">
                    <a16:creationId xmlns:a16="http://schemas.microsoft.com/office/drawing/2014/main" xmlns="" id="{F862DFC5-ED2A-4CA4-B399-4FA02F54F177}"/>
                  </a:ext>
                </a:extLst>
              </p:cNvPr>
              <p:cNvSpPr/>
              <p:nvPr/>
            </p:nvSpPr>
            <p:spPr bwMode="auto">
              <a:xfrm>
                <a:off x="6779977" y="3427240"/>
                <a:ext cx="412266" cy="411498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ḻíḋè">
                <a:extLst>
                  <a:ext uri="{FF2B5EF4-FFF2-40B4-BE49-F238E27FC236}">
                    <a16:creationId xmlns:a16="http://schemas.microsoft.com/office/drawing/2014/main" xmlns="" id="{871003C2-78D0-4697-9250-18B495E5C1CB}"/>
                  </a:ext>
                </a:extLst>
              </p:cNvPr>
              <p:cNvSpPr/>
              <p:nvPr/>
            </p:nvSpPr>
            <p:spPr bwMode="auto">
              <a:xfrm>
                <a:off x="5159788" y="3393489"/>
                <a:ext cx="479506" cy="479002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śľíḓe">
              <a:extLst>
                <a:ext uri="{FF2B5EF4-FFF2-40B4-BE49-F238E27FC236}">
                  <a16:creationId xmlns:a16="http://schemas.microsoft.com/office/drawing/2014/main" xmlns="" id="{BB168DE8-0C64-4739-876C-48CA41664641}"/>
                </a:ext>
              </a:extLst>
            </p:cNvPr>
            <p:cNvSpPr txBox="1"/>
            <p:nvPr/>
          </p:nvSpPr>
          <p:spPr>
            <a:xfrm>
              <a:off x="8769624" y="4255942"/>
              <a:ext cx="275086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îṩľiḓe">
              <a:extLst>
                <a:ext uri="{FF2B5EF4-FFF2-40B4-BE49-F238E27FC236}">
                  <a16:creationId xmlns:a16="http://schemas.microsoft.com/office/drawing/2014/main" xmlns="" id="{CA2CAEB2-6325-4D7D-ABB0-877D65D0DDCD}"/>
                </a:ext>
              </a:extLst>
            </p:cNvPr>
            <p:cNvSpPr txBox="1"/>
            <p:nvPr/>
          </p:nvSpPr>
          <p:spPr>
            <a:xfrm>
              <a:off x="8769624" y="4648454"/>
              <a:ext cx="275086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ísľïḋé">
              <a:extLst>
                <a:ext uri="{FF2B5EF4-FFF2-40B4-BE49-F238E27FC236}">
                  <a16:creationId xmlns:a16="http://schemas.microsoft.com/office/drawing/2014/main" xmlns="" id="{6E673950-4B31-4C32-9E1D-D58FDE9E77F8}"/>
                </a:ext>
              </a:extLst>
            </p:cNvPr>
            <p:cNvSpPr txBox="1"/>
            <p:nvPr/>
          </p:nvSpPr>
          <p:spPr>
            <a:xfrm>
              <a:off x="7739336" y="2258082"/>
              <a:ext cx="275086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íS1îḓê">
              <a:extLst>
                <a:ext uri="{FF2B5EF4-FFF2-40B4-BE49-F238E27FC236}">
                  <a16:creationId xmlns:a16="http://schemas.microsoft.com/office/drawing/2014/main" xmlns="" id="{AFA08960-2274-46E4-A336-CE5EBC54DF57}"/>
                </a:ext>
              </a:extLst>
            </p:cNvPr>
            <p:cNvSpPr txBox="1"/>
            <p:nvPr/>
          </p:nvSpPr>
          <p:spPr>
            <a:xfrm>
              <a:off x="7739336" y="2650594"/>
              <a:ext cx="275086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1" name="í$ľîḋe">
              <a:extLst>
                <a:ext uri="{FF2B5EF4-FFF2-40B4-BE49-F238E27FC236}">
                  <a16:creationId xmlns:a16="http://schemas.microsoft.com/office/drawing/2014/main" xmlns="" id="{B112C0F6-09E1-4D0F-98B5-D8F624542152}"/>
                </a:ext>
              </a:extLst>
            </p:cNvPr>
            <p:cNvSpPr txBox="1"/>
            <p:nvPr/>
          </p:nvSpPr>
          <p:spPr>
            <a:xfrm>
              <a:off x="669925" y="4255942"/>
              <a:ext cx="275086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śḻíḑé">
              <a:extLst>
                <a:ext uri="{FF2B5EF4-FFF2-40B4-BE49-F238E27FC236}">
                  <a16:creationId xmlns:a16="http://schemas.microsoft.com/office/drawing/2014/main" xmlns="" id="{C1AD8026-806B-4F7C-81DA-63EC2E8B3BB2}"/>
                </a:ext>
              </a:extLst>
            </p:cNvPr>
            <p:cNvSpPr txBox="1"/>
            <p:nvPr/>
          </p:nvSpPr>
          <p:spPr>
            <a:xfrm>
              <a:off x="669925" y="4648454"/>
              <a:ext cx="275086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3" name="iS1îḋe">
              <a:extLst>
                <a:ext uri="{FF2B5EF4-FFF2-40B4-BE49-F238E27FC236}">
                  <a16:creationId xmlns:a16="http://schemas.microsoft.com/office/drawing/2014/main" xmlns="" id="{EFF4BC76-C8B3-4236-BCA9-786A9B9EA49D}"/>
                </a:ext>
              </a:extLst>
            </p:cNvPr>
            <p:cNvSpPr txBox="1"/>
            <p:nvPr/>
          </p:nvSpPr>
          <p:spPr>
            <a:xfrm>
              <a:off x="1607067" y="2258082"/>
              <a:ext cx="275086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$líḍè">
              <a:extLst>
                <a:ext uri="{FF2B5EF4-FFF2-40B4-BE49-F238E27FC236}">
                  <a16:creationId xmlns:a16="http://schemas.microsoft.com/office/drawing/2014/main" xmlns="" id="{83B273D6-394C-42A1-875D-257CAAB7713B}"/>
                </a:ext>
              </a:extLst>
            </p:cNvPr>
            <p:cNvSpPr txBox="1"/>
            <p:nvPr/>
          </p:nvSpPr>
          <p:spPr>
            <a:xfrm>
              <a:off x="1607067" y="2650594"/>
              <a:ext cx="275086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948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226412" y="20954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172" y="-117"/>
            <a:ext cx="4800940" cy="5192865"/>
            <a:chOff x="-3172" y="-117"/>
            <a:chExt cx="4800940" cy="5192865"/>
          </a:xfrm>
        </p:grpSpPr>
        <p:sp>
          <p:nvSpPr>
            <p:cNvPr id="8" name="任意多边形: 形状 4">
              <a:extLst>
                <a:ext uri="{FF2B5EF4-FFF2-40B4-BE49-F238E27FC236}">
                  <a16:creationId xmlns:a16="http://schemas.microsoft.com/office/drawing/2014/main" xmlns="" id="{2F9DD1E2-CF85-4B0D-AE4B-7B9A8747DE7C}"/>
                </a:ext>
              </a:extLst>
            </p:cNvPr>
            <p:cNvSpPr/>
            <p:nvPr userDrawn="1"/>
          </p:nvSpPr>
          <p:spPr>
            <a:xfrm>
              <a:off x="-3172" y="-117"/>
              <a:ext cx="4112658" cy="3452602"/>
            </a:xfrm>
            <a:custGeom>
              <a:avLst/>
              <a:gdLst>
                <a:gd name="connsiteX0" fmla="*/ 3172 w 4112657"/>
                <a:gd name="connsiteY0" fmla="*/ 3447523 h 3452601"/>
                <a:gd name="connsiteX1" fmla="*/ 661324 w 4112657"/>
                <a:gd name="connsiteY1" fmla="*/ 2988022 h 3452601"/>
                <a:gd name="connsiteX2" fmla="*/ 2550735 w 4112657"/>
                <a:gd name="connsiteY2" fmla="*/ 1466085 h 3452601"/>
                <a:gd name="connsiteX3" fmla="*/ 4073307 w 4112657"/>
                <a:gd name="connsiteY3" fmla="*/ 625782 h 3452601"/>
                <a:gd name="connsiteX4" fmla="*/ 3410712 w 4112657"/>
                <a:gd name="connsiteY4" fmla="*/ 3172 h 3452601"/>
                <a:gd name="connsiteX5" fmla="*/ 3172 w 4112657"/>
                <a:gd name="connsiteY5" fmla="*/ 3172 h 3452601"/>
                <a:gd name="connsiteX6" fmla="*/ 3172 w 4112657"/>
                <a:gd name="connsiteY6" fmla="*/ 3447523 h 345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2657" h="3452601">
                  <a:moveTo>
                    <a:pt x="3172" y="3447523"/>
                  </a:moveTo>
                  <a:cubicBezTo>
                    <a:pt x="214517" y="3477352"/>
                    <a:pt x="482982" y="3387864"/>
                    <a:pt x="661324" y="2988022"/>
                  </a:cubicBezTo>
                  <a:cubicBezTo>
                    <a:pt x="1081475" y="2042999"/>
                    <a:pt x="1868465" y="1203332"/>
                    <a:pt x="2550735" y="1466085"/>
                  </a:cubicBezTo>
                  <a:cubicBezTo>
                    <a:pt x="3233639" y="1728203"/>
                    <a:pt x="4335425" y="1413407"/>
                    <a:pt x="4073307" y="625782"/>
                  </a:cubicBezTo>
                  <a:cubicBezTo>
                    <a:pt x="3988261" y="370011"/>
                    <a:pt x="3726143" y="164378"/>
                    <a:pt x="3410712" y="3172"/>
                  </a:cubicBezTo>
                  <a:lnTo>
                    <a:pt x="3172" y="3172"/>
                  </a:lnTo>
                  <a:lnTo>
                    <a:pt x="3172" y="3447523"/>
                  </a:lnTo>
                  <a:close/>
                </a:path>
              </a:pathLst>
            </a:custGeom>
            <a:solidFill>
              <a:schemeClr val="accent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5">
              <a:extLst>
                <a:ext uri="{FF2B5EF4-FFF2-40B4-BE49-F238E27FC236}">
                  <a16:creationId xmlns:a16="http://schemas.microsoft.com/office/drawing/2014/main" xmlns="" id="{21B58746-8436-42EE-BB59-41220315D1AB}"/>
                </a:ext>
              </a:extLst>
            </p:cNvPr>
            <p:cNvSpPr/>
            <p:nvPr userDrawn="1"/>
          </p:nvSpPr>
          <p:spPr>
            <a:xfrm>
              <a:off x="-3172" y="-117"/>
              <a:ext cx="3452602" cy="2875053"/>
            </a:xfrm>
            <a:custGeom>
              <a:avLst/>
              <a:gdLst>
                <a:gd name="connsiteX0" fmla="*/ 3172 w 3452601"/>
                <a:gd name="connsiteY0" fmla="*/ 2874416 h 2875052"/>
                <a:gd name="connsiteX1" fmla="*/ 510907 w 3452601"/>
                <a:gd name="connsiteY1" fmla="*/ 2477748 h 2875052"/>
                <a:gd name="connsiteX2" fmla="*/ 2122333 w 3452601"/>
                <a:gd name="connsiteY2" fmla="*/ 1179849 h 2875052"/>
                <a:gd name="connsiteX3" fmla="*/ 3420232 w 3452601"/>
                <a:gd name="connsiteY3" fmla="*/ 463942 h 2875052"/>
                <a:gd name="connsiteX4" fmla="*/ 2982945 w 3452601"/>
                <a:gd name="connsiteY4" fmla="*/ 3172 h 2875052"/>
                <a:gd name="connsiteX5" fmla="*/ 3172 w 3452601"/>
                <a:gd name="connsiteY5" fmla="*/ 3172 h 2875052"/>
                <a:gd name="connsiteX6" fmla="*/ 3172 w 3452601"/>
                <a:gd name="connsiteY6" fmla="*/ 2874416 h 287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2601" h="2875052">
                  <a:moveTo>
                    <a:pt x="3172" y="2874416"/>
                  </a:moveTo>
                  <a:cubicBezTo>
                    <a:pt x="166916" y="2875686"/>
                    <a:pt x="375088" y="2782389"/>
                    <a:pt x="510907" y="2477748"/>
                  </a:cubicBezTo>
                  <a:cubicBezTo>
                    <a:pt x="868861" y="1672352"/>
                    <a:pt x="1540341" y="955811"/>
                    <a:pt x="2122333" y="1179849"/>
                  </a:cubicBezTo>
                  <a:cubicBezTo>
                    <a:pt x="2704325" y="1403887"/>
                    <a:pt x="3644270" y="1134787"/>
                    <a:pt x="3420232" y="463942"/>
                  </a:cubicBezTo>
                  <a:cubicBezTo>
                    <a:pt x="3359304" y="281157"/>
                    <a:pt x="3193020" y="128836"/>
                    <a:pt x="2982945" y="3172"/>
                  </a:cubicBezTo>
                  <a:lnTo>
                    <a:pt x="3172" y="3172"/>
                  </a:lnTo>
                  <a:lnTo>
                    <a:pt x="3172" y="2874416"/>
                  </a:lnTo>
                  <a:close/>
                </a:path>
              </a:pathLst>
            </a:custGeom>
            <a:solidFill>
              <a:schemeClr val="accent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2549F2B-5CEE-41E2-B2EA-AD72445F9123}"/>
                </a:ext>
              </a:extLst>
            </p:cNvPr>
            <p:cNvGrpSpPr/>
            <p:nvPr userDrawn="1"/>
          </p:nvGrpSpPr>
          <p:grpSpPr>
            <a:xfrm>
              <a:off x="417478" y="1380948"/>
              <a:ext cx="4380290" cy="3811800"/>
              <a:chOff x="417478" y="1380948"/>
              <a:chExt cx="4380290" cy="3811800"/>
            </a:xfrm>
          </p:grpSpPr>
          <p:sp>
            <p:nvSpPr>
              <p:cNvPr id="12" name="任意多边形: 形状 6">
                <a:extLst>
                  <a:ext uri="{FF2B5EF4-FFF2-40B4-BE49-F238E27FC236}">
                    <a16:creationId xmlns:a16="http://schemas.microsoft.com/office/drawing/2014/main" xmlns="" id="{2484689B-B53B-446F-98E6-56D8B751947E}"/>
                  </a:ext>
                </a:extLst>
              </p:cNvPr>
              <p:cNvSpPr/>
              <p:nvPr/>
            </p:nvSpPr>
            <p:spPr>
              <a:xfrm>
                <a:off x="3695682" y="4874779"/>
                <a:ext cx="710830" cy="50774"/>
              </a:xfrm>
              <a:custGeom>
                <a:avLst/>
                <a:gdLst>
                  <a:gd name="connsiteX0" fmla="*/ 710194 w 710829"/>
                  <a:gd name="connsiteY0" fmla="*/ 27924 h 50773"/>
                  <a:gd name="connsiteX1" fmla="*/ 356683 w 710829"/>
                  <a:gd name="connsiteY1" fmla="*/ 52676 h 50773"/>
                  <a:gd name="connsiteX2" fmla="*/ 3172 w 710829"/>
                  <a:gd name="connsiteY2" fmla="*/ 27924 h 50773"/>
                  <a:gd name="connsiteX3" fmla="*/ 356683 w 710829"/>
                  <a:gd name="connsiteY3" fmla="*/ 3172 h 50773"/>
                  <a:gd name="connsiteX4" fmla="*/ 710194 w 710829"/>
                  <a:gd name="connsiteY4" fmla="*/ 27924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29" h="50773">
                    <a:moveTo>
                      <a:pt x="710194" y="27924"/>
                    </a:moveTo>
                    <a:cubicBezTo>
                      <a:pt x="710194" y="41594"/>
                      <a:pt x="551921" y="52676"/>
                      <a:pt x="356683" y="52676"/>
                    </a:cubicBezTo>
                    <a:cubicBezTo>
                      <a:pt x="161444" y="52676"/>
                      <a:pt x="3172" y="41594"/>
                      <a:pt x="3172" y="27924"/>
                    </a:cubicBezTo>
                    <a:cubicBezTo>
                      <a:pt x="3172" y="14254"/>
                      <a:pt x="161444" y="3172"/>
                      <a:pt x="356683" y="3172"/>
                    </a:cubicBezTo>
                    <a:cubicBezTo>
                      <a:pt x="551921" y="3172"/>
                      <a:pt x="710194" y="14254"/>
                      <a:pt x="710194" y="27924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7">
                <a:extLst>
                  <a:ext uri="{FF2B5EF4-FFF2-40B4-BE49-F238E27FC236}">
                    <a16:creationId xmlns:a16="http://schemas.microsoft.com/office/drawing/2014/main" xmlns="" id="{726B441B-4D74-44FF-8C14-C64C40B1D3EA}"/>
                  </a:ext>
                </a:extLst>
              </p:cNvPr>
              <p:cNvSpPr/>
              <p:nvPr/>
            </p:nvSpPr>
            <p:spPr>
              <a:xfrm>
                <a:off x="4120276" y="5020118"/>
                <a:ext cx="653710" cy="50774"/>
              </a:xfrm>
              <a:custGeom>
                <a:avLst/>
                <a:gdLst>
                  <a:gd name="connsiteX0" fmla="*/ 654342 w 653709"/>
                  <a:gd name="connsiteY0" fmla="*/ 27924 h 50773"/>
                  <a:gd name="connsiteX1" fmla="*/ 328757 w 653709"/>
                  <a:gd name="connsiteY1" fmla="*/ 52676 h 50773"/>
                  <a:gd name="connsiteX2" fmla="*/ 3172 w 653709"/>
                  <a:gd name="connsiteY2" fmla="*/ 27924 h 50773"/>
                  <a:gd name="connsiteX3" fmla="*/ 328757 w 653709"/>
                  <a:gd name="connsiteY3" fmla="*/ 3171 h 50773"/>
                  <a:gd name="connsiteX4" fmla="*/ 654342 w 653709"/>
                  <a:gd name="connsiteY4" fmla="*/ 27924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3709" h="50773">
                    <a:moveTo>
                      <a:pt x="654342" y="27924"/>
                    </a:moveTo>
                    <a:cubicBezTo>
                      <a:pt x="654342" y="41594"/>
                      <a:pt x="508573" y="52676"/>
                      <a:pt x="328757" y="52676"/>
                    </a:cubicBezTo>
                    <a:cubicBezTo>
                      <a:pt x="148941" y="52676"/>
                      <a:pt x="3172" y="41594"/>
                      <a:pt x="3172" y="27924"/>
                    </a:cubicBezTo>
                    <a:cubicBezTo>
                      <a:pt x="3172" y="14253"/>
                      <a:pt x="148941" y="3171"/>
                      <a:pt x="328757" y="3171"/>
                    </a:cubicBezTo>
                    <a:cubicBezTo>
                      <a:pt x="508573" y="3171"/>
                      <a:pt x="654342" y="14253"/>
                      <a:pt x="654342" y="27924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8">
                <a:extLst>
                  <a:ext uri="{FF2B5EF4-FFF2-40B4-BE49-F238E27FC236}">
                    <a16:creationId xmlns:a16="http://schemas.microsoft.com/office/drawing/2014/main" xmlns="" id="{E1F06E51-8BAB-4711-8C04-CCFCC30BFBA1}"/>
                  </a:ext>
                </a:extLst>
              </p:cNvPr>
              <p:cNvSpPr/>
              <p:nvPr/>
            </p:nvSpPr>
            <p:spPr>
              <a:xfrm>
                <a:off x="1824042" y="5080412"/>
                <a:ext cx="1491473" cy="25387"/>
              </a:xfrm>
              <a:custGeom>
                <a:avLst/>
                <a:gdLst>
                  <a:gd name="connsiteX0" fmla="*/ 1490837 w 1491473"/>
                  <a:gd name="connsiteY0" fmla="*/ 15230 h 25386"/>
                  <a:gd name="connsiteX1" fmla="*/ 747004 w 1491473"/>
                  <a:gd name="connsiteY1" fmla="*/ 27289 h 25386"/>
                  <a:gd name="connsiteX2" fmla="*/ 3171 w 1491473"/>
                  <a:gd name="connsiteY2" fmla="*/ 15230 h 25386"/>
                  <a:gd name="connsiteX3" fmla="*/ 747004 w 1491473"/>
                  <a:gd name="connsiteY3" fmla="*/ 3171 h 25386"/>
                  <a:gd name="connsiteX4" fmla="*/ 1490837 w 1491473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1473" h="25386">
                    <a:moveTo>
                      <a:pt x="1490837" y="15230"/>
                    </a:moveTo>
                    <a:cubicBezTo>
                      <a:pt x="1490837" y="21890"/>
                      <a:pt x="1157812" y="27289"/>
                      <a:pt x="747004" y="27289"/>
                    </a:cubicBezTo>
                    <a:cubicBezTo>
                      <a:pt x="336197" y="27289"/>
                      <a:pt x="3171" y="21890"/>
                      <a:pt x="3171" y="15230"/>
                    </a:cubicBezTo>
                    <a:cubicBezTo>
                      <a:pt x="3171" y="8571"/>
                      <a:pt x="336197" y="3171"/>
                      <a:pt x="747004" y="3171"/>
                    </a:cubicBezTo>
                    <a:cubicBezTo>
                      <a:pt x="1157812" y="3171"/>
                      <a:pt x="1490837" y="8570"/>
                      <a:pt x="1490837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9">
                <a:extLst>
                  <a:ext uri="{FF2B5EF4-FFF2-40B4-BE49-F238E27FC236}">
                    <a16:creationId xmlns:a16="http://schemas.microsoft.com/office/drawing/2014/main" xmlns="" id="{1CC529E4-A71E-4C5F-8640-9DE1716EC322}"/>
                  </a:ext>
                </a:extLst>
              </p:cNvPr>
              <p:cNvSpPr/>
              <p:nvPr/>
            </p:nvSpPr>
            <p:spPr>
              <a:xfrm>
                <a:off x="2407938" y="4871605"/>
                <a:ext cx="761603" cy="25387"/>
              </a:xfrm>
              <a:custGeom>
                <a:avLst/>
                <a:gdLst>
                  <a:gd name="connsiteX0" fmla="*/ 759698 w 761603"/>
                  <a:gd name="connsiteY0" fmla="*/ 15230 h 25386"/>
                  <a:gd name="connsiteX1" fmla="*/ 381435 w 761603"/>
                  <a:gd name="connsiteY1" fmla="*/ 27289 h 25386"/>
                  <a:gd name="connsiteX2" fmla="*/ 3172 w 761603"/>
                  <a:gd name="connsiteY2" fmla="*/ 15230 h 25386"/>
                  <a:gd name="connsiteX3" fmla="*/ 381435 w 761603"/>
                  <a:gd name="connsiteY3" fmla="*/ 3172 h 25386"/>
                  <a:gd name="connsiteX4" fmla="*/ 759698 w 761603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603" h="25386">
                    <a:moveTo>
                      <a:pt x="759698" y="15230"/>
                    </a:moveTo>
                    <a:cubicBezTo>
                      <a:pt x="759698" y="21890"/>
                      <a:pt x="590344" y="27289"/>
                      <a:pt x="381435" y="27289"/>
                    </a:cubicBezTo>
                    <a:cubicBezTo>
                      <a:pt x="172526" y="27289"/>
                      <a:pt x="3172" y="21891"/>
                      <a:pt x="3172" y="15230"/>
                    </a:cubicBezTo>
                    <a:cubicBezTo>
                      <a:pt x="3172" y="8571"/>
                      <a:pt x="172526" y="3172"/>
                      <a:pt x="381435" y="3172"/>
                    </a:cubicBezTo>
                    <a:cubicBezTo>
                      <a:pt x="590344" y="3172"/>
                      <a:pt x="759698" y="8570"/>
                      <a:pt x="759698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0">
                <a:extLst>
                  <a:ext uri="{FF2B5EF4-FFF2-40B4-BE49-F238E27FC236}">
                    <a16:creationId xmlns:a16="http://schemas.microsoft.com/office/drawing/2014/main" xmlns="" id="{C78FD017-4367-49C8-9F84-E020D95D84E9}"/>
                  </a:ext>
                </a:extLst>
              </p:cNvPr>
              <p:cNvSpPr/>
              <p:nvPr/>
            </p:nvSpPr>
            <p:spPr>
              <a:xfrm>
                <a:off x="1240146" y="4828448"/>
                <a:ext cx="901231" cy="25387"/>
              </a:xfrm>
              <a:custGeom>
                <a:avLst/>
                <a:gdLst>
                  <a:gd name="connsiteX0" fmla="*/ 899325 w 901230"/>
                  <a:gd name="connsiteY0" fmla="*/ 15231 h 25386"/>
                  <a:gd name="connsiteX1" fmla="*/ 451248 w 901230"/>
                  <a:gd name="connsiteY1" fmla="*/ 27289 h 25386"/>
                  <a:gd name="connsiteX2" fmla="*/ 3172 w 901230"/>
                  <a:gd name="connsiteY2" fmla="*/ 15231 h 25386"/>
                  <a:gd name="connsiteX3" fmla="*/ 451248 w 901230"/>
                  <a:gd name="connsiteY3" fmla="*/ 3172 h 25386"/>
                  <a:gd name="connsiteX4" fmla="*/ 899325 w 901230"/>
                  <a:gd name="connsiteY4" fmla="*/ 15231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230" h="25386">
                    <a:moveTo>
                      <a:pt x="899325" y="15231"/>
                    </a:moveTo>
                    <a:cubicBezTo>
                      <a:pt x="899325" y="21890"/>
                      <a:pt x="698714" y="27289"/>
                      <a:pt x="451248" y="27289"/>
                    </a:cubicBezTo>
                    <a:cubicBezTo>
                      <a:pt x="203782" y="27289"/>
                      <a:pt x="3172" y="21891"/>
                      <a:pt x="3172" y="15231"/>
                    </a:cubicBezTo>
                    <a:cubicBezTo>
                      <a:pt x="3172" y="8571"/>
                      <a:pt x="203782" y="3172"/>
                      <a:pt x="451248" y="3172"/>
                    </a:cubicBezTo>
                    <a:cubicBezTo>
                      <a:pt x="698714" y="3172"/>
                      <a:pt x="899325" y="8570"/>
                      <a:pt x="899325" y="15231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1">
                <a:extLst>
                  <a:ext uri="{FF2B5EF4-FFF2-40B4-BE49-F238E27FC236}">
                    <a16:creationId xmlns:a16="http://schemas.microsoft.com/office/drawing/2014/main" xmlns="" id="{A5B8E2C7-E139-4DC1-A55C-73C3B2507C3C}"/>
                  </a:ext>
                </a:extLst>
              </p:cNvPr>
              <p:cNvSpPr/>
              <p:nvPr/>
            </p:nvSpPr>
            <p:spPr>
              <a:xfrm>
                <a:off x="1363272" y="4879221"/>
                <a:ext cx="901231" cy="25387"/>
              </a:xfrm>
              <a:custGeom>
                <a:avLst/>
                <a:gdLst>
                  <a:gd name="connsiteX0" fmla="*/ 899325 w 901230"/>
                  <a:gd name="connsiteY0" fmla="*/ 15231 h 25386"/>
                  <a:gd name="connsiteX1" fmla="*/ 451248 w 901230"/>
                  <a:gd name="connsiteY1" fmla="*/ 27289 h 25386"/>
                  <a:gd name="connsiteX2" fmla="*/ 3172 w 901230"/>
                  <a:gd name="connsiteY2" fmla="*/ 15231 h 25386"/>
                  <a:gd name="connsiteX3" fmla="*/ 451248 w 901230"/>
                  <a:gd name="connsiteY3" fmla="*/ 3172 h 25386"/>
                  <a:gd name="connsiteX4" fmla="*/ 899325 w 901230"/>
                  <a:gd name="connsiteY4" fmla="*/ 15231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230" h="25386">
                    <a:moveTo>
                      <a:pt x="899325" y="15231"/>
                    </a:moveTo>
                    <a:cubicBezTo>
                      <a:pt x="899325" y="21890"/>
                      <a:pt x="698714" y="27289"/>
                      <a:pt x="451248" y="27289"/>
                    </a:cubicBezTo>
                    <a:cubicBezTo>
                      <a:pt x="203782" y="27289"/>
                      <a:pt x="3172" y="21891"/>
                      <a:pt x="3172" y="15231"/>
                    </a:cubicBezTo>
                    <a:cubicBezTo>
                      <a:pt x="3172" y="8571"/>
                      <a:pt x="203782" y="3172"/>
                      <a:pt x="451248" y="3172"/>
                    </a:cubicBezTo>
                    <a:cubicBezTo>
                      <a:pt x="698714" y="3172"/>
                      <a:pt x="899325" y="8570"/>
                      <a:pt x="899325" y="15231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2">
                <a:extLst>
                  <a:ext uri="{FF2B5EF4-FFF2-40B4-BE49-F238E27FC236}">
                    <a16:creationId xmlns:a16="http://schemas.microsoft.com/office/drawing/2014/main" xmlns="" id="{C0E83C16-7A24-4722-B46B-AC9252C7D738}"/>
                  </a:ext>
                </a:extLst>
              </p:cNvPr>
              <p:cNvSpPr/>
              <p:nvPr/>
            </p:nvSpPr>
            <p:spPr>
              <a:xfrm>
                <a:off x="1815791" y="4919206"/>
                <a:ext cx="710830" cy="25387"/>
              </a:xfrm>
              <a:custGeom>
                <a:avLst/>
                <a:gdLst>
                  <a:gd name="connsiteX0" fmla="*/ 708924 w 710829"/>
                  <a:gd name="connsiteY0" fmla="*/ 15230 h 25386"/>
                  <a:gd name="connsiteX1" fmla="*/ 356048 w 710829"/>
                  <a:gd name="connsiteY1" fmla="*/ 27289 h 25386"/>
                  <a:gd name="connsiteX2" fmla="*/ 3172 w 710829"/>
                  <a:gd name="connsiteY2" fmla="*/ 15230 h 25386"/>
                  <a:gd name="connsiteX3" fmla="*/ 356048 w 710829"/>
                  <a:gd name="connsiteY3" fmla="*/ 3172 h 25386"/>
                  <a:gd name="connsiteX4" fmla="*/ 708924 w 710829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29" h="25386">
                    <a:moveTo>
                      <a:pt x="708924" y="15230"/>
                    </a:moveTo>
                    <a:cubicBezTo>
                      <a:pt x="708924" y="21890"/>
                      <a:pt x="550936" y="27289"/>
                      <a:pt x="356048" y="27289"/>
                    </a:cubicBezTo>
                    <a:cubicBezTo>
                      <a:pt x="161160" y="27289"/>
                      <a:pt x="3172" y="21891"/>
                      <a:pt x="3172" y="15230"/>
                    </a:cubicBezTo>
                    <a:cubicBezTo>
                      <a:pt x="3172" y="8571"/>
                      <a:pt x="161160" y="3172"/>
                      <a:pt x="356048" y="3172"/>
                    </a:cubicBezTo>
                    <a:cubicBezTo>
                      <a:pt x="550936" y="3172"/>
                      <a:pt x="708924" y="8570"/>
                      <a:pt x="708924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3">
                <a:extLst>
                  <a:ext uri="{FF2B5EF4-FFF2-40B4-BE49-F238E27FC236}">
                    <a16:creationId xmlns:a16="http://schemas.microsoft.com/office/drawing/2014/main" xmlns="" id="{755E7098-AD5E-4C94-926D-6CCCB15C650A}"/>
                  </a:ext>
                </a:extLst>
              </p:cNvPr>
              <p:cNvSpPr/>
              <p:nvPr/>
            </p:nvSpPr>
            <p:spPr>
              <a:xfrm>
                <a:off x="821264" y="5141974"/>
                <a:ext cx="679096" cy="50774"/>
              </a:xfrm>
              <a:custGeom>
                <a:avLst/>
                <a:gdLst>
                  <a:gd name="connsiteX0" fmla="*/ 677191 w 679096"/>
                  <a:gd name="connsiteY0" fmla="*/ 26020 h 50773"/>
                  <a:gd name="connsiteX1" fmla="*/ 340181 w 679096"/>
                  <a:gd name="connsiteY1" fmla="*/ 48868 h 50773"/>
                  <a:gd name="connsiteX2" fmla="*/ 3172 w 679096"/>
                  <a:gd name="connsiteY2" fmla="*/ 26020 h 50773"/>
                  <a:gd name="connsiteX3" fmla="*/ 340181 w 679096"/>
                  <a:gd name="connsiteY3" fmla="*/ 3172 h 50773"/>
                  <a:gd name="connsiteX4" fmla="*/ 677191 w 679096"/>
                  <a:gd name="connsiteY4" fmla="*/ 26020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9096" h="50773">
                    <a:moveTo>
                      <a:pt x="677191" y="26020"/>
                    </a:moveTo>
                    <a:cubicBezTo>
                      <a:pt x="677191" y="38638"/>
                      <a:pt x="526306" y="48868"/>
                      <a:pt x="340181" y="48868"/>
                    </a:cubicBezTo>
                    <a:cubicBezTo>
                      <a:pt x="154056" y="48868"/>
                      <a:pt x="3172" y="38638"/>
                      <a:pt x="3172" y="26020"/>
                    </a:cubicBezTo>
                    <a:cubicBezTo>
                      <a:pt x="3172" y="13401"/>
                      <a:pt x="154056" y="3172"/>
                      <a:pt x="340181" y="3172"/>
                    </a:cubicBezTo>
                    <a:cubicBezTo>
                      <a:pt x="526306" y="3172"/>
                      <a:pt x="677191" y="13401"/>
                      <a:pt x="677191" y="2602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4">
                <a:extLst>
                  <a:ext uri="{FF2B5EF4-FFF2-40B4-BE49-F238E27FC236}">
                    <a16:creationId xmlns:a16="http://schemas.microsoft.com/office/drawing/2014/main" xmlns="" id="{B2C3D78D-06D6-42BE-9829-B1C85264824A}"/>
                  </a:ext>
                </a:extLst>
              </p:cNvPr>
              <p:cNvSpPr/>
              <p:nvPr/>
            </p:nvSpPr>
            <p:spPr>
              <a:xfrm>
                <a:off x="3008747" y="4979815"/>
                <a:ext cx="260214" cy="114241"/>
              </a:xfrm>
              <a:custGeom>
                <a:avLst/>
                <a:gdLst>
                  <a:gd name="connsiteX0" fmla="*/ 50360 w 260214"/>
                  <a:gd name="connsiteY0" fmla="*/ 4760 h 114240"/>
                  <a:gd name="connsiteX1" fmla="*/ 15453 w 260214"/>
                  <a:gd name="connsiteY1" fmla="*/ 56168 h 114240"/>
                  <a:gd name="connsiteX2" fmla="*/ 15453 w 260214"/>
                  <a:gd name="connsiteY2" fmla="*/ 110115 h 114240"/>
                  <a:gd name="connsiteX3" fmla="*/ 74477 w 260214"/>
                  <a:gd name="connsiteY3" fmla="*/ 110115 h 114240"/>
                  <a:gd name="connsiteX4" fmla="*/ 78920 w 260214"/>
                  <a:gd name="connsiteY4" fmla="*/ 96153 h 114240"/>
                  <a:gd name="connsiteX5" fmla="*/ 96691 w 260214"/>
                  <a:gd name="connsiteY5" fmla="*/ 99326 h 114240"/>
                  <a:gd name="connsiteX6" fmla="*/ 98595 w 260214"/>
                  <a:gd name="connsiteY6" fmla="*/ 106942 h 114240"/>
                  <a:gd name="connsiteX7" fmla="*/ 258532 w 260214"/>
                  <a:gd name="connsiteY7" fmla="*/ 108846 h 114240"/>
                  <a:gd name="connsiteX8" fmla="*/ 120174 w 260214"/>
                  <a:gd name="connsiteY8" fmla="*/ 30147 h 114240"/>
                  <a:gd name="connsiteX9" fmla="*/ 50360 w 260214"/>
                  <a:gd name="connsiteY9" fmla="*/ 4760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214" h="114240">
                    <a:moveTo>
                      <a:pt x="50360" y="4760"/>
                    </a:moveTo>
                    <a:cubicBezTo>
                      <a:pt x="50360" y="4760"/>
                      <a:pt x="23069" y="24435"/>
                      <a:pt x="15453" y="56168"/>
                    </a:cubicBezTo>
                    <a:cubicBezTo>
                      <a:pt x="7837" y="87902"/>
                      <a:pt x="-4222" y="108846"/>
                      <a:pt x="15453" y="110115"/>
                    </a:cubicBezTo>
                    <a:cubicBezTo>
                      <a:pt x="35128" y="111385"/>
                      <a:pt x="74477" y="110115"/>
                      <a:pt x="74477" y="110115"/>
                    </a:cubicBezTo>
                    <a:lnTo>
                      <a:pt x="78920" y="96153"/>
                    </a:lnTo>
                    <a:lnTo>
                      <a:pt x="96691" y="99326"/>
                    </a:lnTo>
                    <a:lnTo>
                      <a:pt x="98595" y="106942"/>
                    </a:lnTo>
                    <a:lnTo>
                      <a:pt x="258532" y="108846"/>
                    </a:lnTo>
                    <a:cubicBezTo>
                      <a:pt x="258532" y="108846"/>
                      <a:pt x="163331" y="27608"/>
                      <a:pt x="120174" y="30147"/>
                    </a:cubicBezTo>
                    <a:cubicBezTo>
                      <a:pt x="77651" y="32051"/>
                      <a:pt x="50360" y="4760"/>
                      <a:pt x="50360" y="4760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15">
                <a:extLst>
                  <a:ext uri="{FF2B5EF4-FFF2-40B4-BE49-F238E27FC236}">
                    <a16:creationId xmlns:a16="http://schemas.microsoft.com/office/drawing/2014/main" xmlns="" id="{2E1D9DFA-8A07-4753-8516-8CF848D64539}"/>
                  </a:ext>
                </a:extLst>
              </p:cNvPr>
              <p:cNvSpPr/>
              <p:nvPr/>
            </p:nvSpPr>
            <p:spPr>
              <a:xfrm>
                <a:off x="2884255" y="3632596"/>
                <a:ext cx="260214" cy="844110"/>
              </a:xfrm>
              <a:custGeom>
                <a:avLst/>
                <a:gdLst>
                  <a:gd name="connsiteX0" fmla="*/ 259897 w 260214"/>
                  <a:gd name="connsiteY0" fmla="*/ 5210 h 844110"/>
                  <a:gd name="connsiteX1" fmla="*/ 245300 w 260214"/>
                  <a:gd name="connsiteY1" fmla="*/ 843608 h 844110"/>
                  <a:gd name="connsiteX2" fmla="*/ 78382 w 260214"/>
                  <a:gd name="connsiteY2" fmla="*/ 843608 h 844110"/>
                  <a:gd name="connsiteX3" fmla="*/ 49821 w 260214"/>
                  <a:gd name="connsiteY3" fmla="*/ 319371 h 844110"/>
                  <a:gd name="connsiteX4" fmla="*/ 4760 w 260214"/>
                  <a:gd name="connsiteY4" fmla="*/ 64234 h 844110"/>
                  <a:gd name="connsiteX5" fmla="*/ 259897 w 260214"/>
                  <a:gd name="connsiteY5" fmla="*/ 5210 h 84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4" h="844110">
                    <a:moveTo>
                      <a:pt x="259897" y="5210"/>
                    </a:moveTo>
                    <a:lnTo>
                      <a:pt x="245300" y="843608"/>
                    </a:lnTo>
                    <a:lnTo>
                      <a:pt x="78382" y="843608"/>
                    </a:lnTo>
                    <a:cubicBezTo>
                      <a:pt x="78382" y="843608"/>
                      <a:pt x="6029" y="584028"/>
                      <a:pt x="49821" y="319371"/>
                    </a:cubicBezTo>
                    <a:cubicBezTo>
                      <a:pt x="49821" y="319371"/>
                      <a:pt x="4760" y="132778"/>
                      <a:pt x="4760" y="64234"/>
                    </a:cubicBezTo>
                    <a:cubicBezTo>
                      <a:pt x="4760" y="-4310"/>
                      <a:pt x="259897" y="5210"/>
                      <a:pt x="259897" y="5210"/>
                    </a:cubicBez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16">
                <a:extLst>
                  <a:ext uri="{FF2B5EF4-FFF2-40B4-BE49-F238E27FC236}">
                    <a16:creationId xmlns:a16="http://schemas.microsoft.com/office/drawing/2014/main" xmlns="" id="{9B218630-E89E-494A-8539-3C4145A77AC0}"/>
                  </a:ext>
                </a:extLst>
              </p:cNvPr>
              <p:cNvSpPr/>
              <p:nvPr/>
            </p:nvSpPr>
            <p:spPr>
              <a:xfrm>
                <a:off x="2526302" y="3680647"/>
                <a:ext cx="247521" cy="812377"/>
              </a:xfrm>
              <a:custGeom>
                <a:avLst/>
                <a:gdLst>
                  <a:gd name="connsiteX0" fmla="*/ 245934 w 247521"/>
                  <a:gd name="connsiteY0" fmla="*/ 35224 h 812376"/>
                  <a:gd name="connsiteX1" fmla="*/ 237049 w 247521"/>
                  <a:gd name="connsiteY1" fmla="*/ 807617 h 812376"/>
                  <a:gd name="connsiteX2" fmla="*/ 79016 w 247521"/>
                  <a:gd name="connsiteY2" fmla="*/ 807617 h 812376"/>
                  <a:gd name="connsiteX3" fmla="*/ 4760 w 247521"/>
                  <a:gd name="connsiteY3" fmla="*/ 4760 h 81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521" h="812376">
                    <a:moveTo>
                      <a:pt x="245934" y="35224"/>
                    </a:moveTo>
                    <a:lnTo>
                      <a:pt x="237049" y="807617"/>
                    </a:lnTo>
                    <a:lnTo>
                      <a:pt x="79016" y="807617"/>
                    </a:lnTo>
                    <a:lnTo>
                      <a:pt x="4760" y="4760"/>
                    </a:ln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17">
                <a:extLst>
                  <a:ext uri="{FF2B5EF4-FFF2-40B4-BE49-F238E27FC236}">
                    <a16:creationId xmlns:a16="http://schemas.microsoft.com/office/drawing/2014/main" xmlns="" id="{DB6AAF0C-AF7C-48B1-939B-87D93622E3E7}"/>
                  </a:ext>
                </a:extLst>
              </p:cNvPr>
              <p:cNvSpPr/>
              <p:nvPr/>
            </p:nvSpPr>
            <p:spPr>
              <a:xfrm>
                <a:off x="2373857" y="2202330"/>
                <a:ext cx="222134" cy="806030"/>
              </a:xfrm>
              <a:custGeom>
                <a:avLst/>
                <a:gdLst>
                  <a:gd name="connsiteX0" fmla="*/ 221941 w 222134"/>
                  <a:gd name="connsiteY0" fmla="*/ 67129 h 806030"/>
                  <a:gd name="connsiteX1" fmla="*/ 141973 w 222134"/>
                  <a:gd name="connsiteY1" fmla="*/ 317823 h 806030"/>
                  <a:gd name="connsiteX2" fmla="*/ 81044 w 222134"/>
                  <a:gd name="connsiteY2" fmla="*/ 701798 h 806030"/>
                  <a:gd name="connsiteX3" fmla="*/ 6153 w 222134"/>
                  <a:gd name="connsiteY3" fmla="*/ 802711 h 806030"/>
                  <a:gd name="connsiteX4" fmla="*/ 8692 w 222134"/>
                  <a:gd name="connsiteY4" fmla="*/ 460624 h 806030"/>
                  <a:gd name="connsiteX5" fmla="*/ 88660 w 222134"/>
                  <a:gd name="connsiteY5" fmla="*/ 22702 h 806030"/>
                  <a:gd name="connsiteX6" fmla="*/ 221941 w 222134"/>
                  <a:gd name="connsiteY6" fmla="*/ 67129 h 806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134" h="806030">
                    <a:moveTo>
                      <a:pt x="221941" y="67129"/>
                    </a:moveTo>
                    <a:cubicBezTo>
                      <a:pt x="221941" y="67129"/>
                      <a:pt x="151493" y="266415"/>
                      <a:pt x="141973" y="317823"/>
                    </a:cubicBezTo>
                    <a:cubicBezTo>
                      <a:pt x="132452" y="369231"/>
                      <a:pt x="74063" y="598982"/>
                      <a:pt x="81044" y="701798"/>
                    </a:cubicBezTo>
                    <a:cubicBezTo>
                      <a:pt x="88026" y="804615"/>
                      <a:pt x="6153" y="802711"/>
                      <a:pt x="6153" y="802711"/>
                    </a:cubicBezTo>
                    <a:cubicBezTo>
                      <a:pt x="6153" y="802711"/>
                      <a:pt x="1711" y="542496"/>
                      <a:pt x="8692" y="460624"/>
                    </a:cubicBezTo>
                    <a:cubicBezTo>
                      <a:pt x="15673" y="378751"/>
                      <a:pt x="60100" y="81091"/>
                      <a:pt x="88660" y="22702"/>
                    </a:cubicBezTo>
                    <a:cubicBezTo>
                      <a:pt x="116586" y="-35688"/>
                      <a:pt x="221941" y="67129"/>
                      <a:pt x="221941" y="67129"/>
                    </a:cubicBez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18">
                <a:extLst>
                  <a:ext uri="{FF2B5EF4-FFF2-40B4-BE49-F238E27FC236}">
                    <a16:creationId xmlns:a16="http://schemas.microsoft.com/office/drawing/2014/main" xmlns="" id="{54D8A2EF-8762-416B-8A4E-DB716DA3ACEE}"/>
                  </a:ext>
                </a:extLst>
              </p:cNvPr>
              <p:cNvSpPr/>
              <p:nvPr/>
            </p:nvSpPr>
            <p:spPr>
              <a:xfrm>
                <a:off x="2423179" y="2192981"/>
                <a:ext cx="196748" cy="88854"/>
              </a:xfrm>
              <a:custGeom>
                <a:avLst/>
                <a:gdLst>
                  <a:gd name="connsiteX0" fmla="*/ 194833 w 196747"/>
                  <a:gd name="connsiteY0" fmla="*/ 35224 h 88853"/>
                  <a:gd name="connsiteX1" fmla="*/ 187217 w 196747"/>
                  <a:gd name="connsiteY1" fmla="*/ 77747 h 88853"/>
                  <a:gd name="connsiteX2" fmla="*/ 51397 w 196747"/>
                  <a:gd name="connsiteY2" fmla="*/ 72035 h 88853"/>
                  <a:gd name="connsiteX3" fmla="*/ 6336 w 196747"/>
                  <a:gd name="connsiteY3" fmla="*/ 41571 h 88853"/>
                  <a:gd name="connsiteX4" fmla="*/ 10779 w 196747"/>
                  <a:gd name="connsiteY4" fmla="*/ 4760 h 88853"/>
                  <a:gd name="connsiteX5" fmla="*/ 194833 w 196747"/>
                  <a:gd name="connsiteY5" fmla="*/ 35224 h 88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747" h="88853">
                    <a:moveTo>
                      <a:pt x="194833" y="35224"/>
                    </a:moveTo>
                    <a:lnTo>
                      <a:pt x="187217" y="77747"/>
                    </a:lnTo>
                    <a:cubicBezTo>
                      <a:pt x="187217" y="77747"/>
                      <a:pt x="111056" y="101230"/>
                      <a:pt x="51397" y="72035"/>
                    </a:cubicBezTo>
                    <a:cubicBezTo>
                      <a:pt x="-8261" y="42840"/>
                      <a:pt x="6336" y="41571"/>
                      <a:pt x="6336" y="41571"/>
                    </a:cubicBezTo>
                    <a:lnTo>
                      <a:pt x="10779" y="4760"/>
                    </a:lnTo>
                    <a:lnTo>
                      <a:pt x="194833" y="35224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1">
                <a:extLst>
                  <a:ext uri="{FF2B5EF4-FFF2-40B4-BE49-F238E27FC236}">
                    <a16:creationId xmlns:a16="http://schemas.microsoft.com/office/drawing/2014/main" xmlns="" id="{981AEA38-1D41-424E-9E1B-6441B68D22B5}"/>
                  </a:ext>
                </a:extLst>
              </p:cNvPr>
              <p:cNvSpPr/>
              <p:nvPr/>
            </p:nvSpPr>
            <p:spPr>
              <a:xfrm>
                <a:off x="2916623" y="2196789"/>
                <a:ext cx="145974" cy="495042"/>
              </a:xfrm>
              <a:custGeom>
                <a:avLst/>
                <a:gdLst>
                  <a:gd name="connsiteX0" fmla="*/ 136137 w 145973"/>
                  <a:gd name="connsiteY0" fmla="*/ 4760 h 495042"/>
                  <a:gd name="connsiteX1" fmla="*/ 138675 w 145973"/>
                  <a:gd name="connsiteY1" fmla="*/ 342404 h 495042"/>
                  <a:gd name="connsiteX2" fmla="*/ 131694 w 145973"/>
                  <a:gd name="connsiteY2" fmla="*/ 494725 h 495042"/>
                  <a:gd name="connsiteX3" fmla="*/ 40302 w 145973"/>
                  <a:gd name="connsiteY3" fmla="*/ 339865 h 495042"/>
                  <a:gd name="connsiteX4" fmla="*/ 4760 w 145973"/>
                  <a:gd name="connsiteY4" fmla="*/ 37763 h 495042"/>
                  <a:gd name="connsiteX5" fmla="*/ 136137 w 145973"/>
                  <a:gd name="connsiteY5" fmla="*/ 4760 h 49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973" h="495042">
                    <a:moveTo>
                      <a:pt x="136137" y="4760"/>
                    </a:moveTo>
                    <a:cubicBezTo>
                      <a:pt x="136137" y="4760"/>
                      <a:pt x="145657" y="285919"/>
                      <a:pt x="138675" y="342404"/>
                    </a:cubicBezTo>
                    <a:cubicBezTo>
                      <a:pt x="131694" y="398890"/>
                      <a:pt x="131694" y="494725"/>
                      <a:pt x="131694" y="494725"/>
                    </a:cubicBezTo>
                    <a:lnTo>
                      <a:pt x="40302" y="339865"/>
                    </a:lnTo>
                    <a:lnTo>
                      <a:pt x="4760" y="37763"/>
                    </a:lnTo>
                    <a:lnTo>
                      <a:pt x="136137" y="4760"/>
                    </a:ln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2">
                <a:extLst>
                  <a:ext uri="{FF2B5EF4-FFF2-40B4-BE49-F238E27FC236}">
                    <a16:creationId xmlns:a16="http://schemas.microsoft.com/office/drawing/2014/main" xmlns="" id="{CC90B081-D773-440E-A082-1882D023A7CF}"/>
                  </a:ext>
                </a:extLst>
              </p:cNvPr>
              <p:cNvSpPr/>
              <p:nvPr/>
            </p:nvSpPr>
            <p:spPr>
              <a:xfrm>
                <a:off x="2962221" y="2166960"/>
                <a:ext cx="133281" cy="69814"/>
              </a:xfrm>
              <a:custGeom>
                <a:avLst/>
                <a:gdLst>
                  <a:gd name="connsiteX0" fmla="*/ 124177 w 133280"/>
                  <a:gd name="connsiteY0" fmla="*/ 36493 h 69813"/>
                  <a:gd name="connsiteX1" fmla="*/ 26438 w 133280"/>
                  <a:gd name="connsiteY1" fmla="*/ 64419 h 69813"/>
                  <a:gd name="connsiteX2" fmla="*/ 27707 w 133280"/>
                  <a:gd name="connsiteY2" fmla="*/ 20627 h 69813"/>
                  <a:gd name="connsiteX3" fmla="*/ 128619 w 133280"/>
                  <a:gd name="connsiteY3" fmla="*/ 4760 h 69813"/>
                  <a:gd name="connsiteX4" fmla="*/ 124177 w 133280"/>
                  <a:gd name="connsiteY4" fmla="*/ 36493 h 69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280" h="69813">
                    <a:moveTo>
                      <a:pt x="124177" y="36493"/>
                    </a:moveTo>
                    <a:cubicBezTo>
                      <a:pt x="124177" y="36493"/>
                      <a:pt x="75942" y="83459"/>
                      <a:pt x="26438" y="64419"/>
                    </a:cubicBezTo>
                    <a:cubicBezTo>
                      <a:pt x="-23067" y="45379"/>
                      <a:pt x="27707" y="20627"/>
                      <a:pt x="27707" y="20627"/>
                    </a:cubicBezTo>
                    <a:lnTo>
                      <a:pt x="128619" y="4760"/>
                    </a:lnTo>
                    <a:lnTo>
                      <a:pt x="124177" y="36493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3">
                <a:extLst>
                  <a:ext uri="{FF2B5EF4-FFF2-40B4-BE49-F238E27FC236}">
                    <a16:creationId xmlns:a16="http://schemas.microsoft.com/office/drawing/2014/main" xmlns="" id="{66B8EB93-3B65-40E1-A854-2A674F94A522}"/>
                  </a:ext>
                </a:extLst>
              </p:cNvPr>
              <p:cNvSpPr/>
              <p:nvPr/>
            </p:nvSpPr>
            <p:spPr>
              <a:xfrm>
                <a:off x="2856330" y="1868030"/>
                <a:ext cx="234828" cy="342722"/>
              </a:xfrm>
              <a:custGeom>
                <a:avLst/>
                <a:gdLst>
                  <a:gd name="connsiteX0" fmla="*/ 233876 w 234827"/>
                  <a:gd name="connsiteY0" fmla="*/ 303055 h 342721"/>
                  <a:gd name="connsiteX1" fmla="*/ 165332 w 234827"/>
                  <a:gd name="connsiteY1" fmla="*/ 342404 h 342721"/>
                  <a:gd name="connsiteX2" fmla="*/ 124078 w 234827"/>
                  <a:gd name="connsiteY2" fmla="*/ 333519 h 342721"/>
                  <a:gd name="connsiteX3" fmla="*/ 4760 w 234827"/>
                  <a:gd name="connsiteY3" fmla="*/ 4760 h 342721"/>
                  <a:gd name="connsiteX4" fmla="*/ 233876 w 234827"/>
                  <a:gd name="connsiteY4" fmla="*/ 303055 h 34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827" h="342721">
                    <a:moveTo>
                      <a:pt x="233876" y="303055"/>
                    </a:moveTo>
                    <a:cubicBezTo>
                      <a:pt x="233876" y="303055"/>
                      <a:pt x="185641" y="342404"/>
                      <a:pt x="165332" y="342404"/>
                    </a:cubicBezTo>
                    <a:cubicBezTo>
                      <a:pt x="145022" y="342404"/>
                      <a:pt x="124078" y="333519"/>
                      <a:pt x="124078" y="333519"/>
                    </a:cubicBezTo>
                    <a:lnTo>
                      <a:pt x="4760" y="4760"/>
                    </a:lnTo>
                    <a:cubicBezTo>
                      <a:pt x="4760" y="5395"/>
                      <a:pt x="190084" y="174852"/>
                      <a:pt x="233876" y="303055"/>
                    </a:cubicBezTo>
                    <a:close/>
                  </a:path>
                </a:pathLst>
              </a:custGeom>
              <a:solidFill>
                <a:srgbClr val="F4EE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4">
                <a:extLst>
                  <a:ext uri="{FF2B5EF4-FFF2-40B4-BE49-F238E27FC236}">
                    <a16:creationId xmlns:a16="http://schemas.microsoft.com/office/drawing/2014/main" xmlns="" id="{6D5D2B16-6F53-413A-85C0-70EA87BF7BDB}"/>
                  </a:ext>
                </a:extLst>
              </p:cNvPr>
              <p:cNvSpPr/>
              <p:nvPr/>
            </p:nvSpPr>
            <p:spPr>
              <a:xfrm>
                <a:off x="2680633" y="1805198"/>
                <a:ext cx="215788" cy="165014"/>
              </a:xfrm>
              <a:custGeom>
                <a:avLst/>
                <a:gdLst>
                  <a:gd name="connsiteX0" fmla="*/ 45272 w 215787"/>
                  <a:gd name="connsiteY0" fmla="*/ 4760 h 165014"/>
                  <a:gd name="connsiteX1" fmla="*/ 9731 w 215787"/>
                  <a:gd name="connsiteY1" fmla="*/ 87902 h 165014"/>
                  <a:gd name="connsiteX2" fmla="*/ 35752 w 215787"/>
                  <a:gd name="connsiteY2" fmla="*/ 127251 h 165014"/>
                  <a:gd name="connsiteX3" fmla="*/ 164590 w 215787"/>
                  <a:gd name="connsiteY3" fmla="*/ 153273 h 165014"/>
                  <a:gd name="connsiteX4" fmla="*/ 217268 w 215787"/>
                  <a:gd name="connsiteY4" fmla="*/ 115827 h 165014"/>
                  <a:gd name="connsiteX5" fmla="*/ 181091 w 215787"/>
                  <a:gd name="connsiteY5" fmla="*/ 68227 h 165014"/>
                  <a:gd name="connsiteX6" fmla="*/ 45272 w 215787"/>
                  <a:gd name="connsiteY6" fmla="*/ 4760 h 16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787" h="165014">
                    <a:moveTo>
                      <a:pt x="45272" y="4760"/>
                    </a:moveTo>
                    <a:cubicBezTo>
                      <a:pt x="45272" y="4760"/>
                      <a:pt x="17981" y="80286"/>
                      <a:pt x="9731" y="87902"/>
                    </a:cubicBezTo>
                    <a:cubicBezTo>
                      <a:pt x="1480" y="95518"/>
                      <a:pt x="-424" y="99326"/>
                      <a:pt x="35752" y="127251"/>
                    </a:cubicBezTo>
                    <a:cubicBezTo>
                      <a:pt x="71928" y="155177"/>
                      <a:pt x="118259" y="174217"/>
                      <a:pt x="164590" y="153273"/>
                    </a:cubicBezTo>
                    <a:cubicBezTo>
                      <a:pt x="210921" y="132329"/>
                      <a:pt x="217268" y="115827"/>
                      <a:pt x="217268" y="115827"/>
                    </a:cubicBezTo>
                    <a:cubicBezTo>
                      <a:pt x="217268" y="115827"/>
                      <a:pt x="187438" y="79651"/>
                      <a:pt x="181091" y="68227"/>
                    </a:cubicBezTo>
                    <a:cubicBezTo>
                      <a:pt x="174745" y="56803"/>
                      <a:pt x="45272" y="4760"/>
                      <a:pt x="45272" y="4760"/>
                    </a:cubicBez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5">
                <a:extLst>
                  <a:ext uri="{FF2B5EF4-FFF2-40B4-BE49-F238E27FC236}">
                    <a16:creationId xmlns:a16="http://schemas.microsoft.com/office/drawing/2014/main" xmlns="" id="{0E86B0A2-E466-46B3-88A6-A52856AB4130}"/>
                  </a:ext>
                </a:extLst>
              </p:cNvPr>
              <p:cNvSpPr/>
              <p:nvPr/>
            </p:nvSpPr>
            <p:spPr>
              <a:xfrm>
                <a:off x="2721145" y="1780446"/>
                <a:ext cx="145974" cy="95200"/>
              </a:xfrm>
              <a:custGeom>
                <a:avLst/>
                <a:gdLst>
                  <a:gd name="connsiteX0" fmla="*/ 10472 w 145973"/>
                  <a:gd name="connsiteY0" fmla="*/ 4760 h 95200"/>
                  <a:gd name="connsiteX1" fmla="*/ 4760 w 145973"/>
                  <a:gd name="connsiteY1" fmla="*/ 28877 h 95200"/>
                  <a:gd name="connsiteX2" fmla="*/ 140579 w 145973"/>
                  <a:gd name="connsiteY2" fmla="*/ 92344 h 95200"/>
                  <a:gd name="connsiteX3" fmla="*/ 143118 w 145973"/>
                  <a:gd name="connsiteY3" fmla="*/ 46648 h 95200"/>
                  <a:gd name="connsiteX4" fmla="*/ 10472 w 145973"/>
                  <a:gd name="connsiteY4" fmla="*/ 4760 h 9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73" h="95200">
                    <a:moveTo>
                      <a:pt x="10472" y="4760"/>
                    </a:moveTo>
                    <a:lnTo>
                      <a:pt x="4760" y="28877"/>
                    </a:lnTo>
                    <a:cubicBezTo>
                      <a:pt x="4760" y="28877"/>
                      <a:pt x="101864" y="108211"/>
                      <a:pt x="140579" y="92344"/>
                    </a:cubicBezTo>
                    <a:lnTo>
                      <a:pt x="143118" y="46648"/>
                    </a:lnTo>
                    <a:lnTo>
                      <a:pt x="10472" y="4760"/>
                    </a:ln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6">
                <a:extLst>
                  <a:ext uri="{FF2B5EF4-FFF2-40B4-BE49-F238E27FC236}">
                    <a16:creationId xmlns:a16="http://schemas.microsoft.com/office/drawing/2014/main" xmlns="" id="{EFB8343E-E6EC-484B-B2EB-5AC450832B5B}"/>
                  </a:ext>
                </a:extLst>
              </p:cNvPr>
              <p:cNvSpPr/>
              <p:nvPr/>
            </p:nvSpPr>
            <p:spPr>
              <a:xfrm>
                <a:off x="2635465" y="1440898"/>
                <a:ext cx="317335" cy="399842"/>
              </a:xfrm>
              <a:custGeom>
                <a:avLst/>
                <a:gdLst>
                  <a:gd name="connsiteX0" fmla="*/ 317652 w 317334"/>
                  <a:gd name="connsiteY0" fmla="*/ 155811 h 399841"/>
                  <a:gd name="connsiteX1" fmla="*/ 305593 w 317334"/>
                  <a:gd name="connsiteY1" fmla="*/ 205950 h 399841"/>
                  <a:gd name="connsiteX2" fmla="*/ 295439 w 317334"/>
                  <a:gd name="connsiteY2" fmla="*/ 242126 h 399841"/>
                  <a:gd name="connsiteX3" fmla="*/ 273225 w 317334"/>
                  <a:gd name="connsiteY3" fmla="*/ 319556 h 399841"/>
                  <a:gd name="connsiteX4" fmla="*/ 218009 w 317334"/>
                  <a:gd name="connsiteY4" fmla="*/ 395082 h 399841"/>
                  <a:gd name="connsiteX5" fmla="*/ 94248 w 317334"/>
                  <a:gd name="connsiteY5" fmla="*/ 353828 h 399841"/>
                  <a:gd name="connsiteX6" fmla="*/ 30782 w 317334"/>
                  <a:gd name="connsiteY6" fmla="*/ 331615 h 399841"/>
                  <a:gd name="connsiteX7" fmla="*/ 4760 w 317334"/>
                  <a:gd name="connsiteY7" fmla="*/ 157715 h 399841"/>
                  <a:gd name="connsiteX8" fmla="*/ 72035 w 317334"/>
                  <a:gd name="connsiteY8" fmla="*/ 28877 h 399841"/>
                  <a:gd name="connsiteX9" fmla="*/ 130424 w 317334"/>
                  <a:gd name="connsiteY9" fmla="*/ 4760 h 399841"/>
                  <a:gd name="connsiteX10" fmla="*/ 317652 w 317334"/>
                  <a:gd name="connsiteY10" fmla="*/ 155811 h 39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334" h="399841">
                    <a:moveTo>
                      <a:pt x="317652" y="155811"/>
                    </a:moveTo>
                    <a:lnTo>
                      <a:pt x="305593" y="205950"/>
                    </a:lnTo>
                    <a:cubicBezTo>
                      <a:pt x="305593" y="205950"/>
                      <a:pt x="298612" y="207854"/>
                      <a:pt x="295439" y="242126"/>
                    </a:cubicBezTo>
                    <a:cubicBezTo>
                      <a:pt x="292265" y="276398"/>
                      <a:pt x="295439" y="269417"/>
                      <a:pt x="273225" y="319556"/>
                    </a:cubicBezTo>
                    <a:cubicBezTo>
                      <a:pt x="251012" y="369695"/>
                      <a:pt x="237049" y="391908"/>
                      <a:pt x="218009" y="395082"/>
                    </a:cubicBezTo>
                    <a:cubicBezTo>
                      <a:pt x="198969" y="398255"/>
                      <a:pt x="157715" y="407140"/>
                      <a:pt x="94248" y="353828"/>
                    </a:cubicBezTo>
                    <a:cubicBezTo>
                      <a:pt x="30782" y="300516"/>
                      <a:pt x="30782" y="331615"/>
                      <a:pt x="30782" y="331615"/>
                    </a:cubicBezTo>
                    <a:lnTo>
                      <a:pt x="4760" y="157715"/>
                    </a:lnTo>
                    <a:lnTo>
                      <a:pt x="72035" y="28877"/>
                    </a:lnTo>
                    <a:lnTo>
                      <a:pt x="130424" y="4760"/>
                    </a:lnTo>
                    <a:lnTo>
                      <a:pt x="317652" y="155811"/>
                    </a:ln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27">
                <a:extLst>
                  <a:ext uri="{FF2B5EF4-FFF2-40B4-BE49-F238E27FC236}">
                    <a16:creationId xmlns:a16="http://schemas.microsoft.com/office/drawing/2014/main" xmlns="" id="{D788AC91-87E7-4B16-8AA0-A9DECD7CE28E}"/>
                  </a:ext>
                </a:extLst>
              </p:cNvPr>
              <p:cNvSpPr/>
              <p:nvPr/>
            </p:nvSpPr>
            <p:spPr>
              <a:xfrm>
                <a:off x="2542168" y="1380948"/>
                <a:ext cx="437922" cy="444269"/>
              </a:xfrm>
              <a:custGeom>
                <a:avLst/>
                <a:gdLst>
                  <a:gd name="connsiteX0" fmla="*/ 207854 w 437921"/>
                  <a:gd name="connsiteY0" fmla="*/ 86923 h 444268"/>
                  <a:gd name="connsiteX1" fmla="*/ 302420 w 437921"/>
                  <a:gd name="connsiteY1" fmla="*/ 181489 h 444268"/>
                  <a:gd name="connsiteX2" fmla="*/ 398890 w 437921"/>
                  <a:gd name="connsiteY2" fmla="*/ 265900 h 444268"/>
                  <a:gd name="connsiteX3" fmla="*/ 435066 w 437921"/>
                  <a:gd name="connsiteY3" fmla="*/ 183393 h 444268"/>
                  <a:gd name="connsiteX4" fmla="*/ 299247 w 437921"/>
                  <a:gd name="connsiteY4" fmla="*/ 18379 h 444268"/>
                  <a:gd name="connsiteX5" fmla="*/ 142483 w 437921"/>
                  <a:gd name="connsiteY5" fmla="*/ 33611 h 444268"/>
                  <a:gd name="connsiteX6" fmla="*/ 58072 w 437921"/>
                  <a:gd name="connsiteY6" fmla="*/ 193548 h 444268"/>
                  <a:gd name="connsiteX7" fmla="*/ 59976 w 437921"/>
                  <a:gd name="connsiteY7" fmla="*/ 382679 h 444268"/>
                  <a:gd name="connsiteX8" fmla="*/ 4760 w 437921"/>
                  <a:gd name="connsiteY8" fmla="*/ 382679 h 444268"/>
                  <a:gd name="connsiteX9" fmla="*/ 63150 w 437921"/>
                  <a:gd name="connsiteY9" fmla="*/ 437895 h 444268"/>
                  <a:gd name="connsiteX10" fmla="*/ 155811 w 437921"/>
                  <a:gd name="connsiteY10" fmla="*/ 382679 h 444268"/>
                  <a:gd name="connsiteX11" fmla="*/ 128521 w 437921"/>
                  <a:gd name="connsiteY11" fmla="*/ 293191 h 444268"/>
                  <a:gd name="connsiteX12" fmla="*/ 190718 w 437921"/>
                  <a:gd name="connsiteY12" fmla="*/ 203702 h 444268"/>
                  <a:gd name="connsiteX13" fmla="*/ 207854 w 437921"/>
                  <a:gd name="connsiteY13" fmla="*/ 86923 h 44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7921" h="444268">
                    <a:moveTo>
                      <a:pt x="207854" y="86923"/>
                    </a:moveTo>
                    <a:cubicBezTo>
                      <a:pt x="207854" y="86923"/>
                      <a:pt x="244030" y="155468"/>
                      <a:pt x="302420" y="181489"/>
                    </a:cubicBezTo>
                    <a:cubicBezTo>
                      <a:pt x="360810" y="207511"/>
                      <a:pt x="417930" y="219569"/>
                      <a:pt x="398890" y="265900"/>
                    </a:cubicBezTo>
                    <a:cubicBezTo>
                      <a:pt x="398890" y="265900"/>
                      <a:pt x="442047" y="276055"/>
                      <a:pt x="435066" y="183393"/>
                    </a:cubicBezTo>
                    <a:cubicBezTo>
                      <a:pt x="428085" y="90731"/>
                      <a:pt x="345578" y="28534"/>
                      <a:pt x="299247" y="18379"/>
                    </a:cubicBezTo>
                    <a:cubicBezTo>
                      <a:pt x="252916" y="8224"/>
                      <a:pt x="185641" y="-12720"/>
                      <a:pt x="142483" y="33611"/>
                    </a:cubicBezTo>
                    <a:cubicBezTo>
                      <a:pt x="99326" y="79942"/>
                      <a:pt x="54899" y="104059"/>
                      <a:pt x="58072" y="193548"/>
                    </a:cubicBezTo>
                    <a:cubicBezTo>
                      <a:pt x="61246" y="283036"/>
                      <a:pt x="89171" y="379506"/>
                      <a:pt x="59976" y="382679"/>
                    </a:cubicBezTo>
                    <a:cubicBezTo>
                      <a:pt x="30782" y="385853"/>
                      <a:pt x="4760" y="382679"/>
                      <a:pt x="4760" y="382679"/>
                    </a:cubicBezTo>
                    <a:cubicBezTo>
                      <a:pt x="4760" y="382679"/>
                      <a:pt x="13646" y="430914"/>
                      <a:pt x="63150" y="437895"/>
                    </a:cubicBezTo>
                    <a:cubicBezTo>
                      <a:pt x="113289" y="444877"/>
                      <a:pt x="157715" y="444877"/>
                      <a:pt x="155811" y="382679"/>
                    </a:cubicBezTo>
                    <a:cubicBezTo>
                      <a:pt x="153907" y="320482"/>
                      <a:pt x="121539" y="317308"/>
                      <a:pt x="128521" y="293191"/>
                    </a:cubicBezTo>
                    <a:cubicBezTo>
                      <a:pt x="135502" y="269074"/>
                      <a:pt x="186910" y="243052"/>
                      <a:pt x="190718" y="203702"/>
                    </a:cubicBezTo>
                    <a:cubicBezTo>
                      <a:pt x="193892" y="164353"/>
                      <a:pt x="180564" y="90097"/>
                      <a:pt x="207854" y="86923"/>
                    </a:cubicBezTo>
                    <a:close/>
                  </a:path>
                </a:pathLst>
              </a:custGeom>
              <a:solidFill>
                <a:srgbClr val="003E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28">
                <a:extLst>
                  <a:ext uri="{FF2B5EF4-FFF2-40B4-BE49-F238E27FC236}">
                    <a16:creationId xmlns:a16="http://schemas.microsoft.com/office/drawing/2014/main" xmlns="" id="{C48E0A97-1BFD-4478-86E0-D33E676766F6}"/>
                  </a:ext>
                </a:extLst>
              </p:cNvPr>
              <p:cNvSpPr/>
              <p:nvPr/>
            </p:nvSpPr>
            <p:spPr>
              <a:xfrm>
                <a:off x="2410080" y="1887493"/>
                <a:ext cx="602936" cy="545816"/>
              </a:xfrm>
              <a:custGeom>
                <a:avLst/>
                <a:gdLst>
                  <a:gd name="connsiteX0" fmla="*/ 541768 w 602935"/>
                  <a:gd name="connsiteY0" fmla="*/ 538095 h 545815"/>
                  <a:gd name="connsiteX1" fmla="*/ 225702 w 602935"/>
                  <a:gd name="connsiteY1" fmla="*/ 541268 h 545815"/>
                  <a:gd name="connsiteX2" fmla="*/ 207932 w 602935"/>
                  <a:gd name="connsiteY2" fmla="*/ 340713 h 545815"/>
                  <a:gd name="connsiteX3" fmla="*/ 114635 w 602935"/>
                  <a:gd name="connsiteY3" fmla="*/ 355310 h 545815"/>
                  <a:gd name="connsiteX4" fmla="*/ 4838 w 602935"/>
                  <a:gd name="connsiteY4" fmla="*/ 302633 h 545815"/>
                  <a:gd name="connsiteX5" fmla="*/ 213644 w 602935"/>
                  <a:gd name="connsiteY5" fmla="*/ 67170 h 545815"/>
                  <a:gd name="connsiteX6" fmla="*/ 279649 w 602935"/>
                  <a:gd name="connsiteY6" fmla="*/ 4973 h 545815"/>
                  <a:gd name="connsiteX7" fmla="*/ 487186 w 602935"/>
                  <a:gd name="connsiteY7" fmla="*/ 32898 h 545815"/>
                  <a:gd name="connsiteX8" fmla="*/ 599523 w 602935"/>
                  <a:gd name="connsiteY8" fmla="*/ 241070 h 545815"/>
                  <a:gd name="connsiteX9" fmla="*/ 567155 w 602935"/>
                  <a:gd name="connsiteY9" fmla="*/ 376889 h 545815"/>
                  <a:gd name="connsiteX10" fmla="*/ 541768 w 602935"/>
                  <a:gd name="connsiteY10" fmla="*/ 538095 h 5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2935" h="545815">
                    <a:moveTo>
                      <a:pt x="541768" y="538095"/>
                    </a:moveTo>
                    <a:lnTo>
                      <a:pt x="225702" y="541268"/>
                    </a:lnTo>
                    <a:lnTo>
                      <a:pt x="207932" y="340713"/>
                    </a:lnTo>
                    <a:cubicBezTo>
                      <a:pt x="207932" y="340713"/>
                      <a:pt x="166678" y="358484"/>
                      <a:pt x="114635" y="355310"/>
                    </a:cubicBezTo>
                    <a:cubicBezTo>
                      <a:pt x="62593" y="352137"/>
                      <a:pt x="2299" y="324846"/>
                      <a:pt x="4838" y="302633"/>
                    </a:cubicBezTo>
                    <a:cubicBezTo>
                      <a:pt x="7376" y="280419"/>
                      <a:pt x="75286" y="108424"/>
                      <a:pt x="213644" y="67170"/>
                    </a:cubicBezTo>
                    <a:cubicBezTo>
                      <a:pt x="213644" y="67170"/>
                      <a:pt x="240935" y="530"/>
                      <a:pt x="279649" y="4973"/>
                    </a:cubicBezTo>
                    <a:cubicBezTo>
                      <a:pt x="318999" y="10050"/>
                      <a:pt x="487186" y="32898"/>
                      <a:pt x="487186" y="32898"/>
                    </a:cubicBezTo>
                    <a:cubicBezTo>
                      <a:pt x="487186" y="32898"/>
                      <a:pt x="602696" y="186488"/>
                      <a:pt x="599523" y="241070"/>
                    </a:cubicBezTo>
                    <a:cubicBezTo>
                      <a:pt x="596350" y="295017"/>
                      <a:pt x="603965" y="308345"/>
                      <a:pt x="567155" y="376889"/>
                    </a:cubicBezTo>
                    <a:cubicBezTo>
                      <a:pt x="530344" y="445433"/>
                      <a:pt x="541768" y="538095"/>
                      <a:pt x="541768" y="5380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29">
                <a:extLst>
                  <a:ext uri="{FF2B5EF4-FFF2-40B4-BE49-F238E27FC236}">
                    <a16:creationId xmlns:a16="http://schemas.microsoft.com/office/drawing/2014/main" xmlns="" id="{ADE46DC3-7588-445E-AE89-E98E26A689E3}"/>
                  </a:ext>
                </a:extLst>
              </p:cNvPr>
              <p:cNvSpPr/>
              <p:nvPr/>
            </p:nvSpPr>
            <p:spPr>
              <a:xfrm>
                <a:off x="2059109" y="2363707"/>
                <a:ext cx="1389926" cy="1408966"/>
              </a:xfrm>
              <a:custGeom>
                <a:avLst/>
                <a:gdLst>
                  <a:gd name="connsiteX0" fmla="*/ 908606 w 1389926"/>
                  <a:gd name="connsiteY0" fmla="*/ 4760 h 1408966"/>
                  <a:gd name="connsiteX1" fmla="*/ 1036174 w 1389926"/>
                  <a:gd name="connsiteY1" fmla="*/ 391908 h 1408966"/>
                  <a:gd name="connsiteX2" fmla="*/ 1340181 w 1389926"/>
                  <a:gd name="connsiteY2" fmla="*/ 1034194 h 1408966"/>
                  <a:gd name="connsiteX3" fmla="*/ 1320506 w 1389926"/>
                  <a:gd name="connsiteY3" fmla="*/ 1309006 h 1408966"/>
                  <a:gd name="connsiteX4" fmla="*/ 1055849 w 1389926"/>
                  <a:gd name="connsiteY4" fmla="*/ 1328681 h 1408966"/>
                  <a:gd name="connsiteX5" fmla="*/ 742322 w 1389926"/>
                  <a:gd name="connsiteY5" fmla="*/ 1397225 h 1408966"/>
                  <a:gd name="connsiteX6" fmla="*/ 159061 w 1389926"/>
                  <a:gd name="connsiteY6" fmla="*/ 1357875 h 1408966"/>
                  <a:gd name="connsiteX7" fmla="*/ 61322 w 1389926"/>
                  <a:gd name="connsiteY7" fmla="*/ 1014519 h 1408966"/>
                  <a:gd name="connsiteX8" fmla="*/ 433873 w 1389926"/>
                  <a:gd name="connsiteY8" fmla="*/ 372234 h 1408966"/>
                  <a:gd name="connsiteX9" fmla="*/ 577308 w 1389926"/>
                  <a:gd name="connsiteY9" fmla="*/ 65054 h 1408966"/>
                  <a:gd name="connsiteX10" fmla="*/ 908606 w 1389926"/>
                  <a:gd name="connsiteY10" fmla="*/ 4760 h 140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89926" h="1408966">
                    <a:moveTo>
                      <a:pt x="908606" y="4760"/>
                    </a:moveTo>
                    <a:cubicBezTo>
                      <a:pt x="908606" y="4760"/>
                      <a:pt x="1011422" y="343039"/>
                      <a:pt x="1036174" y="391908"/>
                    </a:cubicBezTo>
                    <a:cubicBezTo>
                      <a:pt x="1060926" y="440778"/>
                      <a:pt x="1310986" y="955495"/>
                      <a:pt x="1340181" y="1034194"/>
                    </a:cubicBezTo>
                    <a:cubicBezTo>
                      <a:pt x="1369376" y="1112893"/>
                      <a:pt x="1437920" y="1235384"/>
                      <a:pt x="1320506" y="1309006"/>
                    </a:cubicBezTo>
                    <a:cubicBezTo>
                      <a:pt x="1203092" y="1382627"/>
                      <a:pt x="1168820" y="1328681"/>
                      <a:pt x="1055849" y="1328681"/>
                    </a:cubicBezTo>
                    <a:cubicBezTo>
                      <a:pt x="942878" y="1328681"/>
                      <a:pt x="874333" y="1373107"/>
                      <a:pt x="742322" y="1397225"/>
                    </a:cubicBezTo>
                    <a:cubicBezTo>
                      <a:pt x="609676" y="1421977"/>
                      <a:pt x="237125" y="1411822"/>
                      <a:pt x="159061" y="1357875"/>
                    </a:cubicBezTo>
                    <a:cubicBezTo>
                      <a:pt x="80362" y="1303928"/>
                      <a:pt x="-80844" y="1201112"/>
                      <a:pt x="61322" y="1014519"/>
                    </a:cubicBezTo>
                    <a:cubicBezTo>
                      <a:pt x="203488" y="827926"/>
                      <a:pt x="394523" y="436335"/>
                      <a:pt x="433873" y="372234"/>
                    </a:cubicBezTo>
                    <a:cubicBezTo>
                      <a:pt x="473222" y="308767"/>
                      <a:pt x="543671" y="95518"/>
                      <a:pt x="577308" y="65054"/>
                    </a:cubicBezTo>
                    <a:cubicBezTo>
                      <a:pt x="610946" y="34590"/>
                      <a:pt x="908606" y="4760"/>
                      <a:pt x="908606" y="4760"/>
                    </a:cubicBez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0">
                <a:extLst>
                  <a:ext uri="{FF2B5EF4-FFF2-40B4-BE49-F238E27FC236}">
                    <a16:creationId xmlns:a16="http://schemas.microsoft.com/office/drawing/2014/main" xmlns="" id="{84D4BBC3-B0C4-43FC-85A4-A99CEC2D6DBC}"/>
                  </a:ext>
                </a:extLst>
              </p:cNvPr>
              <p:cNvSpPr/>
              <p:nvPr/>
            </p:nvSpPr>
            <p:spPr>
              <a:xfrm>
                <a:off x="2959146" y="4470810"/>
                <a:ext cx="196748" cy="590243"/>
              </a:xfrm>
              <a:custGeom>
                <a:avLst/>
                <a:gdLst>
                  <a:gd name="connsiteX0" fmla="*/ 92344 w 196747"/>
                  <a:gd name="connsiteY0" fmla="*/ 535344 h 590242"/>
                  <a:gd name="connsiteX1" fmla="*/ 129790 w 196747"/>
                  <a:gd name="connsiteY1" fmla="*/ 586117 h 590242"/>
                  <a:gd name="connsiteX2" fmla="*/ 197700 w 196747"/>
                  <a:gd name="connsiteY2" fmla="*/ 565808 h 590242"/>
                  <a:gd name="connsiteX3" fmla="*/ 174217 w 196747"/>
                  <a:gd name="connsiteY3" fmla="*/ 545498 h 590242"/>
                  <a:gd name="connsiteX4" fmla="*/ 171678 w 196747"/>
                  <a:gd name="connsiteY4" fmla="*/ 4760 h 590242"/>
                  <a:gd name="connsiteX5" fmla="*/ 4760 w 196747"/>
                  <a:gd name="connsiteY5" fmla="*/ 4760 h 590242"/>
                  <a:gd name="connsiteX6" fmla="*/ 92344 w 196747"/>
                  <a:gd name="connsiteY6" fmla="*/ 535344 h 590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747" h="590242">
                    <a:moveTo>
                      <a:pt x="92344" y="535344"/>
                    </a:moveTo>
                    <a:cubicBezTo>
                      <a:pt x="92344" y="535344"/>
                      <a:pt x="85363" y="579136"/>
                      <a:pt x="129790" y="586117"/>
                    </a:cubicBezTo>
                    <a:cubicBezTo>
                      <a:pt x="173582" y="593098"/>
                      <a:pt x="197700" y="565808"/>
                      <a:pt x="197700" y="565808"/>
                    </a:cubicBezTo>
                    <a:lnTo>
                      <a:pt x="174217" y="545498"/>
                    </a:lnTo>
                    <a:lnTo>
                      <a:pt x="171678" y="4760"/>
                    </a:lnTo>
                    <a:lnTo>
                      <a:pt x="4760" y="4760"/>
                    </a:lnTo>
                    <a:lnTo>
                      <a:pt x="92344" y="535344"/>
                    </a:ln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543">
                <a:extLst>
                  <a:ext uri="{FF2B5EF4-FFF2-40B4-BE49-F238E27FC236}">
                    <a16:creationId xmlns:a16="http://schemas.microsoft.com/office/drawing/2014/main" xmlns="" id="{3833BF8F-D25E-4EB6-A920-85F445CEB150}"/>
                  </a:ext>
                </a:extLst>
              </p:cNvPr>
              <p:cNvSpPr/>
              <p:nvPr/>
            </p:nvSpPr>
            <p:spPr>
              <a:xfrm>
                <a:off x="2600558" y="4483503"/>
                <a:ext cx="203094" cy="596589"/>
              </a:xfrm>
              <a:custGeom>
                <a:avLst/>
                <a:gdLst>
                  <a:gd name="connsiteX0" fmla="*/ 72670 w 203094"/>
                  <a:gd name="connsiteY0" fmla="*/ 522016 h 596589"/>
                  <a:gd name="connsiteX1" fmla="*/ 112019 w 203094"/>
                  <a:gd name="connsiteY1" fmla="*/ 595637 h 596589"/>
                  <a:gd name="connsiteX2" fmla="*/ 198334 w 203094"/>
                  <a:gd name="connsiteY2" fmla="*/ 568346 h 596589"/>
                  <a:gd name="connsiteX3" fmla="*/ 189449 w 203094"/>
                  <a:gd name="connsiteY3" fmla="*/ 540421 h 596589"/>
                  <a:gd name="connsiteX4" fmla="*/ 164697 w 203094"/>
                  <a:gd name="connsiteY4" fmla="*/ 527727 h 596589"/>
                  <a:gd name="connsiteX5" fmla="*/ 162793 w 203094"/>
                  <a:gd name="connsiteY5" fmla="*/ 4760 h 596589"/>
                  <a:gd name="connsiteX6" fmla="*/ 4760 w 203094"/>
                  <a:gd name="connsiteY6" fmla="*/ 4760 h 596589"/>
                  <a:gd name="connsiteX7" fmla="*/ 72670 w 203094"/>
                  <a:gd name="connsiteY7" fmla="*/ 522016 h 59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94" h="596589">
                    <a:moveTo>
                      <a:pt x="72670" y="522016"/>
                    </a:moveTo>
                    <a:lnTo>
                      <a:pt x="112019" y="595637"/>
                    </a:lnTo>
                    <a:lnTo>
                      <a:pt x="198334" y="568346"/>
                    </a:lnTo>
                    <a:lnTo>
                      <a:pt x="189449" y="540421"/>
                    </a:lnTo>
                    <a:cubicBezTo>
                      <a:pt x="189449" y="540421"/>
                      <a:pt x="174217" y="544229"/>
                      <a:pt x="164697" y="527727"/>
                    </a:cubicBezTo>
                    <a:cubicBezTo>
                      <a:pt x="155177" y="511226"/>
                      <a:pt x="162793" y="4760"/>
                      <a:pt x="162793" y="4760"/>
                    </a:cubicBezTo>
                    <a:lnTo>
                      <a:pt x="4760" y="4760"/>
                    </a:lnTo>
                    <a:cubicBezTo>
                      <a:pt x="4760" y="4760"/>
                      <a:pt x="56168" y="475684"/>
                      <a:pt x="72670" y="522016"/>
                    </a:cubicBez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544">
                <a:extLst>
                  <a:ext uri="{FF2B5EF4-FFF2-40B4-BE49-F238E27FC236}">
                    <a16:creationId xmlns:a16="http://schemas.microsoft.com/office/drawing/2014/main" xmlns="" id="{06C3AA11-DFEE-4A36-9A1D-B638AE955D5E}"/>
                  </a:ext>
                </a:extLst>
              </p:cNvPr>
              <p:cNvSpPr/>
              <p:nvPr/>
            </p:nvSpPr>
            <p:spPr>
              <a:xfrm>
                <a:off x="2714164" y="2133957"/>
                <a:ext cx="298295" cy="165014"/>
              </a:xfrm>
              <a:custGeom>
                <a:avLst/>
                <a:gdLst>
                  <a:gd name="connsiteX0" fmla="*/ 290361 w 298294"/>
                  <a:gd name="connsiteY0" fmla="*/ 4760 h 165014"/>
                  <a:gd name="connsiteX1" fmla="*/ 184372 w 298294"/>
                  <a:gd name="connsiteY1" fmla="*/ 84094 h 165014"/>
                  <a:gd name="connsiteX2" fmla="*/ 4760 w 298294"/>
                  <a:gd name="connsiteY2" fmla="*/ 134233 h 165014"/>
                  <a:gd name="connsiteX3" fmla="*/ 195161 w 298294"/>
                  <a:gd name="connsiteY3" fmla="*/ 155177 h 165014"/>
                  <a:gd name="connsiteX4" fmla="*/ 292900 w 298294"/>
                  <a:gd name="connsiteY4" fmla="*/ 52360 h 165014"/>
                  <a:gd name="connsiteX5" fmla="*/ 290361 w 298294"/>
                  <a:gd name="connsiteY5" fmla="*/ 4760 h 16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8294" h="165014">
                    <a:moveTo>
                      <a:pt x="290361" y="4760"/>
                    </a:moveTo>
                    <a:cubicBezTo>
                      <a:pt x="290361" y="4760"/>
                      <a:pt x="242761" y="73304"/>
                      <a:pt x="184372" y="84094"/>
                    </a:cubicBezTo>
                    <a:cubicBezTo>
                      <a:pt x="125982" y="94883"/>
                      <a:pt x="4760" y="105038"/>
                      <a:pt x="4760" y="134233"/>
                    </a:cubicBezTo>
                    <a:cubicBezTo>
                      <a:pt x="4760" y="163427"/>
                      <a:pt x="163427" y="173582"/>
                      <a:pt x="195161" y="155177"/>
                    </a:cubicBezTo>
                    <a:cubicBezTo>
                      <a:pt x="226894" y="136771"/>
                      <a:pt x="290361" y="78382"/>
                      <a:pt x="292900" y="52360"/>
                    </a:cubicBezTo>
                    <a:cubicBezTo>
                      <a:pt x="295439" y="26339"/>
                      <a:pt x="290361" y="4760"/>
                      <a:pt x="290361" y="476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545">
                <a:extLst>
                  <a:ext uri="{FF2B5EF4-FFF2-40B4-BE49-F238E27FC236}">
                    <a16:creationId xmlns:a16="http://schemas.microsoft.com/office/drawing/2014/main" xmlns="" id="{2F5A9952-19C1-4BE9-ABBD-AD2799F5973E}"/>
                  </a:ext>
                </a:extLst>
              </p:cNvPr>
              <p:cNvSpPr/>
              <p:nvPr/>
            </p:nvSpPr>
            <p:spPr>
              <a:xfrm>
                <a:off x="2642776" y="4998082"/>
                <a:ext cx="247521" cy="95200"/>
              </a:xfrm>
              <a:custGeom>
                <a:avLst/>
                <a:gdLst>
                  <a:gd name="connsiteX0" fmla="*/ 147866 w 247521"/>
                  <a:gd name="connsiteY0" fmla="*/ 25842 h 95200"/>
                  <a:gd name="connsiteX1" fmla="*/ 241162 w 247521"/>
                  <a:gd name="connsiteY1" fmla="*/ 80424 h 95200"/>
                  <a:gd name="connsiteX2" fmla="*/ 239893 w 247521"/>
                  <a:gd name="connsiteY2" fmla="*/ 90578 h 95200"/>
                  <a:gd name="connsiteX3" fmla="*/ 93919 w 247521"/>
                  <a:gd name="connsiteY3" fmla="*/ 89309 h 95200"/>
                  <a:gd name="connsiteX4" fmla="*/ 92650 w 247521"/>
                  <a:gd name="connsiteY4" fmla="*/ 79154 h 95200"/>
                  <a:gd name="connsiteX5" fmla="*/ 69802 w 247521"/>
                  <a:gd name="connsiteY5" fmla="*/ 80424 h 95200"/>
                  <a:gd name="connsiteX6" fmla="*/ 71071 w 247521"/>
                  <a:gd name="connsiteY6" fmla="*/ 89309 h 95200"/>
                  <a:gd name="connsiteX7" fmla="*/ 6335 w 247521"/>
                  <a:gd name="connsiteY7" fmla="*/ 88039 h 95200"/>
                  <a:gd name="connsiteX8" fmla="*/ 30452 w 247521"/>
                  <a:gd name="connsiteY8" fmla="*/ 6802 h 95200"/>
                  <a:gd name="connsiteX9" fmla="*/ 85034 w 247521"/>
                  <a:gd name="connsiteY9" fmla="*/ 58210 h 95200"/>
                  <a:gd name="connsiteX10" fmla="*/ 147866 w 247521"/>
                  <a:gd name="connsiteY10" fmla="*/ 25842 h 9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21" h="95200">
                    <a:moveTo>
                      <a:pt x="147866" y="25842"/>
                    </a:moveTo>
                    <a:cubicBezTo>
                      <a:pt x="147866" y="22669"/>
                      <a:pt x="236720" y="69634"/>
                      <a:pt x="241162" y="80424"/>
                    </a:cubicBezTo>
                    <a:cubicBezTo>
                      <a:pt x="245605" y="91213"/>
                      <a:pt x="239893" y="90578"/>
                      <a:pt x="239893" y="90578"/>
                    </a:cubicBezTo>
                    <a:lnTo>
                      <a:pt x="93919" y="89309"/>
                    </a:lnTo>
                    <a:lnTo>
                      <a:pt x="92650" y="79154"/>
                    </a:lnTo>
                    <a:lnTo>
                      <a:pt x="69802" y="80424"/>
                    </a:lnTo>
                    <a:lnTo>
                      <a:pt x="71071" y="89309"/>
                    </a:lnTo>
                    <a:lnTo>
                      <a:pt x="6335" y="88039"/>
                    </a:lnTo>
                    <a:cubicBezTo>
                      <a:pt x="6335" y="88039"/>
                      <a:pt x="-4455" y="21399"/>
                      <a:pt x="30452" y="6802"/>
                    </a:cubicBezTo>
                    <a:cubicBezTo>
                      <a:pt x="65359" y="-7795"/>
                      <a:pt x="60916" y="60749"/>
                      <a:pt x="85034" y="58210"/>
                    </a:cubicBezTo>
                    <a:cubicBezTo>
                      <a:pt x="109151" y="56941"/>
                      <a:pt x="146597" y="46786"/>
                      <a:pt x="147866" y="25842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546">
                <a:extLst>
                  <a:ext uri="{FF2B5EF4-FFF2-40B4-BE49-F238E27FC236}">
                    <a16:creationId xmlns:a16="http://schemas.microsoft.com/office/drawing/2014/main" xmlns="" id="{B0140C20-9BC7-4569-8BEB-B1B714CA8907}"/>
                  </a:ext>
                </a:extLst>
              </p:cNvPr>
              <p:cNvSpPr/>
              <p:nvPr/>
            </p:nvSpPr>
            <p:spPr>
              <a:xfrm>
                <a:off x="1635226" y="2547127"/>
                <a:ext cx="317335" cy="247521"/>
              </a:xfrm>
              <a:custGeom>
                <a:avLst/>
                <a:gdLst>
                  <a:gd name="connsiteX0" fmla="*/ 308767 w 317334"/>
                  <a:gd name="connsiteY0" fmla="*/ 111385 h 247521"/>
                  <a:gd name="connsiteX1" fmla="*/ 314479 w 317334"/>
                  <a:gd name="connsiteY1" fmla="*/ 189449 h 247521"/>
                  <a:gd name="connsiteX2" fmla="*/ 195161 w 317334"/>
                  <a:gd name="connsiteY2" fmla="*/ 243396 h 247521"/>
                  <a:gd name="connsiteX3" fmla="*/ 4760 w 317334"/>
                  <a:gd name="connsiteY3" fmla="*/ 160889 h 247521"/>
                  <a:gd name="connsiteX4" fmla="*/ 23165 w 317334"/>
                  <a:gd name="connsiteY4" fmla="*/ 92979 h 247521"/>
                  <a:gd name="connsiteX5" fmla="*/ 84094 w 317334"/>
                  <a:gd name="connsiteY5" fmla="*/ 4760 h 247521"/>
                  <a:gd name="connsiteX6" fmla="*/ 308767 w 317334"/>
                  <a:gd name="connsiteY6" fmla="*/ 111385 h 24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7334" h="247521">
                    <a:moveTo>
                      <a:pt x="308767" y="111385"/>
                    </a:moveTo>
                    <a:cubicBezTo>
                      <a:pt x="308767" y="111385"/>
                      <a:pt x="306228" y="171044"/>
                      <a:pt x="314479" y="189449"/>
                    </a:cubicBezTo>
                    <a:cubicBezTo>
                      <a:pt x="322729" y="207854"/>
                      <a:pt x="199604" y="243396"/>
                      <a:pt x="195161" y="243396"/>
                    </a:cubicBezTo>
                    <a:cubicBezTo>
                      <a:pt x="190718" y="243396"/>
                      <a:pt x="4760" y="160889"/>
                      <a:pt x="4760" y="160889"/>
                    </a:cubicBezTo>
                    <a:cubicBezTo>
                      <a:pt x="4760" y="160889"/>
                      <a:pt x="11741" y="128521"/>
                      <a:pt x="23165" y="92979"/>
                    </a:cubicBezTo>
                    <a:cubicBezTo>
                      <a:pt x="34590" y="57438"/>
                      <a:pt x="84094" y="4760"/>
                      <a:pt x="84094" y="4760"/>
                    </a:cubicBezTo>
                    <a:lnTo>
                      <a:pt x="308767" y="111385"/>
                    </a:ln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547">
                <a:extLst>
                  <a:ext uri="{FF2B5EF4-FFF2-40B4-BE49-F238E27FC236}">
                    <a16:creationId xmlns:a16="http://schemas.microsoft.com/office/drawing/2014/main" xmlns="" id="{BAC924C8-8E21-4C81-8CEE-AC01302C9CEB}"/>
                  </a:ext>
                </a:extLst>
              </p:cNvPr>
              <p:cNvSpPr/>
              <p:nvPr/>
            </p:nvSpPr>
            <p:spPr>
              <a:xfrm>
                <a:off x="1706944" y="2547127"/>
                <a:ext cx="241174" cy="152321"/>
              </a:xfrm>
              <a:custGeom>
                <a:avLst/>
                <a:gdLst>
                  <a:gd name="connsiteX0" fmla="*/ 236414 w 241174"/>
                  <a:gd name="connsiteY0" fmla="*/ 146926 h 152320"/>
                  <a:gd name="connsiteX1" fmla="*/ 52360 w 241174"/>
                  <a:gd name="connsiteY1" fmla="*/ 98057 h 152320"/>
                  <a:gd name="connsiteX2" fmla="*/ 4760 w 241174"/>
                  <a:gd name="connsiteY2" fmla="*/ 14915 h 152320"/>
                  <a:gd name="connsiteX3" fmla="*/ 12376 w 241174"/>
                  <a:gd name="connsiteY3" fmla="*/ 4760 h 152320"/>
                  <a:gd name="connsiteX4" fmla="*/ 236414 w 241174"/>
                  <a:gd name="connsiteY4" fmla="*/ 111385 h 152320"/>
                  <a:gd name="connsiteX5" fmla="*/ 236414 w 241174"/>
                  <a:gd name="connsiteY5" fmla="*/ 146926 h 152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174" h="152320">
                    <a:moveTo>
                      <a:pt x="236414" y="146926"/>
                    </a:moveTo>
                    <a:cubicBezTo>
                      <a:pt x="195795" y="164062"/>
                      <a:pt x="78382" y="110750"/>
                      <a:pt x="52360" y="98057"/>
                    </a:cubicBezTo>
                    <a:cubicBezTo>
                      <a:pt x="25704" y="85363"/>
                      <a:pt x="4760" y="14915"/>
                      <a:pt x="4760" y="14915"/>
                    </a:cubicBezTo>
                    <a:lnTo>
                      <a:pt x="12376" y="4760"/>
                    </a:lnTo>
                    <a:lnTo>
                      <a:pt x="236414" y="111385"/>
                    </a:lnTo>
                    <a:cubicBezTo>
                      <a:pt x="237049" y="111385"/>
                      <a:pt x="235780" y="128521"/>
                      <a:pt x="236414" y="146926"/>
                    </a:cubicBez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548">
                <a:extLst>
                  <a:ext uri="{FF2B5EF4-FFF2-40B4-BE49-F238E27FC236}">
                    <a16:creationId xmlns:a16="http://schemas.microsoft.com/office/drawing/2014/main" xmlns="" id="{DEED94C0-B1D0-45DA-856C-28084FE40E38}"/>
                  </a:ext>
                </a:extLst>
              </p:cNvPr>
              <p:cNvSpPr/>
              <p:nvPr/>
            </p:nvSpPr>
            <p:spPr>
              <a:xfrm>
                <a:off x="2158193" y="4150302"/>
                <a:ext cx="304641" cy="736217"/>
              </a:xfrm>
              <a:custGeom>
                <a:avLst/>
                <a:gdLst>
                  <a:gd name="connsiteX0" fmla="*/ 300516 w 304641"/>
                  <a:gd name="connsiteY0" fmla="*/ 736534 h 736216"/>
                  <a:gd name="connsiteX1" fmla="*/ 252281 w 304641"/>
                  <a:gd name="connsiteY1" fmla="*/ 736534 h 736216"/>
                  <a:gd name="connsiteX2" fmla="*/ 4760 w 304641"/>
                  <a:gd name="connsiteY2" fmla="*/ 4760 h 736216"/>
                  <a:gd name="connsiteX3" fmla="*/ 88536 w 304641"/>
                  <a:gd name="connsiteY3" fmla="*/ 4760 h 73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641" h="736216">
                    <a:moveTo>
                      <a:pt x="300516" y="736534"/>
                    </a:moveTo>
                    <a:lnTo>
                      <a:pt x="252281" y="736534"/>
                    </a:lnTo>
                    <a:lnTo>
                      <a:pt x="4760" y="4760"/>
                    </a:lnTo>
                    <a:lnTo>
                      <a:pt x="88536" y="4760"/>
                    </a:lnTo>
                    <a:close/>
                  </a:path>
                </a:pathLst>
              </a:custGeom>
              <a:solidFill>
                <a:srgbClr val="3C66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549">
                <a:extLst>
                  <a:ext uri="{FF2B5EF4-FFF2-40B4-BE49-F238E27FC236}">
                    <a16:creationId xmlns:a16="http://schemas.microsoft.com/office/drawing/2014/main" xmlns="" id="{6754CAA0-A10E-4419-BA9C-390DB5FA9096}"/>
                  </a:ext>
                </a:extLst>
              </p:cNvPr>
              <p:cNvSpPr/>
              <p:nvPr/>
            </p:nvSpPr>
            <p:spPr>
              <a:xfrm>
                <a:off x="1798336" y="4166169"/>
                <a:ext cx="88854" cy="755257"/>
              </a:xfrm>
              <a:custGeom>
                <a:avLst/>
                <a:gdLst>
                  <a:gd name="connsiteX0" fmla="*/ 80286 w 88853"/>
                  <a:gd name="connsiteY0" fmla="*/ 752401 h 755256"/>
                  <a:gd name="connsiteX1" fmla="*/ 23800 w 88853"/>
                  <a:gd name="connsiteY1" fmla="*/ 752401 h 755256"/>
                  <a:gd name="connsiteX2" fmla="*/ 4760 w 88853"/>
                  <a:gd name="connsiteY2" fmla="*/ 4760 h 755256"/>
                  <a:gd name="connsiteX3" fmla="*/ 88536 w 88853"/>
                  <a:gd name="connsiteY3" fmla="*/ 9202 h 75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853" h="755256">
                    <a:moveTo>
                      <a:pt x="80286" y="752401"/>
                    </a:moveTo>
                    <a:lnTo>
                      <a:pt x="23800" y="752401"/>
                    </a:lnTo>
                    <a:lnTo>
                      <a:pt x="4760" y="4760"/>
                    </a:lnTo>
                    <a:lnTo>
                      <a:pt x="88536" y="9202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550">
                <a:extLst>
                  <a:ext uri="{FF2B5EF4-FFF2-40B4-BE49-F238E27FC236}">
                    <a16:creationId xmlns:a16="http://schemas.microsoft.com/office/drawing/2014/main" xmlns="" id="{2E41310F-CD55-4244-B54B-383F9D2A9D10}"/>
                  </a:ext>
                </a:extLst>
              </p:cNvPr>
              <p:cNvSpPr/>
              <p:nvPr/>
            </p:nvSpPr>
            <p:spPr>
              <a:xfrm>
                <a:off x="1847205" y="3743479"/>
                <a:ext cx="926617" cy="1097978"/>
              </a:xfrm>
              <a:custGeom>
                <a:avLst/>
                <a:gdLst>
                  <a:gd name="connsiteX0" fmla="*/ 4760 w 926617"/>
                  <a:gd name="connsiteY0" fmla="*/ 1086237 h 1097978"/>
                  <a:gd name="connsiteX1" fmla="*/ 92345 w 926617"/>
                  <a:gd name="connsiteY1" fmla="*/ 1097661 h 1097978"/>
                  <a:gd name="connsiteX2" fmla="*/ 907260 w 926617"/>
                  <a:gd name="connsiteY2" fmla="*/ 275129 h 1097978"/>
                  <a:gd name="connsiteX3" fmla="*/ 819676 w 926617"/>
                  <a:gd name="connsiteY3" fmla="*/ 35224 h 1097978"/>
                  <a:gd name="connsiteX4" fmla="*/ 366522 w 926617"/>
                  <a:gd name="connsiteY4" fmla="*/ 4760 h 1097978"/>
                  <a:gd name="connsiteX5" fmla="*/ 122174 w 926617"/>
                  <a:gd name="connsiteY5" fmla="*/ 6029 h 1097978"/>
                  <a:gd name="connsiteX6" fmla="*/ 556922 w 926617"/>
                  <a:gd name="connsiteY6" fmla="*/ 332250 h 1097978"/>
                  <a:gd name="connsiteX7" fmla="*/ 423642 w 926617"/>
                  <a:gd name="connsiteY7" fmla="*/ 492186 h 1097978"/>
                  <a:gd name="connsiteX8" fmla="*/ 168505 w 926617"/>
                  <a:gd name="connsiteY8" fmla="*/ 777787 h 1097978"/>
                  <a:gd name="connsiteX9" fmla="*/ 4760 w 926617"/>
                  <a:gd name="connsiteY9" fmla="*/ 1086237 h 109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6617" h="1097978">
                    <a:moveTo>
                      <a:pt x="4760" y="1086237"/>
                    </a:moveTo>
                    <a:lnTo>
                      <a:pt x="92345" y="1097661"/>
                    </a:lnTo>
                    <a:cubicBezTo>
                      <a:pt x="92345" y="1097661"/>
                      <a:pt x="853948" y="431258"/>
                      <a:pt x="907260" y="275129"/>
                    </a:cubicBezTo>
                    <a:cubicBezTo>
                      <a:pt x="960572" y="119001"/>
                      <a:pt x="880604" y="39032"/>
                      <a:pt x="819676" y="35224"/>
                    </a:cubicBezTo>
                    <a:cubicBezTo>
                      <a:pt x="758747" y="31416"/>
                      <a:pt x="366522" y="4760"/>
                      <a:pt x="366522" y="4760"/>
                    </a:cubicBezTo>
                    <a:lnTo>
                      <a:pt x="122174" y="6029"/>
                    </a:lnTo>
                    <a:lnTo>
                      <a:pt x="556922" y="332250"/>
                    </a:lnTo>
                    <a:lnTo>
                      <a:pt x="423642" y="492186"/>
                    </a:lnTo>
                    <a:cubicBezTo>
                      <a:pt x="423642" y="492186"/>
                      <a:pt x="256089" y="595003"/>
                      <a:pt x="168505" y="777787"/>
                    </a:cubicBezTo>
                    <a:cubicBezTo>
                      <a:pt x="80920" y="960572"/>
                      <a:pt x="4760" y="1086237"/>
                      <a:pt x="4760" y="1086237"/>
                    </a:cubicBezTo>
                    <a:close/>
                  </a:path>
                </a:pathLst>
              </a:custGeom>
              <a:solidFill>
                <a:srgbClr val="0037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551">
                <a:extLst>
                  <a:ext uri="{FF2B5EF4-FFF2-40B4-BE49-F238E27FC236}">
                    <a16:creationId xmlns:a16="http://schemas.microsoft.com/office/drawing/2014/main" xmlns="" id="{DA252A09-92E6-495B-9FE8-D0630E7B2DCE}"/>
                  </a:ext>
                </a:extLst>
              </p:cNvPr>
              <p:cNvSpPr/>
              <p:nvPr/>
            </p:nvSpPr>
            <p:spPr>
              <a:xfrm>
                <a:off x="1972235" y="2697543"/>
                <a:ext cx="349068" cy="539469"/>
              </a:xfrm>
              <a:custGeom>
                <a:avLst/>
                <a:gdLst>
                  <a:gd name="connsiteX0" fmla="*/ 347482 w 349068"/>
                  <a:gd name="connsiteY0" fmla="*/ 536613 h 539469"/>
                  <a:gd name="connsiteX1" fmla="*/ 258628 w 349068"/>
                  <a:gd name="connsiteY1" fmla="*/ 539152 h 539469"/>
                  <a:gd name="connsiteX2" fmla="*/ 138041 w 349068"/>
                  <a:gd name="connsiteY2" fmla="*/ 294169 h 539469"/>
                  <a:gd name="connsiteX3" fmla="*/ 4760 w 349068"/>
                  <a:gd name="connsiteY3" fmla="*/ 4760 h 539469"/>
                  <a:gd name="connsiteX4" fmla="*/ 109480 w 349068"/>
                  <a:gd name="connsiteY4" fmla="*/ 148195 h 539469"/>
                  <a:gd name="connsiteX5" fmla="*/ 134867 w 349068"/>
                  <a:gd name="connsiteY5" fmla="*/ 87902 h 539469"/>
                  <a:gd name="connsiteX6" fmla="*/ 313209 w 349068"/>
                  <a:gd name="connsiteY6" fmla="*/ 237684 h 539469"/>
                  <a:gd name="connsiteX7" fmla="*/ 347482 w 349068"/>
                  <a:gd name="connsiteY7" fmla="*/ 536613 h 539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068" h="539469">
                    <a:moveTo>
                      <a:pt x="347482" y="536613"/>
                    </a:moveTo>
                    <a:lnTo>
                      <a:pt x="258628" y="539152"/>
                    </a:lnTo>
                    <a:lnTo>
                      <a:pt x="138041" y="294169"/>
                    </a:lnTo>
                    <a:lnTo>
                      <a:pt x="4760" y="4760"/>
                    </a:lnTo>
                    <a:lnTo>
                      <a:pt x="109480" y="148195"/>
                    </a:lnTo>
                    <a:lnTo>
                      <a:pt x="134867" y="87902"/>
                    </a:lnTo>
                    <a:cubicBezTo>
                      <a:pt x="134867" y="87902"/>
                      <a:pt x="271321" y="144387"/>
                      <a:pt x="313209" y="237684"/>
                    </a:cubicBezTo>
                    <a:cubicBezTo>
                      <a:pt x="334788" y="287188"/>
                      <a:pt x="342404" y="487744"/>
                      <a:pt x="347482" y="536613"/>
                    </a:cubicBezTo>
                    <a:close/>
                  </a:path>
                </a:pathLst>
              </a:custGeom>
              <a:solidFill>
                <a:srgbClr val="04AD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552">
                <a:extLst>
                  <a:ext uri="{FF2B5EF4-FFF2-40B4-BE49-F238E27FC236}">
                    <a16:creationId xmlns:a16="http://schemas.microsoft.com/office/drawing/2014/main" xmlns="" id="{C327CAB1-05A2-4C9A-9F74-37945C723660}"/>
                  </a:ext>
                </a:extLst>
              </p:cNvPr>
              <p:cNvSpPr/>
              <p:nvPr/>
            </p:nvSpPr>
            <p:spPr>
              <a:xfrm>
                <a:off x="1611290" y="2120805"/>
                <a:ext cx="437922" cy="342722"/>
              </a:xfrm>
              <a:custGeom>
                <a:avLst/>
                <a:gdLst>
                  <a:gd name="connsiteX0" fmla="*/ 346665 w 437921"/>
                  <a:gd name="connsiteY0" fmla="*/ 57896 h 342721"/>
                  <a:gd name="connsiteX1" fmla="*/ 402516 w 437921"/>
                  <a:gd name="connsiteY1" fmla="*/ 29336 h 342721"/>
                  <a:gd name="connsiteX2" fmla="*/ 427903 w 437921"/>
                  <a:gd name="connsiteY2" fmla="*/ 146115 h 342721"/>
                  <a:gd name="connsiteX3" fmla="*/ 402516 w 437921"/>
                  <a:gd name="connsiteY3" fmla="*/ 242585 h 342721"/>
                  <a:gd name="connsiteX4" fmla="*/ 373956 w 437921"/>
                  <a:gd name="connsiteY4" fmla="*/ 339055 h 342721"/>
                  <a:gd name="connsiteX5" fmla="*/ 245118 w 437921"/>
                  <a:gd name="connsiteY5" fmla="*/ 237508 h 342721"/>
                  <a:gd name="connsiteX6" fmla="*/ 90893 w 437921"/>
                  <a:gd name="connsiteY6" fmla="*/ 276222 h 342721"/>
                  <a:gd name="connsiteX7" fmla="*/ 42024 w 437921"/>
                  <a:gd name="connsiteY7" fmla="*/ 266068 h 342721"/>
                  <a:gd name="connsiteX8" fmla="*/ 19810 w 437921"/>
                  <a:gd name="connsiteY8" fmla="*/ 176579 h 342721"/>
                  <a:gd name="connsiteX9" fmla="*/ 7752 w 437921"/>
                  <a:gd name="connsiteY9" fmla="*/ 113747 h 342721"/>
                  <a:gd name="connsiteX10" fmla="*/ 38216 w 437921"/>
                  <a:gd name="connsiteY10" fmla="*/ 71224 h 342721"/>
                  <a:gd name="connsiteX11" fmla="*/ 53448 w 437921"/>
                  <a:gd name="connsiteY11" fmla="*/ 5219 h 342721"/>
                  <a:gd name="connsiteX12" fmla="*/ 109299 w 437921"/>
                  <a:gd name="connsiteY12" fmla="*/ 40760 h 342721"/>
                  <a:gd name="connsiteX13" fmla="*/ 346665 w 437921"/>
                  <a:gd name="connsiteY13" fmla="*/ 57896 h 34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7921" h="342721">
                    <a:moveTo>
                      <a:pt x="346665" y="57896"/>
                    </a:moveTo>
                    <a:cubicBezTo>
                      <a:pt x="346665" y="57896"/>
                      <a:pt x="375225" y="9027"/>
                      <a:pt x="402516" y="29336"/>
                    </a:cubicBezTo>
                    <a:cubicBezTo>
                      <a:pt x="429807" y="49646"/>
                      <a:pt x="451386" y="110574"/>
                      <a:pt x="427903" y="146115"/>
                    </a:cubicBezTo>
                    <a:cubicBezTo>
                      <a:pt x="404420" y="181657"/>
                      <a:pt x="405689" y="168329"/>
                      <a:pt x="402516" y="242585"/>
                    </a:cubicBezTo>
                    <a:cubicBezTo>
                      <a:pt x="399343" y="316841"/>
                      <a:pt x="389188" y="340959"/>
                      <a:pt x="373956" y="339055"/>
                    </a:cubicBezTo>
                    <a:cubicBezTo>
                      <a:pt x="358724" y="337151"/>
                      <a:pt x="294622" y="224180"/>
                      <a:pt x="245118" y="237508"/>
                    </a:cubicBezTo>
                    <a:cubicBezTo>
                      <a:pt x="196248" y="250836"/>
                      <a:pt x="102952" y="269876"/>
                      <a:pt x="90893" y="276222"/>
                    </a:cubicBezTo>
                    <a:cubicBezTo>
                      <a:pt x="78834" y="283204"/>
                      <a:pt x="42024" y="266068"/>
                      <a:pt x="42024" y="266068"/>
                    </a:cubicBezTo>
                    <a:cubicBezTo>
                      <a:pt x="42024" y="266068"/>
                      <a:pt x="13464" y="243854"/>
                      <a:pt x="19810" y="176579"/>
                    </a:cubicBezTo>
                    <a:cubicBezTo>
                      <a:pt x="26792" y="108670"/>
                      <a:pt x="19810" y="117555"/>
                      <a:pt x="7752" y="113747"/>
                    </a:cubicBezTo>
                    <a:cubicBezTo>
                      <a:pt x="-4307" y="110574"/>
                      <a:pt x="22984" y="69955"/>
                      <a:pt x="38216" y="71224"/>
                    </a:cubicBezTo>
                    <a:cubicBezTo>
                      <a:pt x="53448" y="73128"/>
                      <a:pt x="33138" y="10296"/>
                      <a:pt x="53448" y="5219"/>
                    </a:cubicBezTo>
                    <a:cubicBezTo>
                      <a:pt x="73757" y="141"/>
                      <a:pt x="92163" y="38856"/>
                      <a:pt x="109299" y="40760"/>
                    </a:cubicBezTo>
                    <a:cubicBezTo>
                      <a:pt x="126435" y="42664"/>
                      <a:pt x="290814" y="14104"/>
                      <a:pt x="346665" y="57896"/>
                    </a:cubicBezTo>
                    <a:close/>
                  </a:path>
                </a:pathLst>
              </a:custGeom>
              <a:solidFill>
                <a:srgbClr val="9448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553">
                <a:extLst>
                  <a:ext uri="{FF2B5EF4-FFF2-40B4-BE49-F238E27FC236}">
                    <a16:creationId xmlns:a16="http://schemas.microsoft.com/office/drawing/2014/main" xmlns="" id="{AF918AAD-7FB4-423F-BE9B-8E12FCA85E0F}"/>
                  </a:ext>
                </a:extLst>
              </p:cNvPr>
              <p:cNvSpPr/>
              <p:nvPr/>
            </p:nvSpPr>
            <p:spPr>
              <a:xfrm>
                <a:off x="2203255" y="3278901"/>
                <a:ext cx="260214" cy="291948"/>
              </a:xfrm>
              <a:custGeom>
                <a:avLst/>
                <a:gdLst>
                  <a:gd name="connsiteX0" fmla="*/ 121539 w 260214"/>
                  <a:gd name="connsiteY0" fmla="*/ 4760 h 291947"/>
                  <a:gd name="connsiteX1" fmla="*/ 254185 w 260214"/>
                  <a:gd name="connsiteY1" fmla="*/ 264975 h 291947"/>
                  <a:gd name="connsiteX2" fmla="*/ 246569 w 260214"/>
                  <a:gd name="connsiteY2" fmla="*/ 288457 h 291947"/>
                  <a:gd name="connsiteX3" fmla="*/ 64419 w 260214"/>
                  <a:gd name="connsiteY3" fmla="*/ 288457 h 291947"/>
                  <a:gd name="connsiteX4" fmla="*/ 7299 w 260214"/>
                  <a:gd name="connsiteY4" fmla="*/ 226260 h 291947"/>
                  <a:gd name="connsiteX5" fmla="*/ 4760 w 260214"/>
                  <a:gd name="connsiteY5" fmla="*/ 5395 h 291947"/>
                  <a:gd name="connsiteX6" fmla="*/ 121539 w 260214"/>
                  <a:gd name="connsiteY6" fmla="*/ 5395 h 2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214" h="291947">
                    <a:moveTo>
                      <a:pt x="121539" y="4760"/>
                    </a:moveTo>
                    <a:cubicBezTo>
                      <a:pt x="121539" y="4760"/>
                      <a:pt x="241492" y="246569"/>
                      <a:pt x="254185" y="264975"/>
                    </a:cubicBezTo>
                    <a:cubicBezTo>
                      <a:pt x="266879" y="283380"/>
                      <a:pt x="246569" y="288457"/>
                      <a:pt x="246569" y="288457"/>
                    </a:cubicBezTo>
                    <a:lnTo>
                      <a:pt x="64419" y="288457"/>
                    </a:lnTo>
                    <a:lnTo>
                      <a:pt x="7299" y="226260"/>
                    </a:lnTo>
                    <a:lnTo>
                      <a:pt x="4760" y="5395"/>
                    </a:lnTo>
                    <a:lnTo>
                      <a:pt x="121539" y="5395"/>
                    </a:lnTo>
                    <a:close/>
                  </a:path>
                </a:pathLst>
              </a:custGeom>
              <a:solidFill>
                <a:srgbClr val="FEC6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554">
                <a:extLst>
                  <a:ext uri="{FF2B5EF4-FFF2-40B4-BE49-F238E27FC236}">
                    <a16:creationId xmlns:a16="http://schemas.microsoft.com/office/drawing/2014/main" xmlns="" id="{72A60135-D0ED-463B-9F9D-9A8870790D77}"/>
                  </a:ext>
                </a:extLst>
              </p:cNvPr>
              <p:cNvSpPr/>
              <p:nvPr/>
            </p:nvSpPr>
            <p:spPr>
              <a:xfrm>
                <a:off x="2202620" y="3229396"/>
                <a:ext cx="126934" cy="57120"/>
              </a:xfrm>
              <a:custGeom>
                <a:avLst/>
                <a:gdLst>
                  <a:gd name="connsiteX0" fmla="*/ 117097 w 126933"/>
                  <a:gd name="connsiteY0" fmla="*/ 4760 h 57120"/>
                  <a:gd name="connsiteX1" fmla="*/ 122174 w 126933"/>
                  <a:gd name="connsiteY1" fmla="*/ 54264 h 57120"/>
                  <a:gd name="connsiteX2" fmla="*/ 4760 w 126933"/>
                  <a:gd name="connsiteY2" fmla="*/ 54264 h 57120"/>
                  <a:gd name="connsiteX3" fmla="*/ 6029 w 126933"/>
                  <a:gd name="connsiteY3" fmla="*/ 4760 h 5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33" h="57120">
                    <a:moveTo>
                      <a:pt x="117097" y="4760"/>
                    </a:moveTo>
                    <a:lnTo>
                      <a:pt x="122174" y="54264"/>
                    </a:lnTo>
                    <a:lnTo>
                      <a:pt x="4760" y="54264"/>
                    </a:lnTo>
                    <a:lnTo>
                      <a:pt x="6029" y="4760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555">
                <a:extLst>
                  <a:ext uri="{FF2B5EF4-FFF2-40B4-BE49-F238E27FC236}">
                    <a16:creationId xmlns:a16="http://schemas.microsoft.com/office/drawing/2014/main" xmlns="" id="{DC6B3C96-CAAD-42EC-8D6C-B59A04BFCAD8}"/>
                  </a:ext>
                </a:extLst>
              </p:cNvPr>
              <p:cNvSpPr/>
              <p:nvPr/>
            </p:nvSpPr>
            <p:spPr>
              <a:xfrm>
                <a:off x="1139549" y="2678503"/>
                <a:ext cx="1091631" cy="1078938"/>
              </a:xfrm>
              <a:custGeom>
                <a:avLst/>
                <a:gdLst>
                  <a:gd name="connsiteX0" fmla="*/ 1074178 w 1091631"/>
                  <a:gd name="connsiteY0" fmla="*/ 1069101 h 1078938"/>
                  <a:gd name="connsiteX1" fmla="*/ 1088141 w 1091631"/>
                  <a:gd name="connsiteY1" fmla="*/ 338596 h 1078938"/>
                  <a:gd name="connsiteX2" fmla="*/ 967554 w 1091631"/>
                  <a:gd name="connsiteY2" fmla="*/ 106307 h 1078938"/>
                  <a:gd name="connsiteX3" fmla="*/ 837446 w 1091631"/>
                  <a:gd name="connsiteY3" fmla="*/ 23800 h 1078938"/>
                  <a:gd name="connsiteX4" fmla="*/ 735899 w 1091631"/>
                  <a:gd name="connsiteY4" fmla="*/ 74574 h 1078938"/>
                  <a:gd name="connsiteX5" fmla="*/ 497263 w 1091631"/>
                  <a:gd name="connsiteY5" fmla="*/ 4760 h 1078938"/>
                  <a:gd name="connsiteX6" fmla="*/ 220548 w 1091631"/>
                  <a:gd name="connsiteY6" fmla="*/ 122174 h 1078938"/>
                  <a:gd name="connsiteX7" fmla="*/ 45379 w 1091631"/>
                  <a:gd name="connsiteY7" fmla="*/ 284649 h 1078938"/>
                  <a:gd name="connsiteX8" fmla="*/ 4760 w 1091631"/>
                  <a:gd name="connsiteY8" fmla="*/ 552480 h 1078938"/>
                  <a:gd name="connsiteX9" fmla="*/ 328441 w 1091631"/>
                  <a:gd name="connsiteY9" fmla="*/ 866641 h 1078938"/>
                  <a:gd name="connsiteX10" fmla="*/ 313844 w 1091631"/>
                  <a:gd name="connsiteY10" fmla="*/ 1074813 h 1078938"/>
                  <a:gd name="connsiteX11" fmla="*/ 1074178 w 1091631"/>
                  <a:gd name="connsiteY11" fmla="*/ 1069101 h 1078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1631" h="1078938">
                    <a:moveTo>
                      <a:pt x="1074178" y="1069101"/>
                    </a:moveTo>
                    <a:cubicBezTo>
                      <a:pt x="1074178" y="1069101"/>
                      <a:pt x="1100834" y="408410"/>
                      <a:pt x="1088141" y="338596"/>
                    </a:cubicBezTo>
                    <a:cubicBezTo>
                      <a:pt x="1075447" y="268783"/>
                      <a:pt x="1065927" y="134867"/>
                      <a:pt x="967554" y="106307"/>
                    </a:cubicBezTo>
                    <a:cubicBezTo>
                      <a:pt x="869180" y="77747"/>
                      <a:pt x="837446" y="23800"/>
                      <a:pt x="837446" y="23800"/>
                    </a:cubicBezTo>
                    <a:cubicBezTo>
                      <a:pt x="837446" y="23800"/>
                      <a:pt x="805713" y="74574"/>
                      <a:pt x="735899" y="74574"/>
                    </a:cubicBezTo>
                    <a:cubicBezTo>
                      <a:pt x="666086" y="74574"/>
                      <a:pt x="570250" y="52360"/>
                      <a:pt x="497263" y="4760"/>
                    </a:cubicBezTo>
                    <a:cubicBezTo>
                      <a:pt x="497263" y="4760"/>
                      <a:pt x="261801" y="109480"/>
                      <a:pt x="220548" y="122174"/>
                    </a:cubicBezTo>
                    <a:cubicBezTo>
                      <a:pt x="179294" y="134867"/>
                      <a:pt x="84094" y="182467"/>
                      <a:pt x="45379" y="284649"/>
                    </a:cubicBezTo>
                    <a:cubicBezTo>
                      <a:pt x="6664" y="386831"/>
                      <a:pt x="4760" y="552480"/>
                      <a:pt x="4760" y="552480"/>
                    </a:cubicBezTo>
                    <a:lnTo>
                      <a:pt x="328441" y="866641"/>
                    </a:lnTo>
                    <a:lnTo>
                      <a:pt x="313844" y="1074813"/>
                    </a:lnTo>
                    <a:lnTo>
                      <a:pt x="1074178" y="1069101"/>
                    </a:lnTo>
                    <a:close/>
                  </a:path>
                </a:pathLst>
              </a:custGeom>
              <a:solidFill>
                <a:srgbClr val="1DC3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556">
                <a:extLst>
                  <a:ext uri="{FF2B5EF4-FFF2-40B4-BE49-F238E27FC236}">
                    <a16:creationId xmlns:a16="http://schemas.microsoft.com/office/drawing/2014/main" xmlns="" id="{1570A1DE-B2B9-4A05-B591-C2F84D16A4D0}"/>
                  </a:ext>
                </a:extLst>
              </p:cNvPr>
              <p:cNvSpPr/>
              <p:nvPr/>
            </p:nvSpPr>
            <p:spPr>
              <a:xfrm>
                <a:off x="1238557" y="4154110"/>
                <a:ext cx="310988" cy="691790"/>
              </a:xfrm>
              <a:custGeom>
                <a:avLst/>
                <a:gdLst>
                  <a:gd name="connsiteX0" fmla="*/ 4760 w 310988"/>
                  <a:gd name="connsiteY0" fmla="*/ 688934 h 691789"/>
                  <a:gd name="connsiteX1" fmla="*/ 76478 w 310988"/>
                  <a:gd name="connsiteY1" fmla="*/ 688934 h 691789"/>
                  <a:gd name="connsiteX2" fmla="*/ 308767 w 310988"/>
                  <a:gd name="connsiteY2" fmla="*/ 4760 h 691789"/>
                  <a:gd name="connsiteX3" fmla="*/ 228798 w 310988"/>
                  <a:gd name="connsiteY3" fmla="*/ 4760 h 69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88" h="691789">
                    <a:moveTo>
                      <a:pt x="4760" y="688934"/>
                    </a:moveTo>
                    <a:lnTo>
                      <a:pt x="76478" y="688934"/>
                    </a:lnTo>
                    <a:lnTo>
                      <a:pt x="308767" y="4760"/>
                    </a:lnTo>
                    <a:lnTo>
                      <a:pt x="228798" y="4760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557">
                <a:extLst>
                  <a:ext uri="{FF2B5EF4-FFF2-40B4-BE49-F238E27FC236}">
                    <a16:creationId xmlns:a16="http://schemas.microsoft.com/office/drawing/2014/main" xmlns="" id="{8DAB5CA5-47B6-44FF-810D-F5E388EB94ED}"/>
                  </a:ext>
                </a:extLst>
              </p:cNvPr>
              <p:cNvSpPr/>
              <p:nvPr/>
            </p:nvSpPr>
            <p:spPr>
              <a:xfrm>
                <a:off x="1251861" y="3545462"/>
                <a:ext cx="1110672" cy="628323"/>
              </a:xfrm>
              <a:custGeom>
                <a:avLst/>
                <a:gdLst>
                  <a:gd name="connsiteX0" fmla="*/ 1111013 w 1110671"/>
                  <a:gd name="connsiteY0" fmla="*/ 589925 h 628322"/>
                  <a:gd name="connsiteX1" fmla="*/ 751155 w 1110671"/>
                  <a:gd name="connsiteY1" fmla="*/ 626102 h 628322"/>
                  <a:gd name="connsiteX2" fmla="*/ 123467 w 1110671"/>
                  <a:gd name="connsiteY2" fmla="*/ 589925 h 628322"/>
                  <a:gd name="connsiteX3" fmla="*/ 7323 w 1110671"/>
                  <a:gd name="connsiteY3" fmla="*/ 353828 h 628322"/>
                  <a:gd name="connsiteX4" fmla="*/ 94907 w 1110671"/>
                  <a:gd name="connsiteY4" fmla="*/ 4760 h 628322"/>
                  <a:gd name="connsiteX5" fmla="*/ 255478 w 1110671"/>
                  <a:gd name="connsiteY5" fmla="*/ 11742 h 628322"/>
                  <a:gd name="connsiteX6" fmla="*/ 415415 w 1110671"/>
                  <a:gd name="connsiteY6" fmla="*/ 362079 h 628322"/>
                  <a:gd name="connsiteX7" fmla="*/ 535368 w 1110671"/>
                  <a:gd name="connsiteY7" fmla="*/ 490282 h 628322"/>
                  <a:gd name="connsiteX8" fmla="*/ 1111013 w 1110671"/>
                  <a:gd name="connsiteY8" fmla="*/ 534075 h 628322"/>
                  <a:gd name="connsiteX9" fmla="*/ 1111013 w 1110671"/>
                  <a:gd name="connsiteY9" fmla="*/ 589925 h 628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0671" h="628322">
                    <a:moveTo>
                      <a:pt x="1111013" y="589925"/>
                    </a:moveTo>
                    <a:cubicBezTo>
                      <a:pt x="1111013" y="589925"/>
                      <a:pt x="1018986" y="621659"/>
                      <a:pt x="751155" y="626102"/>
                    </a:cubicBezTo>
                    <a:cubicBezTo>
                      <a:pt x="483325" y="629909"/>
                      <a:pt x="259286" y="638160"/>
                      <a:pt x="123467" y="589925"/>
                    </a:cubicBezTo>
                    <a:cubicBezTo>
                      <a:pt x="-12352" y="541691"/>
                      <a:pt x="3515" y="405871"/>
                      <a:pt x="7323" y="353828"/>
                    </a:cubicBezTo>
                    <a:cubicBezTo>
                      <a:pt x="11131" y="301786"/>
                      <a:pt x="94907" y="4760"/>
                      <a:pt x="94907" y="4760"/>
                    </a:cubicBezTo>
                    <a:lnTo>
                      <a:pt x="255478" y="11742"/>
                    </a:lnTo>
                    <a:lnTo>
                      <a:pt x="415415" y="362079"/>
                    </a:lnTo>
                    <a:cubicBezTo>
                      <a:pt x="415415" y="362079"/>
                      <a:pt x="523309" y="485840"/>
                      <a:pt x="535368" y="490282"/>
                    </a:cubicBezTo>
                    <a:cubicBezTo>
                      <a:pt x="547426" y="494725"/>
                      <a:pt x="1111013" y="534075"/>
                      <a:pt x="1111013" y="534075"/>
                    </a:cubicBezTo>
                    <a:lnTo>
                      <a:pt x="1111013" y="589925"/>
                    </a:lnTo>
                    <a:close/>
                  </a:path>
                </a:pathLst>
              </a:custGeom>
              <a:solidFill>
                <a:srgbClr val="376D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558">
                <a:extLst>
                  <a:ext uri="{FF2B5EF4-FFF2-40B4-BE49-F238E27FC236}">
                    <a16:creationId xmlns:a16="http://schemas.microsoft.com/office/drawing/2014/main" xmlns="" id="{600EB491-1FAD-4A41-9DB2-7C461236A3EB}"/>
                  </a:ext>
                </a:extLst>
              </p:cNvPr>
              <p:cNvSpPr/>
              <p:nvPr/>
            </p:nvSpPr>
            <p:spPr>
              <a:xfrm>
                <a:off x="2212408" y="3561536"/>
                <a:ext cx="406188" cy="44427"/>
              </a:xfrm>
              <a:custGeom>
                <a:avLst/>
                <a:gdLst>
                  <a:gd name="connsiteX0" fmla="*/ 402063 w 406188"/>
                  <a:gd name="connsiteY0" fmla="*/ 42840 h 44426"/>
                  <a:gd name="connsiteX1" fmla="*/ 4760 w 406188"/>
                  <a:gd name="connsiteY1" fmla="*/ 42840 h 44426"/>
                  <a:gd name="connsiteX2" fmla="*/ 4760 w 406188"/>
                  <a:gd name="connsiteY2" fmla="*/ 4760 h 44426"/>
                  <a:gd name="connsiteX3" fmla="*/ 402063 w 406188"/>
                  <a:gd name="connsiteY3" fmla="*/ 4760 h 4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188" h="44426">
                    <a:moveTo>
                      <a:pt x="402063" y="42840"/>
                    </a:moveTo>
                    <a:lnTo>
                      <a:pt x="4760" y="42840"/>
                    </a:lnTo>
                    <a:lnTo>
                      <a:pt x="4760" y="4760"/>
                    </a:lnTo>
                    <a:lnTo>
                      <a:pt x="402063" y="4760"/>
                    </a:lnTo>
                    <a:close/>
                  </a:path>
                </a:pathLst>
              </a:custGeom>
              <a:solidFill>
                <a:srgbClr val="E8EF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59">
                <a:extLst>
                  <a:ext uri="{FF2B5EF4-FFF2-40B4-BE49-F238E27FC236}">
                    <a16:creationId xmlns:a16="http://schemas.microsoft.com/office/drawing/2014/main" xmlns="" id="{89EE996D-0921-42BC-A1E3-48E4AA3736A2}"/>
                  </a:ext>
                </a:extLst>
              </p:cNvPr>
              <p:cNvSpPr/>
              <p:nvPr/>
            </p:nvSpPr>
            <p:spPr>
              <a:xfrm>
                <a:off x="2609127" y="3561536"/>
                <a:ext cx="482349" cy="44427"/>
              </a:xfrm>
              <a:custGeom>
                <a:avLst/>
                <a:gdLst>
                  <a:gd name="connsiteX0" fmla="*/ 479493 w 482348"/>
                  <a:gd name="connsiteY0" fmla="*/ 42840 h 44426"/>
                  <a:gd name="connsiteX1" fmla="*/ 4760 w 482348"/>
                  <a:gd name="connsiteY1" fmla="*/ 42840 h 44426"/>
                  <a:gd name="connsiteX2" fmla="*/ 4760 w 482348"/>
                  <a:gd name="connsiteY2" fmla="*/ 4760 h 44426"/>
                  <a:gd name="connsiteX3" fmla="*/ 479493 w 482348"/>
                  <a:gd name="connsiteY3" fmla="*/ 4760 h 4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48" h="44426">
                    <a:moveTo>
                      <a:pt x="479493" y="42840"/>
                    </a:moveTo>
                    <a:lnTo>
                      <a:pt x="4760" y="42840"/>
                    </a:lnTo>
                    <a:lnTo>
                      <a:pt x="4760" y="4760"/>
                    </a:lnTo>
                    <a:lnTo>
                      <a:pt x="479493" y="4760"/>
                    </a:lnTo>
                    <a:close/>
                  </a:path>
                </a:pathLst>
              </a:custGeom>
              <a:solidFill>
                <a:srgbClr val="ABBFD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60">
                <a:extLst>
                  <a:ext uri="{FF2B5EF4-FFF2-40B4-BE49-F238E27FC236}">
                    <a16:creationId xmlns:a16="http://schemas.microsoft.com/office/drawing/2014/main" xmlns="" id="{93ACF155-3AB2-4C65-A68A-4ED11554B62E}"/>
                  </a:ext>
                </a:extLst>
              </p:cNvPr>
              <p:cNvSpPr/>
              <p:nvPr/>
            </p:nvSpPr>
            <p:spPr>
              <a:xfrm>
                <a:off x="2544053" y="2945502"/>
                <a:ext cx="863150" cy="621976"/>
              </a:xfrm>
              <a:custGeom>
                <a:avLst/>
                <a:gdLst>
                  <a:gd name="connsiteX0" fmla="*/ 832389 w 863150"/>
                  <a:gd name="connsiteY0" fmla="*/ 460650 h 621976"/>
                  <a:gd name="connsiteX1" fmla="*/ 859679 w 863150"/>
                  <a:gd name="connsiteY1" fmla="*/ 25266 h 621976"/>
                  <a:gd name="connsiteX2" fmla="*/ 823503 w 863150"/>
                  <a:gd name="connsiteY2" fmla="*/ 4957 h 621976"/>
                  <a:gd name="connsiteX3" fmla="*/ 75228 w 863150"/>
                  <a:gd name="connsiteY3" fmla="*/ 9399 h 621976"/>
                  <a:gd name="connsiteX4" fmla="*/ 47937 w 863150"/>
                  <a:gd name="connsiteY4" fmla="*/ 41133 h 621976"/>
                  <a:gd name="connsiteX5" fmla="*/ 4780 w 863150"/>
                  <a:gd name="connsiteY5" fmla="*/ 602181 h 621976"/>
                  <a:gd name="connsiteX6" fmla="*/ 36513 w 863150"/>
                  <a:gd name="connsiteY6" fmla="*/ 620586 h 621976"/>
                  <a:gd name="connsiteX7" fmla="*/ 544249 w 863150"/>
                  <a:gd name="connsiteY7" fmla="*/ 620586 h 621976"/>
                  <a:gd name="connsiteX8" fmla="*/ 540441 w 863150"/>
                  <a:gd name="connsiteY8" fmla="*/ 563466 h 621976"/>
                  <a:gd name="connsiteX9" fmla="*/ 604542 w 863150"/>
                  <a:gd name="connsiteY9" fmla="*/ 559023 h 621976"/>
                  <a:gd name="connsiteX10" fmla="*/ 604542 w 863150"/>
                  <a:gd name="connsiteY10" fmla="*/ 468900 h 621976"/>
                  <a:gd name="connsiteX11" fmla="*/ 832389 w 863150"/>
                  <a:gd name="connsiteY11" fmla="*/ 460650 h 621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150" h="621976">
                    <a:moveTo>
                      <a:pt x="832389" y="460650"/>
                    </a:moveTo>
                    <a:lnTo>
                      <a:pt x="859679" y="25266"/>
                    </a:lnTo>
                    <a:cubicBezTo>
                      <a:pt x="859679" y="25266"/>
                      <a:pt x="859679" y="2418"/>
                      <a:pt x="823503" y="4957"/>
                    </a:cubicBezTo>
                    <a:cubicBezTo>
                      <a:pt x="787327" y="7496"/>
                      <a:pt x="75228" y="9399"/>
                      <a:pt x="75228" y="9399"/>
                    </a:cubicBezTo>
                    <a:cubicBezTo>
                      <a:pt x="75228" y="9399"/>
                      <a:pt x="56822" y="6861"/>
                      <a:pt x="47937" y="41133"/>
                    </a:cubicBezTo>
                    <a:cubicBezTo>
                      <a:pt x="39052" y="75405"/>
                      <a:pt x="4780" y="602181"/>
                      <a:pt x="4780" y="602181"/>
                    </a:cubicBezTo>
                    <a:cubicBezTo>
                      <a:pt x="4780" y="602181"/>
                      <a:pt x="2876" y="619952"/>
                      <a:pt x="36513" y="620586"/>
                    </a:cubicBezTo>
                    <a:cubicBezTo>
                      <a:pt x="70151" y="620586"/>
                      <a:pt x="544249" y="620586"/>
                      <a:pt x="544249" y="620586"/>
                    </a:cubicBezTo>
                    <a:lnTo>
                      <a:pt x="540441" y="563466"/>
                    </a:lnTo>
                    <a:lnTo>
                      <a:pt x="604542" y="559023"/>
                    </a:lnTo>
                    <a:lnTo>
                      <a:pt x="604542" y="468900"/>
                    </a:lnTo>
                    <a:lnTo>
                      <a:pt x="832389" y="460650"/>
                    </a:lnTo>
                    <a:close/>
                  </a:path>
                </a:pathLst>
              </a:custGeom>
              <a:solidFill>
                <a:srgbClr val="C6D6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61">
                <a:extLst>
                  <a:ext uri="{FF2B5EF4-FFF2-40B4-BE49-F238E27FC236}">
                    <a16:creationId xmlns:a16="http://schemas.microsoft.com/office/drawing/2014/main" xmlns="" id="{6C189611-C6A5-4700-9420-05A95E4A4294}"/>
                  </a:ext>
                </a:extLst>
              </p:cNvPr>
              <p:cNvSpPr/>
              <p:nvPr/>
            </p:nvSpPr>
            <p:spPr>
              <a:xfrm>
                <a:off x="1659069" y="2289255"/>
                <a:ext cx="330028" cy="387148"/>
              </a:xfrm>
              <a:custGeom>
                <a:avLst/>
                <a:gdLst>
                  <a:gd name="connsiteX0" fmla="*/ 316023 w 330028"/>
                  <a:gd name="connsiteY0" fmla="*/ 20189 h 387148"/>
                  <a:gd name="connsiteX1" fmla="*/ 326177 w 330028"/>
                  <a:gd name="connsiteY1" fmla="*/ 117928 h 387148"/>
                  <a:gd name="connsiteX2" fmla="*/ 309041 w 330028"/>
                  <a:gd name="connsiteY2" fmla="*/ 256920 h 387148"/>
                  <a:gd name="connsiteX3" fmla="*/ 297617 w 330028"/>
                  <a:gd name="connsiteY3" fmla="*/ 369257 h 387148"/>
                  <a:gd name="connsiteX4" fmla="*/ 190993 w 330028"/>
                  <a:gd name="connsiteY4" fmla="*/ 373699 h 387148"/>
                  <a:gd name="connsiteX5" fmla="*/ 69136 w 330028"/>
                  <a:gd name="connsiteY5" fmla="*/ 305790 h 387148"/>
                  <a:gd name="connsiteX6" fmla="*/ 18363 w 330028"/>
                  <a:gd name="connsiteY6" fmla="*/ 183933 h 387148"/>
                  <a:gd name="connsiteX7" fmla="*/ 6939 w 330028"/>
                  <a:gd name="connsiteY7" fmla="*/ 95714 h 387148"/>
                  <a:gd name="connsiteX8" fmla="*/ 89446 w 330028"/>
                  <a:gd name="connsiteY8" fmla="*/ 72866 h 387148"/>
                  <a:gd name="connsiteX9" fmla="*/ 103408 w 330028"/>
                  <a:gd name="connsiteY9" fmla="*/ 4957 h 387148"/>
                  <a:gd name="connsiteX10" fmla="*/ 316023 w 330028"/>
                  <a:gd name="connsiteY10" fmla="*/ 20189 h 38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028" h="387148">
                    <a:moveTo>
                      <a:pt x="316023" y="20189"/>
                    </a:moveTo>
                    <a:cubicBezTo>
                      <a:pt x="316023" y="20189"/>
                      <a:pt x="335697" y="63981"/>
                      <a:pt x="326177" y="117928"/>
                    </a:cubicBezTo>
                    <a:cubicBezTo>
                      <a:pt x="316023" y="171875"/>
                      <a:pt x="309041" y="237245"/>
                      <a:pt x="309041" y="256920"/>
                    </a:cubicBezTo>
                    <a:cubicBezTo>
                      <a:pt x="309041" y="276595"/>
                      <a:pt x="310310" y="355929"/>
                      <a:pt x="297617" y="369257"/>
                    </a:cubicBezTo>
                    <a:cubicBezTo>
                      <a:pt x="284924" y="381950"/>
                      <a:pt x="248113" y="393374"/>
                      <a:pt x="190993" y="373699"/>
                    </a:cubicBezTo>
                    <a:cubicBezTo>
                      <a:pt x="133872" y="354025"/>
                      <a:pt x="84368" y="328003"/>
                      <a:pt x="69136" y="305790"/>
                    </a:cubicBezTo>
                    <a:cubicBezTo>
                      <a:pt x="53269" y="282942"/>
                      <a:pt x="25344" y="209320"/>
                      <a:pt x="18363" y="183933"/>
                    </a:cubicBezTo>
                    <a:cubicBezTo>
                      <a:pt x="11381" y="158546"/>
                      <a:pt x="-43" y="107138"/>
                      <a:pt x="6939" y="95714"/>
                    </a:cubicBezTo>
                    <a:cubicBezTo>
                      <a:pt x="13920" y="84290"/>
                      <a:pt x="59616" y="53191"/>
                      <a:pt x="89446" y="72866"/>
                    </a:cubicBezTo>
                    <a:cubicBezTo>
                      <a:pt x="89446" y="72866"/>
                      <a:pt x="51365" y="514"/>
                      <a:pt x="103408" y="4957"/>
                    </a:cubicBezTo>
                    <a:cubicBezTo>
                      <a:pt x="155451" y="9399"/>
                      <a:pt x="286193" y="-121"/>
                      <a:pt x="316023" y="20189"/>
                    </a:cubicBez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63">
                <a:extLst>
                  <a:ext uri="{FF2B5EF4-FFF2-40B4-BE49-F238E27FC236}">
                    <a16:creationId xmlns:a16="http://schemas.microsoft.com/office/drawing/2014/main" xmlns="" id="{143C01BA-DD7D-4A1A-B1E3-D9ACFD65FC37}"/>
                  </a:ext>
                </a:extLst>
              </p:cNvPr>
              <p:cNvSpPr/>
              <p:nvPr/>
            </p:nvSpPr>
            <p:spPr>
              <a:xfrm>
                <a:off x="1136376" y="3226858"/>
                <a:ext cx="380802" cy="63467"/>
              </a:xfrm>
              <a:custGeom>
                <a:avLst/>
                <a:gdLst>
                  <a:gd name="connsiteX0" fmla="*/ 381754 w 380801"/>
                  <a:gd name="connsiteY0" fmla="*/ 4760 h 63466"/>
                  <a:gd name="connsiteX1" fmla="*/ 379215 w 380801"/>
                  <a:gd name="connsiteY1" fmla="*/ 61880 h 63466"/>
                  <a:gd name="connsiteX2" fmla="*/ 4760 w 380801"/>
                  <a:gd name="connsiteY2" fmla="*/ 56803 h 63466"/>
                  <a:gd name="connsiteX3" fmla="*/ 7299 w 380801"/>
                  <a:gd name="connsiteY3" fmla="*/ 4760 h 6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801" h="63466">
                    <a:moveTo>
                      <a:pt x="381754" y="4760"/>
                    </a:moveTo>
                    <a:lnTo>
                      <a:pt x="379215" y="61880"/>
                    </a:lnTo>
                    <a:lnTo>
                      <a:pt x="4760" y="56803"/>
                    </a:lnTo>
                    <a:lnTo>
                      <a:pt x="7299" y="4760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64">
                <a:extLst>
                  <a:ext uri="{FF2B5EF4-FFF2-40B4-BE49-F238E27FC236}">
                    <a16:creationId xmlns:a16="http://schemas.microsoft.com/office/drawing/2014/main" xmlns="" id="{329C5EC6-7F3E-4B0C-B7EB-34484A265BE2}"/>
                  </a:ext>
                </a:extLst>
              </p:cNvPr>
              <p:cNvSpPr/>
              <p:nvPr/>
            </p:nvSpPr>
            <p:spPr>
              <a:xfrm>
                <a:off x="1402302" y="3264303"/>
                <a:ext cx="222134" cy="488695"/>
              </a:xfrm>
              <a:custGeom>
                <a:avLst/>
                <a:gdLst>
                  <a:gd name="connsiteX0" fmla="*/ 113289 w 222134"/>
                  <a:gd name="connsiteY0" fmla="*/ 24435 h 488695"/>
                  <a:gd name="connsiteX1" fmla="*/ 221182 w 222134"/>
                  <a:gd name="connsiteY1" fmla="*/ 487744 h 488695"/>
                  <a:gd name="connsiteX2" fmla="*/ 50456 w 222134"/>
                  <a:gd name="connsiteY2" fmla="*/ 489648 h 488695"/>
                  <a:gd name="connsiteX3" fmla="*/ 4760 w 222134"/>
                  <a:gd name="connsiteY3" fmla="*/ 112654 h 488695"/>
                  <a:gd name="connsiteX4" fmla="*/ 33320 w 222134"/>
                  <a:gd name="connsiteY4" fmla="*/ 4760 h 48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34" h="488695">
                    <a:moveTo>
                      <a:pt x="113289" y="24435"/>
                    </a:moveTo>
                    <a:lnTo>
                      <a:pt x="221182" y="487744"/>
                    </a:lnTo>
                    <a:lnTo>
                      <a:pt x="50456" y="489648"/>
                    </a:lnTo>
                    <a:lnTo>
                      <a:pt x="4760" y="112654"/>
                    </a:lnTo>
                    <a:lnTo>
                      <a:pt x="33320" y="4760"/>
                    </a:lnTo>
                    <a:close/>
                  </a:path>
                </a:pathLst>
              </a:custGeom>
              <a:solidFill>
                <a:srgbClr val="12B3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65">
                <a:extLst>
                  <a:ext uri="{FF2B5EF4-FFF2-40B4-BE49-F238E27FC236}">
                    <a16:creationId xmlns:a16="http://schemas.microsoft.com/office/drawing/2014/main" xmlns="" id="{5990AB50-2491-48F1-8F5D-BF443B484474}"/>
                  </a:ext>
                </a:extLst>
              </p:cNvPr>
              <p:cNvSpPr/>
              <p:nvPr/>
            </p:nvSpPr>
            <p:spPr>
              <a:xfrm>
                <a:off x="1135733" y="3277631"/>
                <a:ext cx="1155098" cy="323681"/>
              </a:xfrm>
              <a:custGeom>
                <a:avLst/>
                <a:gdLst>
                  <a:gd name="connsiteX0" fmla="*/ 343047 w 1155098"/>
                  <a:gd name="connsiteY0" fmla="*/ 9202 h 323681"/>
                  <a:gd name="connsiteX1" fmla="*/ 321468 w 1155098"/>
                  <a:gd name="connsiteY1" fmla="*/ 152003 h 323681"/>
                  <a:gd name="connsiteX2" fmla="*/ 984063 w 1155098"/>
                  <a:gd name="connsiteY2" fmla="*/ 204046 h 323681"/>
                  <a:gd name="connsiteX3" fmla="*/ 1070378 w 1155098"/>
                  <a:gd name="connsiteY3" fmla="*/ 139310 h 323681"/>
                  <a:gd name="connsiteX4" fmla="*/ 1148442 w 1155098"/>
                  <a:gd name="connsiteY4" fmla="*/ 273225 h 323681"/>
                  <a:gd name="connsiteX5" fmla="*/ 1053242 w 1155098"/>
                  <a:gd name="connsiteY5" fmla="*/ 216739 h 323681"/>
                  <a:gd name="connsiteX6" fmla="*/ 1065935 w 1155098"/>
                  <a:gd name="connsiteY6" fmla="*/ 264340 h 323681"/>
                  <a:gd name="connsiteX7" fmla="*/ 1061493 w 1155098"/>
                  <a:gd name="connsiteY7" fmla="*/ 299246 h 323681"/>
                  <a:gd name="connsiteX8" fmla="*/ 35232 w 1155098"/>
                  <a:gd name="connsiteY8" fmla="*/ 316383 h 323681"/>
                  <a:gd name="connsiteX9" fmla="*/ 18096 w 1155098"/>
                  <a:gd name="connsiteY9" fmla="*/ 99960 h 323681"/>
                  <a:gd name="connsiteX10" fmla="*/ 48560 w 1155098"/>
                  <a:gd name="connsiteY10" fmla="*/ 4760 h 323681"/>
                  <a:gd name="connsiteX11" fmla="*/ 343047 w 1155098"/>
                  <a:gd name="connsiteY11" fmla="*/ 9202 h 32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5098" h="323681">
                    <a:moveTo>
                      <a:pt x="343047" y="9202"/>
                    </a:moveTo>
                    <a:cubicBezTo>
                      <a:pt x="343047" y="9202"/>
                      <a:pt x="295446" y="130424"/>
                      <a:pt x="321468" y="152003"/>
                    </a:cubicBezTo>
                    <a:cubicBezTo>
                      <a:pt x="347489" y="173582"/>
                      <a:pt x="966292" y="204046"/>
                      <a:pt x="984063" y="204046"/>
                    </a:cubicBezTo>
                    <a:cubicBezTo>
                      <a:pt x="984063" y="204046"/>
                      <a:pt x="1010084" y="130424"/>
                      <a:pt x="1070378" y="139310"/>
                    </a:cubicBezTo>
                    <a:cubicBezTo>
                      <a:pt x="1131306" y="148195"/>
                      <a:pt x="1165578" y="251646"/>
                      <a:pt x="1148442" y="273225"/>
                    </a:cubicBezTo>
                    <a:cubicBezTo>
                      <a:pt x="1131306" y="294804"/>
                      <a:pt x="1096399" y="199603"/>
                      <a:pt x="1053242" y="216739"/>
                    </a:cubicBezTo>
                    <a:cubicBezTo>
                      <a:pt x="1010084" y="233876"/>
                      <a:pt x="1065935" y="264340"/>
                      <a:pt x="1065935" y="264340"/>
                    </a:cubicBezTo>
                    <a:cubicBezTo>
                      <a:pt x="1065935" y="264340"/>
                      <a:pt x="1096399" y="290361"/>
                      <a:pt x="1061493" y="299246"/>
                    </a:cubicBezTo>
                    <a:cubicBezTo>
                      <a:pt x="1026586" y="308132"/>
                      <a:pt x="91718" y="337961"/>
                      <a:pt x="35232" y="316383"/>
                    </a:cubicBezTo>
                    <a:cubicBezTo>
                      <a:pt x="-21254" y="294804"/>
                      <a:pt x="18096" y="99960"/>
                      <a:pt x="18096" y="99960"/>
                    </a:cubicBezTo>
                    <a:lnTo>
                      <a:pt x="48560" y="4760"/>
                    </a:lnTo>
                    <a:lnTo>
                      <a:pt x="343047" y="9202"/>
                    </a:lnTo>
                    <a:close/>
                  </a:path>
                </a:pathLst>
              </a:custGeom>
              <a:solidFill>
                <a:srgbClr val="FE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6">
                <a:extLst>
                  <a:ext uri="{FF2B5EF4-FFF2-40B4-BE49-F238E27FC236}">
                    <a16:creationId xmlns:a16="http://schemas.microsoft.com/office/drawing/2014/main" xmlns="" id="{017DADDA-F961-4077-9E92-C181DD2B7BAE}"/>
                  </a:ext>
                </a:extLst>
              </p:cNvPr>
              <p:cNvSpPr/>
              <p:nvPr/>
            </p:nvSpPr>
            <p:spPr>
              <a:xfrm>
                <a:off x="1443799" y="3744748"/>
                <a:ext cx="1453393" cy="1167792"/>
              </a:xfrm>
              <a:custGeom>
                <a:avLst/>
                <a:gdLst>
                  <a:gd name="connsiteX0" fmla="*/ 8959 w 1453393"/>
                  <a:gd name="connsiteY0" fmla="*/ 9203 h 1167791"/>
                  <a:gd name="connsiteX1" fmla="*/ 44501 w 1453393"/>
                  <a:gd name="connsiteY1" fmla="*/ 289727 h 1167791"/>
                  <a:gd name="connsiteX2" fmla="*/ 191109 w 1453393"/>
                  <a:gd name="connsiteY2" fmla="*/ 369695 h 1167791"/>
                  <a:gd name="connsiteX3" fmla="*/ 889880 w 1453393"/>
                  <a:gd name="connsiteY3" fmla="*/ 396351 h 1167791"/>
                  <a:gd name="connsiteX4" fmla="*/ 1076473 w 1453393"/>
                  <a:gd name="connsiteY4" fmla="*/ 728918 h 1167791"/>
                  <a:gd name="connsiteX5" fmla="*/ 1263701 w 1453393"/>
                  <a:gd name="connsiteY5" fmla="*/ 1015154 h 1167791"/>
                  <a:gd name="connsiteX6" fmla="*/ 1361440 w 1453393"/>
                  <a:gd name="connsiteY6" fmla="*/ 1166205 h 1167791"/>
                  <a:gd name="connsiteX7" fmla="*/ 1454736 w 1453393"/>
                  <a:gd name="connsiteY7" fmla="*/ 1157320 h 1167791"/>
                  <a:gd name="connsiteX8" fmla="*/ 1156442 w 1453393"/>
                  <a:gd name="connsiteY8" fmla="*/ 266878 h 1167791"/>
                  <a:gd name="connsiteX9" fmla="*/ 1032046 w 1453393"/>
                  <a:gd name="connsiteY9" fmla="*/ 164697 h 1167791"/>
                  <a:gd name="connsiteX10" fmla="*/ 524311 w 1453393"/>
                  <a:gd name="connsiteY10" fmla="*/ 4760 h 1167791"/>
                  <a:gd name="connsiteX11" fmla="*/ 8959 w 1453393"/>
                  <a:gd name="connsiteY11" fmla="*/ 9203 h 1167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3393" h="1167791">
                    <a:moveTo>
                      <a:pt x="8959" y="9203"/>
                    </a:moveTo>
                    <a:cubicBezTo>
                      <a:pt x="8959" y="9203"/>
                      <a:pt x="-13254" y="200873"/>
                      <a:pt x="44501" y="289727"/>
                    </a:cubicBezTo>
                    <a:cubicBezTo>
                      <a:pt x="102256" y="378580"/>
                      <a:pt x="146683" y="365252"/>
                      <a:pt x="191109" y="369695"/>
                    </a:cubicBezTo>
                    <a:cubicBezTo>
                      <a:pt x="235536" y="374138"/>
                      <a:pt x="885438" y="365252"/>
                      <a:pt x="889880" y="396351"/>
                    </a:cubicBezTo>
                    <a:cubicBezTo>
                      <a:pt x="894323" y="427450"/>
                      <a:pt x="1005390" y="648950"/>
                      <a:pt x="1076473" y="728918"/>
                    </a:cubicBezTo>
                    <a:cubicBezTo>
                      <a:pt x="1147556" y="808886"/>
                      <a:pt x="1254815" y="984055"/>
                      <a:pt x="1263701" y="1015154"/>
                    </a:cubicBezTo>
                    <a:cubicBezTo>
                      <a:pt x="1272586" y="1046252"/>
                      <a:pt x="1361440" y="1166205"/>
                      <a:pt x="1361440" y="1166205"/>
                    </a:cubicBezTo>
                    <a:lnTo>
                      <a:pt x="1454736" y="1157320"/>
                    </a:lnTo>
                    <a:lnTo>
                      <a:pt x="1156442" y="266878"/>
                    </a:lnTo>
                    <a:cubicBezTo>
                      <a:pt x="1156442" y="266878"/>
                      <a:pt x="1138671" y="191353"/>
                      <a:pt x="1032046" y="164697"/>
                    </a:cubicBezTo>
                    <a:cubicBezTo>
                      <a:pt x="925422" y="138041"/>
                      <a:pt x="524311" y="4760"/>
                      <a:pt x="524311" y="4760"/>
                    </a:cubicBezTo>
                    <a:lnTo>
                      <a:pt x="8959" y="9203"/>
                    </a:lnTo>
                    <a:close/>
                  </a:path>
                </a:pathLst>
              </a:custGeom>
              <a:solidFill>
                <a:srgbClr val="0245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67">
                <a:extLst>
                  <a:ext uri="{FF2B5EF4-FFF2-40B4-BE49-F238E27FC236}">
                    <a16:creationId xmlns:a16="http://schemas.microsoft.com/office/drawing/2014/main" xmlns="" id="{D5DB3DD8-5C29-433E-B392-FD5C4A49B787}"/>
                  </a:ext>
                </a:extLst>
              </p:cNvPr>
              <p:cNvSpPr/>
              <p:nvPr/>
            </p:nvSpPr>
            <p:spPr>
              <a:xfrm>
                <a:off x="2800479" y="4897308"/>
                <a:ext cx="253868" cy="203094"/>
              </a:xfrm>
              <a:custGeom>
                <a:avLst/>
                <a:gdLst>
                  <a:gd name="connsiteX0" fmla="*/ 98691 w 253867"/>
                  <a:gd name="connsiteY0" fmla="*/ 4760 h 203094"/>
                  <a:gd name="connsiteX1" fmla="*/ 101864 w 253867"/>
                  <a:gd name="connsiteY1" fmla="*/ 117097 h 203094"/>
                  <a:gd name="connsiteX2" fmla="*/ 249108 w 253867"/>
                  <a:gd name="connsiteY2" fmla="*/ 200873 h 203094"/>
                  <a:gd name="connsiteX3" fmla="*/ 44744 w 253867"/>
                  <a:gd name="connsiteY3" fmla="*/ 200873 h 203094"/>
                  <a:gd name="connsiteX4" fmla="*/ 63784 w 253867"/>
                  <a:gd name="connsiteY4" fmla="*/ 124713 h 203094"/>
                  <a:gd name="connsiteX5" fmla="*/ 4760 w 253867"/>
                  <a:gd name="connsiteY5" fmla="*/ 13646 h 203094"/>
                  <a:gd name="connsiteX6" fmla="*/ 98691 w 253867"/>
                  <a:gd name="connsiteY6" fmla="*/ 4760 h 20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67" h="203094">
                    <a:moveTo>
                      <a:pt x="98691" y="4760"/>
                    </a:moveTo>
                    <a:lnTo>
                      <a:pt x="101864" y="117097"/>
                    </a:lnTo>
                    <a:lnTo>
                      <a:pt x="249108" y="200873"/>
                    </a:lnTo>
                    <a:lnTo>
                      <a:pt x="44744" y="200873"/>
                    </a:lnTo>
                    <a:cubicBezTo>
                      <a:pt x="44744" y="200873"/>
                      <a:pt x="44744" y="153273"/>
                      <a:pt x="63784" y="124713"/>
                    </a:cubicBezTo>
                    <a:lnTo>
                      <a:pt x="4760" y="13646"/>
                    </a:lnTo>
                    <a:lnTo>
                      <a:pt x="98691" y="4760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68">
                <a:extLst>
                  <a:ext uri="{FF2B5EF4-FFF2-40B4-BE49-F238E27FC236}">
                    <a16:creationId xmlns:a16="http://schemas.microsoft.com/office/drawing/2014/main" xmlns="" id="{EA068CC8-F7B1-4866-8988-F2C76ED089AC}"/>
                  </a:ext>
                </a:extLst>
              </p:cNvPr>
              <p:cNvSpPr/>
              <p:nvPr/>
            </p:nvSpPr>
            <p:spPr>
              <a:xfrm>
                <a:off x="1753909" y="4824956"/>
                <a:ext cx="190401" cy="241174"/>
              </a:xfrm>
              <a:custGeom>
                <a:avLst/>
                <a:gdLst>
                  <a:gd name="connsiteX0" fmla="*/ 185641 w 190400"/>
                  <a:gd name="connsiteY0" fmla="*/ 16184 h 241174"/>
                  <a:gd name="connsiteX1" fmla="*/ 99960 w 190400"/>
                  <a:gd name="connsiteY1" fmla="*/ 127886 h 241174"/>
                  <a:gd name="connsiteX2" fmla="*/ 191353 w 190400"/>
                  <a:gd name="connsiteY2" fmla="*/ 238953 h 241174"/>
                  <a:gd name="connsiteX3" fmla="*/ 4760 w 190400"/>
                  <a:gd name="connsiteY3" fmla="*/ 149465 h 241174"/>
                  <a:gd name="connsiteX4" fmla="*/ 68227 w 190400"/>
                  <a:gd name="connsiteY4" fmla="*/ 96152 h 241174"/>
                  <a:gd name="connsiteX5" fmla="*/ 98056 w 190400"/>
                  <a:gd name="connsiteY5" fmla="*/ 4760 h 241174"/>
                  <a:gd name="connsiteX6" fmla="*/ 185641 w 190400"/>
                  <a:gd name="connsiteY6" fmla="*/ 16184 h 24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00" h="241174">
                    <a:moveTo>
                      <a:pt x="185641" y="16184"/>
                    </a:moveTo>
                    <a:lnTo>
                      <a:pt x="99960" y="127886"/>
                    </a:lnTo>
                    <a:lnTo>
                      <a:pt x="191353" y="238953"/>
                    </a:lnTo>
                    <a:cubicBezTo>
                      <a:pt x="191353" y="238953"/>
                      <a:pt x="28877" y="201508"/>
                      <a:pt x="4760" y="149465"/>
                    </a:cubicBezTo>
                    <a:lnTo>
                      <a:pt x="68227" y="96152"/>
                    </a:lnTo>
                    <a:lnTo>
                      <a:pt x="98056" y="4760"/>
                    </a:lnTo>
                    <a:lnTo>
                      <a:pt x="185641" y="16184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69">
                <a:extLst>
                  <a:ext uri="{FF2B5EF4-FFF2-40B4-BE49-F238E27FC236}">
                    <a16:creationId xmlns:a16="http://schemas.microsoft.com/office/drawing/2014/main" xmlns="" id="{EC44B236-3092-42F1-A540-50F2E9EA061B}"/>
                  </a:ext>
                </a:extLst>
              </p:cNvPr>
              <p:cNvSpPr/>
              <p:nvPr/>
            </p:nvSpPr>
            <p:spPr>
              <a:xfrm>
                <a:off x="3574141" y="3438203"/>
                <a:ext cx="107894" cy="107894"/>
              </a:xfrm>
              <a:custGeom>
                <a:avLst/>
                <a:gdLst>
                  <a:gd name="connsiteX0" fmla="*/ 85998 w 107893"/>
                  <a:gd name="connsiteY0" fmla="*/ 4760 h 107893"/>
                  <a:gd name="connsiteX1" fmla="*/ 19357 w 107893"/>
                  <a:gd name="connsiteY1" fmla="*/ 4760 h 107893"/>
                  <a:gd name="connsiteX2" fmla="*/ 4760 w 107893"/>
                  <a:gd name="connsiteY2" fmla="*/ 37128 h 107893"/>
                  <a:gd name="connsiteX3" fmla="*/ 29512 w 107893"/>
                  <a:gd name="connsiteY3" fmla="*/ 102499 h 107893"/>
                  <a:gd name="connsiteX4" fmla="*/ 103134 w 107893"/>
                  <a:gd name="connsiteY4" fmla="*/ 105672 h 107893"/>
                  <a:gd name="connsiteX5" fmla="*/ 98056 w 107893"/>
                  <a:gd name="connsiteY5" fmla="*/ 91710 h 107893"/>
                  <a:gd name="connsiteX6" fmla="*/ 30781 w 107893"/>
                  <a:gd name="connsiteY6" fmla="*/ 89171 h 107893"/>
                  <a:gd name="connsiteX7" fmla="*/ 24435 w 107893"/>
                  <a:gd name="connsiteY7" fmla="*/ 25704 h 107893"/>
                  <a:gd name="connsiteX8" fmla="*/ 89805 w 107893"/>
                  <a:gd name="connsiteY8" fmla="*/ 17453 h 107893"/>
                  <a:gd name="connsiteX9" fmla="*/ 85998 w 107893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893" h="107893">
                    <a:moveTo>
                      <a:pt x="85998" y="4760"/>
                    </a:moveTo>
                    <a:lnTo>
                      <a:pt x="19357" y="4760"/>
                    </a:lnTo>
                    <a:cubicBezTo>
                      <a:pt x="19357" y="4760"/>
                      <a:pt x="4760" y="14280"/>
                      <a:pt x="4760" y="37128"/>
                    </a:cubicBezTo>
                    <a:cubicBezTo>
                      <a:pt x="4760" y="59341"/>
                      <a:pt x="10472" y="98057"/>
                      <a:pt x="29512" y="102499"/>
                    </a:cubicBezTo>
                    <a:cubicBezTo>
                      <a:pt x="48552" y="106942"/>
                      <a:pt x="103134" y="105672"/>
                      <a:pt x="103134" y="105672"/>
                    </a:cubicBezTo>
                    <a:lnTo>
                      <a:pt x="98056" y="91710"/>
                    </a:lnTo>
                    <a:cubicBezTo>
                      <a:pt x="98056" y="91710"/>
                      <a:pt x="40936" y="94248"/>
                      <a:pt x="30781" y="89171"/>
                    </a:cubicBezTo>
                    <a:cubicBezTo>
                      <a:pt x="19357" y="83459"/>
                      <a:pt x="15549" y="38397"/>
                      <a:pt x="24435" y="25704"/>
                    </a:cubicBezTo>
                    <a:cubicBezTo>
                      <a:pt x="33320" y="13011"/>
                      <a:pt x="89805" y="17453"/>
                      <a:pt x="89805" y="17453"/>
                    </a:cubicBezTo>
                    <a:lnTo>
                      <a:pt x="85998" y="4760"/>
                    </a:lnTo>
                    <a:close/>
                  </a:path>
                </a:pathLst>
              </a:custGeom>
              <a:solidFill>
                <a:srgbClr val="046D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570">
                <a:extLst>
                  <a:ext uri="{FF2B5EF4-FFF2-40B4-BE49-F238E27FC236}">
                    <a16:creationId xmlns:a16="http://schemas.microsoft.com/office/drawing/2014/main" xmlns="" id="{DB85B928-2920-4286-8F9E-C1576AA61B82}"/>
                  </a:ext>
                </a:extLst>
              </p:cNvPr>
              <p:cNvSpPr/>
              <p:nvPr/>
            </p:nvSpPr>
            <p:spPr>
              <a:xfrm>
                <a:off x="3651570" y="3409008"/>
                <a:ext cx="215788" cy="82507"/>
              </a:xfrm>
              <a:custGeom>
                <a:avLst/>
                <a:gdLst>
                  <a:gd name="connsiteX0" fmla="*/ 211662 w 215787"/>
                  <a:gd name="connsiteY0" fmla="*/ 7299 h 82507"/>
                  <a:gd name="connsiteX1" fmla="*/ 211662 w 215787"/>
                  <a:gd name="connsiteY1" fmla="*/ 81555 h 82507"/>
                  <a:gd name="connsiteX2" fmla="*/ 4760 w 215787"/>
                  <a:gd name="connsiteY2" fmla="*/ 81555 h 82507"/>
                  <a:gd name="connsiteX3" fmla="*/ 4760 w 215787"/>
                  <a:gd name="connsiteY3" fmla="*/ 4760 h 8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87" h="82507">
                    <a:moveTo>
                      <a:pt x="211662" y="7299"/>
                    </a:moveTo>
                    <a:lnTo>
                      <a:pt x="211662" y="81555"/>
                    </a:lnTo>
                    <a:lnTo>
                      <a:pt x="4760" y="81555"/>
                    </a:lnTo>
                    <a:lnTo>
                      <a:pt x="4760" y="4760"/>
                    </a:lnTo>
                    <a:close/>
                  </a:path>
                </a:pathLst>
              </a:custGeom>
              <a:solidFill>
                <a:srgbClr val="7997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571">
                <a:extLst>
                  <a:ext uri="{FF2B5EF4-FFF2-40B4-BE49-F238E27FC236}">
                    <a16:creationId xmlns:a16="http://schemas.microsoft.com/office/drawing/2014/main" xmlns="" id="{A2E8C870-EB54-49BC-BD33-8DA2C2FA9F20}"/>
                  </a:ext>
                </a:extLst>
              </p:cNvPr>
              <p:cNvSpPr/>
              <p:nvPr/>
            </p:nvSpPr>
            <p:spPr>
              <a:xfrm>
                <a:off x="3651570" y="3485803"/>
                <a:ext cx="215788" cy="114241"/>
              </a:xfrm>
              <a:custGeom>
                <a:avLst/>
                <a:gdLst>
                  <a:gd name="connsiteX0" fmla="*/ 144387 w 215787"/>
                  <a:gd name="connsiteY0" fmla="*/ 114558 h 114240"/>
                  <a:gd name="connsiteX1" fmla="*/ 79016 w 215787"/>
                  <a:gd name="connsiteY1" fmla="*/ 114558 h 114240"/>
                  <a:gd name="connsiteX2" fmla="*/ 4760 w 215787"/>
                  <a:gd name="connsiteY2" fmla="*/ 4760 h 114240"/>
                  <a:gd name="connsiteX3" fmla="*/ 211028 w 215787"/>
                  <a:gd name="connsiteY3" fmla="*/ 4760 h 114240"/>
                  <a:gd name="connsiteX4" fmla="*/ 144387 w 215787"/>
                  <a:gd name="connsiteY4" fmla="*/ 114558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787" h="114240">
                    <a:moveTo>
                      <a:pt x="144387" y="114558"/>
                    </a:moveTo>
                    <a:lnTo>
                      <a:pt x="79016" y="114558"/>
                    </a:lnTo>
                    <a:cubicBezTo>
                      <a:pt x="79016" y="114558"/>
                      <a:pt x="7933" y="101230"/>
                      <a:pt x="4760" y="4760"/>
                    </a:cubicBezTo>
                    <a:lnTo>
                      <a:pt x="211028" y="4760"/>
                    </a:lnTo>
                    <a:cubicBezTo>
                      <a:pt x="211662" y="4760"/>
                      <a:pt x="209124" y="96152"/>
                      <a:pt x="144387" y="114558"/>
                    </a:cubicBezTo>
                    <a:close/>
                  </a:path>
                </a:pathLst>
              </a:custGeom>
              <a:solidFill>
                <a:srgbClr val="87C0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572">
                <a:extLst>
                  <a:ext uri="{FF2B5EF4-FFF2-40B4-BE49-F238E27FC236}">
                    <a16:creationId xmlns:a16="http://schemas.microsoft.com/office/drawing/2014/main" xmlns="" id="{9BF94097-F680-4C95-9343-2BBDFF42DB47}"/>
                  </a:ext>
                </a:extLst>
              </p:cNvPr>
              <p:cNvSpPr/>
              <p:nvPr/>
            </p:nvSpPr>
            <p:spPr>
              <a:xfrm>
                <a:off x="3209841" y="3496592"/>
                <a:ext cx="368108" cy="107894"/>
              </a:xfrm>
              <a:custGeom>
                <a:avLst/>
                <a:gdLst>
                  <a:gd name="connsiteX0" fmla="*/ 136771 w 368108"/>
                  <a:gd name="connsiteY0" fmla="*/ 4760 h 107893"/>
                  <a:gd name="connsiteX1" fmla="*/ 262436 w 368108"/>
                  <a:gd name="connsiteY1" fmla="*/ 4760 h 107893"/>
                  <a:gd name="connsiteX2" fmla="*/ 312575 w 368108"/>
                  <a:gd name="connsiteY2" fmla="*/ 4760 h 107893"/>
                  <a:gd name="connsiteX3" fmla="*/ 363983 w 368108"/>
                  <a:gd name="connsiteY3" fmla="*/ 56168 h 107893"/>
                  <a:gd name="connsiteX4" fmla="*/ 312575 w 368108"/>
                  <a:gd name="connsiteY4" fmla="*/ 107576 h 107893"/>
                  <a:gd name="connsiteX5" fmla="*/ 262436 w 368108"/>
                  <a:gd name="connsiteY5" fmla="*/ 107576 h 107893"/>
                  <a:gd name="connsiteX6" fmla="*/ 136771 w 368108"/>
                  <a:gd name="connsiteY6" fmla="*/ 107576 h 107893"/>
                  <a:gd name="connsiteX7" fmla="*/ 4760 w 368108"/>
                  <a:gd name="connsiteY7" fmla="*/ 107576 h 107893"/>
                  <a:gd name="connsiteX8" fmla="*/ 4760 w 368108"/>
                  <a:gd name="connsiteY8" fmla="*/ 4760 h 107893"/>
                  <a:gd name="connsiteX9" fmla="*/ 136771 w 368108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108" h="107893">
                    <a:moveTo>
                      <a:pt x="136771" y="4760"/>
                    </a:moveTo>
                    <a:lnTo>
                      <a:pt x="262436" y="4760"/>
                    </a:lnTo>
                    <a:lnTo>
                      <a:pt x="312575" y="4760"/>
                    </a:lnTo>
                    <a:cubicBezTo>
                      <a:pt x="341135" y="4760"/>
                      <a:pt x="363983" y="27608"/>
                      <a:pt x="363983" y="56168"/>
                    </a:cubicBezTo>
                    <a:cubicBezTo>
                      <a:pt x="363983" y="84728"/>
                      <a:pt x="341135" y="107576"/>
                      <a:pt x="312575" y="107576"/>
                    </a:cubicBezTo>
                    <a:lnTo>
                      <a:pt x="262436" y="107576"/>
                    </a:lnTo>
                    <a:lnTo>
                      <a:pt x="136771" y="107576"/>
                    </a:lnTo>
                    <a:lnTo>
                      <a:pt x="4760" y="107576"/>
                    </a:lnTo>
                    <a:lnTo>
                      <a:pt x="4760" y="4760"/>
                    </a:lnTo>
                    <a:lnTo>
                      <a:pt x="136771" y="4760"/>
                    </a:lnTo>
                    <a:close/>
                  </a:path>
                </a:pathLst>
              </a:custGeom>
              <a:solidFill>
                <a:srgbClr val="FBCD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573">
                <a:extLst>
                  <a:ext uri="{FF2B5EF4-FFF2-40B4-BE49-F238E27FC236}">
                    <a16:creationId xmlns:a16="http://schemas.microsoft.com/office/drawing/2014/main" xmlns="" id="{46D69A84-E87E-4524-9CB4-AF86BA8144F9}"/>
                  </a:ext>
                </a:extLst>
              </p:cNvPr>
              <p:cNvSpPr/>
              <p:nvPr/>
            </p:nvSpPr>
            <p:spPr>
              <a:xfrm>
                <a:off x="3058789" y="3496592"/>
                <a:ext cx="368108" cy="107894"/>
              </a:xfrm>
              <a:custGeom>
                <a:avLst/>
                <a:gdLst>
                  <a:gd name="connsiteX0" fmla="*/ 136771 w 368108"/>
                  <a:gd name="connsiteY0" fmla="*/ 4760 h 107893"/>
                  <a:gd name="connsiteX1" fmla="*/ 262436 w 368108"/>
                  <a:gd name="connsiteY1" fmla="*/ 4760 h 107893"/>
                  <a:gd name="connsiteX2" fmla="*/ 312575 w 368108"/>
                  <a:gd name="connsiteY2" fmla="*/ 4760 h 107893"/>
                  <a:gd name="connsiteX3" fmla="*/ 363983 w 368108"/>
                  <a:gd name="connsiteY3" fmla="*/ 56168 h 107893"/>
                  <a:gd name="connsiteX4" fmla="*/ 312575 w 368108"/>
                  <a:gd name="connsiteY4" fmla="*/ 107576 h 107893"/>
                  <a:gd name="connsiteX5" fmla="*/ 262436 w 368108"/>
                  <a:gd name="connsiteY5" fmla="*/ 107576 h 107893"/>
                  <a:gd name="connsiteX6" fmla="*/ 136771 w 368108"/>
                  <a:gd name="connsiteY6" fmla="*/ 107576 h 107893"/>
                  <a:gd name="connsiteX7" fmla="*/ 4760 w 368108"/>
                  <a:gd name="connsiteY7" fmla="*/ 107576 h 107893"/>
                  <a:gd name="connsiteX8" fmla="*/ 4760 w 368108"/>
                  <a:gd name="connsiteY8" fmla="*/ 4760 h 107893"/>
                  <a:gd name="connsiteX9" fmla="*/ 136771 w 368108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108" h="107893">
                    <a:moveTo>
                      <a:pt x="136771" y="4760"/>
                    </a:moveTo>
                    <a:lnTo>
                      <a:pt x="262436" y="4760"/>
                    </a:lnTo>
                    <a:lnTo>
                      <a:pt x="312575" y="4760"/>
                    </a:lnTo>
                    <a:cubicBezTo>
                      <a:pt x="341135" y="4760"/>
                      <a:pt x="363983" y="27608"/>
                      <a:pt x="363983" y="56168"/>
                    </a:cubicBezTo>
                    <a:cubicBezTo>
                      <a:pt x="363983" y="84728"/>
                      <a:pt x="341135" y="107576"/>
                      <a:pt x="312575" y="107576"/>
                    </a:cubicBezTo>
                    <a:lnTo>
                      <a:pt x="262436" y="107576"/>
                    </a:lnTo>
                    <a:lnTo>
                      <a:pt x="136771" y="107576"/>
                    </a:lnTo>
                    <a:lnTo>
                      <a:pt x="4760" y="107576"/>
                    </a:lnTo>
                    <a:lnTo>
                      <a:pt x="4760" y="4760"/>
                    </a:lnTo>
                    <a:lnTo>
                      <a:pt x="136771" y="4760"/>
                    </a:lnTo>
                    <a:close/>
                  </a:path>
                </a:pathLst>
              </a:custGeom>
              <a:solidFill>
                <a:srgbClr val="E2A7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574">
                <a:extLst>
                  <a:ext uri="{FF2B5EF4-FFF2-40B4-BE49-F238E27FC236}">
                    <a16:creationId xmlns:a16="http://schemas.microsoft.com/office/drawing/2014/main" xmlns="" id="{A94CCA0D-3463-43DC-A65F-5100B2D50CEE}"/>
                  </a:ext>
                </a:extLst>
              </p:cNvPr>
              <p:cNvSpPr/>
              <p:nvPr/>
            </p:nvSpPr>
            <p:spPr>
              <a:xfrm>
                <a:off x="3058789" y="3524518"/>
                <a:ext cx="336375" cy="50774"/>
              </a:xfrm>
              <a:custGeom>
                <a:avLst/>
                <a:gdLst>
                  <a:gd name="connsiteX0" fmla="*/ 59341 w 336374"/>
                  <a:gd name="connsiteY0" fmla="*/ 4760 h 50773"/>
                  <a:gd name="connsiteX1" fmla="*/ 305593 w 336374"/>
                  <a:gd name="connsiteY1" fmla="*/ 4760 h 50773"/>
                  <a:gd name="connsiteX2" fmla="*/ 313844 w 336374"/>
                  <a:gd name="connsiteY2" fmla="*/ 4760 h 50773"/>
                  <a:gd name="connsiteX3" fmla="*/ 337327 w 336374"/>
                  <a:gd name="connsiteY3" fmla="*/ 28243 h 50773"/>
                  <a:gd name="connsiteX4" fmla="*/ 313844 w 336374"/>
                  <a:gd name="connsiteY4" fmla="*/ 51726 h 50773"/>
                  <a:gd name="connsiteX5" fmla="*/ 305593 w 336374"/>
                  <a:gd name="connsiteY5" fmla="*/ 51726 h 50773"/>
                  <a:gd name="connsiteX6" fmla="*/ 59341 w 336374"/>
                  <a:gd name="connsiteY6" fmla="*/ 51726 h 50773"/>
                  <a:gd name="connsiteX7" fmla="*/ 4760 w 336374"/>
                  <a:gd name="connsiteY7" fmla="*/ 51726 h 50773"/>
                  <a:gd name="connsiteX8" fmla="*/ 4760 w 336374"/>
                  <a:gd name="connsiteY8" fmla="*/ 5395 h 50773"/>
                  <a:gd name="connsiteX9" fmla="*/ 59341 w 336374"/>
                  <a:gd name="connsiteY9" fmla="*/ 5395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374" h="50773">
                    <a:moveTo>
                      <a:pt x="59341" y="4760"/>
                    </a:moveTo>
                    <a:lnTo>
                      <a:pt x="305593" y="4760"/>
                    </a:lnTo>
                    <a:lnTo>
                      <a:pt x="313844" y="4760"/>
                    </a:lnTo>
                    <a:cubicBezTo>
                      <a:pt x="326538" y="4760"/>
                      <a:pt x="337327" y="14915"/>
                      <a:pt x="337327" y="28243"/>
                    </a:cubicBezTo>
                    <a:cubicBezTo>
                      <a:pt x="337327" y="40936"/>
                      <a:pt x="327172" y="51726"/>
                      <a:pt x="313844" y="51726"/>
                    </a:cubicBezTo>
                    <a:lnTo>
                      <a:pt x="305593" y="51726"/>
                    </a:lnTo>
                    <a:lnTo>
                      <a:pt x="59341" y="51726"/>
                    </a:lnTo>
                    <a:lnTo>
                      <a:pt x="4760" y="51726"/>
                    </a:lnTo>
                    <a:lnTo>
                      <a:pt x="4760" y="5395"/>
                    </a:lnTo>
                    <a:lnTo>
                      <a:pt x="59341" y="5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575">
                <a:extLst>
                  <a:ext uri="{FF2B5EF4-FFF2-40B4-BE49-F238E27FC236}">
                    <a16:creationId xmlns:a16="http://schemas.microsoft.com/office/drawing/2014/main" xmlns="" id="{1C2932AE-681C-4E82-80B5-DEBCF7869EEE}"/>
                  </a:ext>
                </a:extLst>
              </p:cNvPr>
              <p:cNvSpPr/>
              <p:nvPr/>
            </p:nvSpPr>
            <p:spPr>
              <a:xfrm>
                <a:off x="3101312" y="3392507"/>
                <a:ext cx="336375" cy="107894"/>
              </a:xfrm>
              <a:custGeom>
                <a:avLst/>
                <a:gdLst>
                  <a:gd name="connsiteX0" fmla="*/ 212932 w 336374"/>
                  <a:gd name="connsiteY0" fmla="*/ 4760 h 107893"/>
                  <a:gd name="connsiteX1" fmla="*/ 97422 w 336374"/>
                  <a:gd name="connsiteY1" fmla="*/ 4760 h 107893"/>
                  <a:gd name="connsiteX2" fmla="*/ 51726 w 336374"/>
                  <a:gd name="connsiteY2" fmla="*/ 4760 h 107893"/>
                  <a:gd name="connsiteX3" fmla="*/ 4760 w 336374"/>
                  <a:gd name="connsiteY3" fmla="*/ 56168 h 107893"/>
                  <a:gd name="connsiteX4" fmla="*/ 51726 w 336374"/>
                  <a:gd name="connsiteY4" fmla="*/ 107577 h 107893"/>
                  <a:gd name="connsiteX5" fmla="*/ 97422 w 336374"/>
                  <a:gd name="connsiteY5" fmla="*/ 107577 h 107893"/>
                  <a:gd name="connsiteX6" fmla="*/ 212932 w 336374"/>
                  <a:gd name="connsiteY6" fmla="*/ 107577 h 107893"/>
                  <a:gd name="connsiteX7" fmla="*/ 334153 w 336374"/>
                  <a:gd name="connsiteY7" fmla="*/ 107577 h 107893"/>
                  <a:gd name="connsiteX8" fmla="*/ 334153 w 336374"/>
                  <a:gd name="connsiteY8" fmla="*/ 4760 h 107893"/>
                  <a:gd name="connsiteX9" fmla="*/ 212932 w 336374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374" h="107893">
                    <a:moveTo>
                      <a:pt x="212932" y="4760"/>
                    </a:moveTo>
                    <a:lnTo>
                      <a:pt x="97422" y="4760"/>
                    </a:lnTo>
                    <a:lnTo>
                      <a:pt x="51726" y="4760"/>
                    </a:lnTo>
                    <a:cubicBezTo>
                      <a:pt x="25704" y="4760"/>
                      <a:pt x="4760" y="27608"/>
                      <a:pt x="4760" y="56168"/>
                    </a:cubicBezTo>
                    <a:cubicBezTo>
                      <a:pt x="4760" y="84728"/>
                      <a:pt x="25704" y="107577"/>
                      <a:pt x="51726" y="107577"/>
                    </a:cubicBezTo>
                    <a:lnTo>
                      <a:pt x="97422" y="107577"/>
                    </a:lnTo>
                    <a:lnTo>
                      <a:pt x="212932" y="107577"/>
                    </a:lnTo>
                    <a:lnTo>
                      <a:pt x="334153" y="107577"/>
                    </a:lnTo>
                    <a:lnTo>
                      <a:pt x="334153" y="4760"/>
                    </a:lnTo>
                    <a:lnTo>
                      <a:pt x="212932" y="4760"/>
                    </a:lnTo>
                    <a:close/>
                  </a:path>
                </a:pathLst>
              </a:custGeom>
              <a:solidFill>
                <a:srgbClr val="367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576">
                <a:extLst>
                  <a:ext uri="{FF2B5EF4-FFF2-40B4-BE49-F238E27FC236}">
                    <a16:creationId xmlns:a16="http://schemas.microsoft.com/office/drawing/2014/main" xmlns="" id="{9341E33C-AF31-41F5-ADB5-3FFB86B5C814}"/>
                  </a:ext>
                </a:extLst>
              </p:cNvPr>
              <p:cNvSpPr/>
              <p:nvPr/>
            </p:nvSpPr>
            <p:spPr>
              <a:xfrm>
                <a:off x="3126064" y="3420432"/>
                <a:ext cx="310988" cy="50774"/>
              </a:xfrm>
              <a:custGeom>
                <a:avLst/>
                <a:gdLst>
                  <a:gd name="connsiteX0" fmla="*/ 259263 w 310988"/>
                  <a:gd name="connsiteY0" fmla="*/ 4760 h 50773"/>
                  <a:gd name="connsiteX1" fmla="*/ 33320 w 310988"/>
                  <a:gd name="connsiteY1" fmla="*/ 4760 h 50773"/>
                  <a:gd name="connsiteX2" fmla="*/ 26339 w 310988"/>
                  <a:gd name="connsiteY2" fmla="*/ 4760 h 50773"/>
                  <a:gd name="connsiteX3" fmla="*/ 4760 w 310988"/>
                  <a:gd name="connsiteY3" fmla="*/ 28242 h 50773"/>
                  <a:gd name="connsiteX4" fmla="*/ 26339 w 310988"/>
                  <a:gd name="connsiteY4" fmla="*/ 51725 h 50773"/>
                  <a:gd name="connsiteX5" fmla="*/ 33320 w 310988"/>
                  <a:gd name="connsiteY5" fmla="*/ 51725 h 50773"/>
                  <a:gd name="connsiteX6" fmla="*/ 259263 w 310988"/>
                  <a:gd name="connsiteY6" fmla="*/ 51725 h 50773"/>
                  <a:gd name="connsiteX7" fmla="*/ 309401 w 310988"/>
                  <a:gd name="connsiteY7" fmla="*/ 51725 h 50773"/>
                  <a:gd name="connsiteX8" fmla="*/ 309401 w 310988"/>
                  <a:gd name="connsiteY8" fmla="*/ 5395 h 50773"/>
                  <a:gd name="connsiteX9" fmla="*/ 259263 w 310988"/>
                  <a:gd name="connsiteY9" fmla="*/ 5395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0988" h="50773">
                    <a:moveTo>
                      <a:pt x="259263" y="4760"/>
                    </a:moveTo>
                    <a:lnTo>
                      <a:pt x="33320" y="4760"/>
                    </a:lnTo>
                    <a:lnTo>
                      <a:pt x="26339" y="4760"/>
                    </a:lnTo>
                    <a:cubicBezTo>
                      <a:pt x="14280" y="4760"/>
                      <a:pt x="4760" y="14915"/>
                      <a:pt x="4760" y="28242"/>
                    </a:cubicBezTo>
                    <a:cubicBezTo>
                      <a:pt x="4760" y="40936"/>
                      <a:pt x="14280" y="51725"/>
                      <a:pt x="26339" y="51725"/>
                    </a:cubicBezTo>
                    <a:lnTo>
                      <a:pt x="33320" y="51725"/>
                    </a:lnTo>
                    <a:lnTo>
                      <a:pt x="259263" y="51725"/>
                    </a:lnTo>
                    <a:lnTo>
                      <a:pt x="309401" y="51725"/>
                    </a:lnTo>
                    <a:lnTo>
                      <a:pt x="309401" y="5395"/>
                    </a:lnTo>
                    <a:lnTo>
                      <a:pt x="259263" y="5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577">
                <a:extLst>
                  <a:ext uri="{FF2B5EF4-FFF2-40B4-BE49-F238E27FC236}">
                    <a16:creationId xmlns:a16="http://schemas.microsoft.com/office/drawing/2014/main" xmlns="" id="{F4EB44F8-6328-4B7A-A438-FF4EC30A2C37}"/>
                  </a:ext>
                </a:extLst>
              </p:cNvPr>
              <p:cNvSpPr/>
              <p:nvPr/>
            </p:nvSpPr>
            <p:spPr>
              <a:xfrm>
                <a:off x="3967636" y="3650817"/>
                <a:ext cx="241174" cy="1402619"/>
              </a:xfrm>
              <a:custGeom>
                <a:avLst/>
                <a:gdLst>
                  <a:gd name="connsiteX0" fmla="*/ 76478 w 241174"/>
                  <a:gd name="connsiteY0" fmla="*/ 4760 h 1402619"/>
                  <a:gd name="connsiteX1" fmla="*/ 237049 w 241174"/>
                  <a:gd name="connsiteY1" fmla="*/ 1399129 h 1402619"/>
                  <a:gd name="connsiteX2" fmla="*/ 160889 w 241174"/>
                  <a:gd name="connsiteY2" fmla="*/ 1399129 h 1402619"/>
                  <a:gd name="connsiteX3" fmla="*/ 4760 w 241174"/>
                  <a:gd name="connsiteY3" fmla="*/ 13011 h 140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174" h="1402619">
                    <a:moveTo>
                      <a:pt x="76478" y="4760"/>
                    </a:moveTo>
                    <a:lnTo>
                      <a:pt x="237049" y="1399129"/>
                    </a:lnTo>
                    <a:lnTo>
                      <a:pt x="160889" y="1399129"/>
                    </a:lnTo>
                    <a:lnTo>
                      <a:pt x="4760" y="13011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578">
                <a:extLst>
                  <a:ext uri="{FF2B5EF4-FFF2-40B4-BE49-F238E27FC236}">
                    <a16:creationId xmlns:a16="http://schemas.microsoft.com/office/drawing/2014/main" xmlns="" id="{DC7CD566-9345-4BBE-91CE-5552AEBA5319}"/>
                  </a:ext>
                </a:extLst>
              </p:cNvPr>
              <p:cNvSpPr/>
              <p:nvPr/>
            </p:nvSpPr>
            <p:spPr>
              <a:xfrm>
                <a:off x="3688382" y="3650817"/>
                <a:ext cx="177707" cy="1262992"/>
              </a:xfrm>
              <a:custGeom>
                <a:avLst/>
                <a:gdLst>
                  <a:gd name="connsiteX0" fmla="*/ 178025 w 177707"/>
                  <a:gd name="connsiteY0" fmla="*/ 8568 h 1262992"/>
                  <a:gd name="connsiteX1" fmla="*/ 68227 w 177707"/>
                  <a:gd name="connsiteY1" fmla="*/ 1260136 h 1262992"/>
                  <a:gd name="connsiteX2" fmla="*/ 4760 w 177707"/>
                  <a:gd name="connsiteY2" fmla="*/ 1260136 h 1262992"/>
                  <a:gd name="connsiteX3" fmla="*/ 98056 w 177707"/>
                  <a:gd name="connsiteY3" fmla="*/ 4760 h 126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707" h="1262992">
                    <a:moveTo>
                      <a:pt x="178025" y="8568"/>
                    </a:moveTo>
                    <a:lnTo>
                      <a:pt x="68227" y="1260136"/>
                    </a:lnTo>
                    <a:lnTo>
                      <a:pt x="4760" y="1260136"/>
                    </a:lnTo>
                    <a:lnTo>
                      <a:pt x="98056" y="4760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579">
                <a:extLst>
                  <a:ext uri="{FF2B5EF4-FFF2-40B4-BE49-F238E27FC236}">
                    <a16:creationId xmlns:a16="http://schemas.microsoft.com/office/drawing/2014/main" xmlns="" id="{980F42B0-7708-4D8F-A85F-2D0B50720751}"/>
                  </a:ext>
                </a:extLst>
              </p:cNvPr>
              <p:cNvSpPr/>
              <p:nvPr/>
            </p:nvSpPr>
            <p:spPr>
              <a:xfrm>
                <a:off x="1266483" y="3654625"/>
                <a:ext cx="171361" cy="1243952"/>
              </a:xfrm>
              <a:custGeom>
                <a:avLst/>
                <a:gdLst>
                  <a:gd name="connsiteX0" fmla="*/ 80920 w 171360"/>
                  <a:gd name="connsiteY0" fmla="*/ 4760 h 1243952"/>
                  <a:gd name="connsiteX1" fmla="*/ 169774 w 171360"/>
                  <a:gd name="connsiteY1" fmla="*/ 1239192 h 1243952"/>
                  <a:gd name="connsiteX2" fmla="*/ 98056 w 171360"/>
                  <a:gd name="connsiteY2" fmla="*/ 1239192 h 1243952"/>
                  <a:gd name="connsiteX3" fmla="*/ 4760 w 171360"/>
                  <a:gd name="connsiteY3" fmla="*/ 13646 h 124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360" h="1243952">
                    <a:moveTo>
                      <a:pt x="80920" y="4760"/>
                    </a:moveTo>
                    <a:lnTo>
                      <a:pt x="169774" y="1239192"/>
                    </a:lnTo>
                    <a:lnTo>
                      <a:pt x="98056" y="1239192"/>
                    </a:lnTo>
                    <a:lnTo>
                      <a:pt x="4760" y="13646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580">
                <a:extLst>
                  <a:ext uri="{FF2B5EF4-FFF2-40B4-BE49-F238E27FC236}">
                    <a16:creationId xmlns:a16="http://schemas.microsoft.com/office/drawing/2014/main" xmlns="" id="{409A75FE-BE81-4144-B2EE-F2FE6E75EFF8}"/>
                  </a:ext>
                </a:extLst>
              </p:cNvPr>
              <p:cNvSpPr/>
              <p:nvPr/>
            </p:nvSpPr>
            <p:spPr>
              <a:xfrm>
                <a:off x="932647" y="3646374"/>
                <a:ext cx="241174" cy="1351846"/>
              </a:xfrm>
              <a:custGeom>
                <a:avLst/>
                <a:gdLst>
                  <a:gd name="connsiteX0" fmla="*/ 237049 w 241174"/>
                  <a:gd name="connsiteY0" fmla="*/ 9203 h 1351845"/>
                  <a:gd name="connsiteX1" fmla="*/ 76478 w 241174"/>
                  <a:gd name="connsiteY1" fmla="*/ 1352798 h 1351845"/>
                  <a:gd name="connsiteX2" fmla="*/ 4760 w 241174"/>
                  <a:gd name="connsiteY2" fmla="*/ 1352798 h 1351845"/>
                  <a:gd name="connsiteX3" fmla="*/ 152638 w 241174"/>
                  <a:gd name="connsiteY3" fmla="*/ 4760 h 1351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174" h="1351845">
                    <a:moveTo>
                      <a:pt x="237049" y="9203"/>
                    </a:moveTo>
                    <a:lnTo>
                      <a:pt x="76478" y="1352798"/>
                    </a:lnTo>
                    <a:lnTo>
                      <a:pt x="4760" y="1352798"/>
                    </a:lnTo>
                    <a:lnTo>
                      <a:pt x="152638" y="4760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581">
                <a:extLst>
                  <a:ext uri="{FF2B5EF4-FFF2-40B4-BE49-F238E27FC236}">
                    <a16:creationId xmlns:a16="http://schemas.microsoft.com/office/drawing/2014/main" xmlns="" id="{8751401D-8748-4358-B069-E1C5D4B7B760}"/>
                  </a:ext>
                </a:extLst>
              </p:cNvPr>
              <p:cNvSpPr/>
              <p:nvPr/>
            </p:nvSpPr>
            <p:spPr>
              <a:xfrm>
                <a:off x="835352" y="3595464"/>
                <a:ext cx="3484335" cy="88854"/>
              </a:xfrm>
              <a:custGeom>
                <a:avLst/>
                <a:gdLst>
                  <a:gd name="connsiteX0" fmla="*/ 3479575 w 3484335"/>
                  <a:gd name="connsiteY0" fmla="*/ 84728 h 88853"/>
                  <a:gd name="connsiteX1" fmla="*/ 4760 w 3484335"/>
                  <a:gd name="connsiteY1" fmla="*/ 84728 h 88853"/>
                  <a:gd name="connsiteX2" fmla="*/ 4760 w 3484335"/>
                  <a:gd name="connsiteY2" fmla="*/ 4760 h 88853"/>
                  <a:gd name="connsiteX3" fmla="*/ 3479575 w 3484335"/>
                  <a:gd name="connsiteY3" fmla="*/ 4760 h 88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4335" h="88853">
                    <a:moveTo>
                      <a:pt x="3479575" y="84728"/>
                    </a:moveTo>
                    <a:lnTo>
                      <a:pt x="4760" y="84728"/>
                    </a:lnTo>
                    <a:lnTo>
                      <a:pt x="4760" y="4760"/>
                    </a:lnTo>
                    <a:lnTo>
                      <a:pt x="3479575" y="4760"/>
                    </a:lnTo>
                    <a:close/>
                  </a:path>
                </a:pathLst>
              </a:custGeom>
              <a:solidFill>
                <a:srgbClr val="7E97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582">
                <a:extLst>
                  <a:ext uri="{FF2B5EF4-FFF2-40B4-BE49-F238E27FC236}">
                    <a16:creationId xmlns:a16="http://schemas.microsoft.com/office/drawing/2014/main" xmlns="" id="{F293C021-9D76-4714-9BD3-63FF3F85DEC9}"/>
                  </a:ext>
                </a:extLst>
              </p:cNvPr>
              <p:cNvSpPr/>
              <p:nvPr/>
            </p:nvSpPr>
            <p:spPr>
              <a:xfrm>
                <a:off x="417478" y="4306197"/>
                <a:ext cx="564856" cy="526776"/>
              </a:xfrm>
              <a:custGeom>
                <a:avLst/>
                <a:gdLst>
                  <a:gd name="connsiteX0" fmla="*/ 446307 w 564855"/>
                  <a:gd name="connsiteY0" fmla="*/ 499401 h 526775"/>
                  <a:gd name="connsiteX1" fmla="*/ 342222 w 564855"/>
                  <a:gd name="connsiteY1" fmla="*/ 312174 h 526775"/>
                  <a:gd name="connsiteX2" fmla="*/ 66140 w 564855"/>
                  <a:gd name="connsiteY2" fmla="*/ 138274 h 526775"/>
                  <a:gd name="connsiteX3" fmla="*/ 53447 w 564855"/>
                  <a:gd name="connsiteY3" fmla="*/ 34188 h 526775"/>
                  <a:gd name="connsiteX4" fmla="*/ 311123 w 564855"/>
                  <a:gd name="connsiteY4" fmla="*/ 36727 h 526775"/>
                  <a:gd name="connsiteX5" fmla="*/ 566260 w 564855"/>
                  <a:gd name="connsiteY5" fmla="*/ 411182 h 526775"/>
                  <a:gd name="connsiteX6" fmla="*/ 532622 w 564855"/>
                  <a:gd name="connsiteY6" fmla="*/ 525423 h 526775"/>
                  <a:gd name="connsiteX7" fmla="*/ 446307 w 564855"/>
                  <a:gd name="connsiteY7" fmla="*/ 499401 h 52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4855" h="526775">
                    <a:moveTo>
                      <a:pt x="446307" y="499401"/>
                    </a:moveTo>
                    <a:cubicBezTo>
                      <a:pt x="446307" y="499401"/>
                      <a:pt x="401881" y="356601"/>
                      <a:pt x="342222" y="312174"/>
                    </a:cubicBezTo>
                    <a:cubicBezTo>
                      <a:pt x="282563" y="267747"/>
                      <a:pt x="162610" y="148429"/>
                      <a:pt x="66140" y="138274"/>
                    </a:cubicBezTo>
                    <a:cubicBezTo>
                      <a:pt x="-30329" y="128120"/>
                      <a:pt x="3943" y="52594"/>
                      <a:pt x="53447" y="34188"/>
                    </a:cubicBezTo>
                    <a:cubicBezTo>
                      <a:pt x="102951" y="15783"/>
                      <a:pt x="248291" y="-22932"/>
                      <a:pt x="311123" y="36727"/>
                    </a:cubicBezTo>
                    <a:cubicBezTo>
                      <a:pt x="373320" y="96386"/>
                      <a:pt x="566260" y="403566"/>
                      <a:pt x="566260" y="411182"/>
                    </a:cubicBezTo>
                    <a:cubicBezTo>
                      <a:pt x="566260" y="418798"/>
                      <a:pt x="532622" y="525423"/>
                      <a:pt x="532622" y="525423"/>
                    </a:cubicBezTo>
                    <a:lnTo>
                      <a:pt x="446307" y="499401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583">
                <a:extLst>
                  <a:ext uri="{FF2B5EF4-FFF2-40B4-BE49-F238E27FC236}">
                    <a16:creationId xmlns:a16="http://schemas.microsoft.com/office/drawing/2014/main" xmlns="" id="{A13294C6-A13D-46C8-9DB4-467813ECDCF9}"/>
                  </a:ext>
                </a:extLst>
              </p:cNvPr>
              <p:cNvSpPr/>
              <p:nvPr/>
            </p:nvSpPr>
            <p:spPr>
              <a:xfrm>
                <a:off x="552480" y="4364185"/>
                <a:ext cx="387148" cy="437922"/>
              </a:xfrm>
              <a:custGeom>
                <a:avLst/>
                <a:gdLst>
                  <a:gd name="connsiteX0" fmla="*/ 375407 w 387148"/>
                  <a:gd name="connsiteY0" fmla="*/ 437605 h 437921"/>
                  <a:gd name="connsiteX1" fmla="*/ 386831 w 387148"/>
                  <a:gd name="connsiteY1" fmla="*/ 435701 h 437921"/>
                  <a:gd name="connsiteX2" fmla="*/ 6029 w 387148"/>
                  <a:gd name="connsiteY2" fmla="*/ 4760 h 437921"/>
                  <a:gd name="connsiteX3" fmla="*/ 4760 w 387148"/>
                  <a:gd name="connsiteY3" fmla="*/ 16184 h 437921"/>
                  <a:gd name="connsiteX4" fmla="*/ 375407 w 387148"/>
                  <a:gd name="connsiteY4" fmla="*/ 437605 h 43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148" h="437921">
                    <a:moveTo>
                      <a:pt x="375407" y="437605"/>
                    </a:moveTo>
                    <a:lnTo>
                      <a:pt x="386831" y="435701"/>
                    </a:lnTo>
                    <a:cubicBezTo>
                      <a:pt x="386196" y="431893"/>
                      <a:pt x="316383" y="45379"/>
                      <a:pt x="6029" y="4760"/>
                    </a:cubicBezTo>
                    <a:lnTo>
                      <a:pt x="4760" y="16184"/>
                    </a:lnTo>
                    <a:cubicBezTo>
                      <a:pt x="306863" y="55534"/>
                      <a:pt x="374772" y="433797"/>
                      <a:pt x="375407" y="437605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584">
                <a:extLst>
                  <a:ext uri="{FF2B5EF4-FFF2-40B4-BE49-F238E27FC236}">
                    <a16:creationId xmlns:a16="http://schemas.microsoft.com/office/drawing/2014/main" xmlns="" id="{BF06DA7B-36F4-467C-BADF-C452F21DACA6}"/>
                  </a:ext>
                </a:extLst>
              </p:cNvPr>
              <p:cNvSpPr/>
              <p:nvPr/>
            </p:nvSpPr>
            <p:spPr>
              <a:xfrm>
                <a:off x="683455" y="3837762"/>
                <a:ext cx="412535" cy="964698"/>
              </a:xfrm>
              <a:custGeom>
                <a:avLst/>
                <a:gdLst>
                  <a:gd name="connsiteX0" fmla="*/ 255855 w 412535"/>
                  <a:gd name="connsiteY0" fmla="*/ 8216 h 964697"/>
                  <a:gd name="connsiteX1" fmla="*/ 289493 w 412535"/>
                  <a:gd name="connsiteY1" fmla="*/ 72953 h 964697"/>
                  <a:gd name="connsiteX2" fmla="*/ 255855 w 412535"/>
                  <a:gd name="connsiteY2" fmla="*/ 359188 h 964697"/>
                  <a:gd name="connsiteX3" fmla="*/ 383424 w 412535"/>
                  <a:gd name="connsiteY3" fmla="*/ 574976 h 964697"/>
                  <a:gd name="connsiteX4" fmla="*/ 409445 w 412535"/>
                  <a:gd name="connsiteY4" fmla="*/ 694929 h 964697"/>
                  <a:gd name="connsiteX5" fmla="*/ 328842 w 412535"/>
                  <a:gd name="connsiteY5" fmla="*/ 961490 h 964697"/>
                  <a:gd name="connsiteX6" fmla="*/ 250778 w 412535"/>
                  <a:gd name="connsiteY6" fmla="*/ 962759 h 964697"/>
                  <a:gd name="connsiteX7" fmla="*/ 219679 w 412535"/>
                  <a:gd name="connsiteY7" fmla="*/ 825036 h 964697"/>
                  <a:gd name="connsiteX8" fmla="*/ 16585 w 412535"/>
                  <a:gd name="connsiteY8" fmla="*/ 533722 h 964697"/>
                  <a:gd name="connsiteX9" fmla="*/ 58473 w 412535"/>
                  <a:gd name="connsiteY9" fmla="*/ 195444 h 964697"/>
                  <a:gd name="connsiteX10" fmla="*/ 255855 w 412535"/>
                  <a:gd name="connsiteY10" fmla="*/ 8216 h 964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2535" h="964697">
                    <a:moveTo>
                      <a:pt x="255855" y="8216"/>
                    </a:moveTo>
                    <a:cubicBezTo>
                      <a:pt x="255855" y="8216"/>
                      <a:pt x="310437" y="-17805"/>
                      <a:pt x="289493" y="72953"/>
                    </a:cubicBezTo>
                    <a:cubicBezTo>
                      <a:pt x="268549" y="163710"/>
                      <a:pt x="221583" y="244313"/>
                      <a:pt x="255855" y="359188"/>
                    </a:cubicBezTo>
                    <a:cubicBezTo>
                      <a:pt x="289493" y="473429"/>
                      <a:pt x="335189" y="510240"/>
                      <a:pt x="383424" y="574976"/>
                    </a:cubicBezTo>
                    <a:cubicBezTo>
                      <a:pt x="417696" y="621307"/>
                      <a:pt x="417061" y="627019"/>
                      <a:pt x="409445" y="694929"/>
                    </a:cubicBezTo>
                    <a:cubicBezTo>
                      <a:pt x="401829" y="762838"/>
                      <a:pt x="328842" y="961490"/>
                      <a:pt x="328842" y="961490"/>
                    </a:cubicBezTo>
                    <a:lnTo>
                      <a:pt x="250778" y="962759"/>
                    </a:lnTo>
                    <a:cubicBezTo>
                      <a:pt x="250778" y="962759"/>
                      <a:pt x="263471" y="858673"/>
                      <a:pt x="219679" y="825036"/>
                    </a:cubicBezTo>
                    <a:cubicBezTo>
                      <a:pt x="175252" y="791398"/>
                      <a:pt x="29913" y="598459"/>
                      <a:pt x="16585" y="533722"/>
                    </a:cubicBezTo>
                    <a:cubicBezTo>
                      <a:pt x="3892" y="468986"/>
                      <a:pt x="-14514" y="330628"/>
                      <a:pt x="58473" y="195444"/>
                    </a:cubicBezTo>
                    <a:cubicBezTo>
                      <a:pt x="130826" y="60259"/>
                      <a:pt x="234911" y="18371"/>
                      <a:pt x="255855" y="8216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585">
                <a:extLst>
                  <a:ext uri="{FF2B5EF4-FFF2-40B4-BE49-F238E27FC236}">
                    <a16:creationId xmlns:a16="http://schemas.microsoft.com/office/drawing/2014/main" xmlns="" id="{02FAAD75-F947-4AB8-B9E6-6210EA29817C}"/>
                  </a:ext>
                </a:extLst>
              </p:cNvPr>
              <p:cNvSpPr/>
              <p:nvPr/>
            </p:nvSpPr>
            <p:spPr>
              <a:xfrm>
                <a:off x="792311" y="4003059"/>
                <a:ext cx="209441" cy="812377"/>
              </a:xfrm>
              <a:custGeom>
                <a:avLst/>
                <a:gdLst>
                  <a:gd name="connsiteX0" fmla="*/ 188253 w 209440"/>
                  <a:gd name="connsiteY0" fmla="*/ 813329 h 812376"/>
                  <a:gd name="connsiteX1" fmla="*/ 155250 w 209440"/>
                  <a:gd name="connsiteY1" fmla="*/ 483935 h 812376"/>
                  <a:gd name="connsiteX2" fmla="*/ 126055 w 209440"/>
                  <a:gd name="connsiteY2" fmla="*/ 452837 h 812376"/>
                  <a:gd name="connsiteX3" fmla="*/ 16258 w 209440"/>
                  <a:gd name="connsiteY3" fmla="*/ 240857 h 812376"/>
                  <a:gd name="connsiteX4" fmla="*/ 79090 w 209440"/>
                  <a:gd name="connsiteY4" fmla="*/ 10472 h 812376"/>
                  <a:gd name="connsiteX5" fmla="*/ 68935 w 209440"/>
                  <a:gd name="connsiteY5" fmla="*/ 4760 h 812376"/>
                  <a:gd name="connsiteX6" fmla="*/ 4833 w 209440"/>
                  <a:gd name="connsiteY6" fmla="*/ 240857 h 812376"/>
                  <a:gd name="connsiteX7" fmla="*/ 117805 w 209440"/>
                  <a:gd name="connsiteY7" fmla="*/ 460453 h 812376"/>
                  <a:gd name="connsiteX8" fmla="*/ 146999 w 209440"/>
                  <a:gd name="connsiteY8" fmla="*/ 491552 h 812376"/>
                  <a:gd name="connsiteX9" fmla="*/ 177464 w 209440"/>
                  <a:gd name="connsiteY9" fmla="*/ 809521 h 812376"/>
                  <a:gd name="connsiteX10" fmla="*/ 188253 w 209440"/>
                  <a:gd name="connsiteY10" fmla="*/ 813329 h 81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9440" h="812376">
                    <a:moveTo>
                      <a:pt x="188253" y="813329"/>
                    </a:moveTo>
                    <a:cubicBezTo>
                      <a:pt x="190792" y="803809"/>
                      <a:pt x="249181" y="584848"/>
                      <a:pt x="155250" y="483935"/>
                    </a:cubicBezTo>
                    <a:cubicBezTo>
                      <a:pt x="145095" y="473146"/>
                      <a:pt x="135575" y="462357"/>
                      <a:pt x="126055" y="452837"/>
                    </a:cubicBezTo>
                    <a:cubicBezTo>
                      <a:pt x="51799" y="374772"/>
                      <a:pt x="18162" y="339231"/>
                      <a:pt x="16258" y="240857"/>
                    </a:cubicBezTo>
                    <a:cubicBezTo>
                      <a:pt x="14354" y="130424"/>
                      <a:pt x="78455" y="11741"/>
                      <a:pt x="79090" y="10472"/>
                    </a:cubicBezTo>
                    <a:lnTo>
                      <a:pt x="68935" y="4760"/>
                    </a:lnTo>
                    <a:cubicBezTo>
                      <a:pt x="66396" y="9837"/>
                      <a:pt x="2295" y="127251"/>
                      <a:pt x="4833" y="240857"/>
                    </a:cubicBezTo>
                    <a:cubicBezTo>
                      <a:pt x="6737" y="343673"/>
                      <a:pt x="44183" y="383023"/>
                      <a:pt x="117805" y="460453"/>
                    </a:cubicBezTo>
                    <a:cubicBezTo>
                      <a:pt x="126690" y="469973"/>
                      <a:pt x="136845" y="480127"/>
                      <a:pt x="146999" y="491552"/>
                    </a:cubicBezTo>
                    <a:cubicBezTo>
                      <a:pt x="236488" y="587387"/>
                      <a:pt x="178098" y="807617"/>
                      <a:pt x="177464" y="809521"/>
                    </a:cubicBezTo>
                    <a:lnTo>
                      <a:pt x="188253" y="813329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586">
                <a:extLst>
                  <a:ext uri="{FF2B5EF4-FFF2-40B4-BE49-F238E27FC236}">
                    <a16:creationId xmlns:a16="http://schemas.microsoft.com/office/drawing/2014/main" xmlns="" id="{AC60B98B-EDA6-4CC4-9DE2-11347A68261B}"/>
                  </a:ext>
                </a:extLst>
              </p:cNvPr>
              <p:cNvSpPr/>
              <p:nvPr/>
            </p:nvSpPr>
            <p:spPr>
              <a:xfrm>
                <a:off x="972372" y="4446097"/>
                <a:ext cx="336375" cy="355415"/>
              </a:xfrm>
              <a:custGeom>
                <a:avLst/>
                <a:gdLst>
                  <a:gd name="connsiteX0" fmla="*/ 168129 w 336374"/>
                  <a:gd name="connsiteY0" fmla="*/ 18684 h 355414"/>
                  <a:gd name="connsiteX1" fmla="*/ 316007 w 336374"/>
                  <a:gd name="connsiteY1" fmla="*/ 17414 h 355414"/>
                  <a:gd name="connsiteX2" fmla="*/ 293794 w 336374"/>
                  <a:gd name="connsiteY2" fmla="*/ 150060 h 355414"/>
                  <a:gd name="connsiteX3" fmla="*/ 154166 w 336374"/>
                  <a:gd name="connsiteY3" fmla="*/ 210354 h 355414"/>
                  <a:gd name="connsiteX4" fmla="*/ 42465 w 336374"/>
                  <a:gd name="connsiteY4" fmla="*/ 352520 h 355414"/>
                  <a:gd name="connsiteX5" fmla="*/ 5019 w 336374"/>
                  <a:gd name="connsiteY5" fmla="*/ 352520 h 355414"/>
                  <a:gd name="connsiteX6" fmla="*/ 168129 w 336374"/>
                  <a:gd name="connsiteY6" fmla="*/ 18684 h 35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374" h="355414">
                    <a:moveTo>
                      <a:pt x="168129" y="18684"/>
                    </a:moveTo>
                    <a:cubicBezTo>
                      <a:pt x="168129" y="18684"/>
                      <a:pt x="295063" y="-11780"/>
                      <a:pt x="316007" y="17414"/>
                    </a:cubicBezTo>
                    <a:cubicBezTo>
                      <a:pt x="336951" y="46609"/>
                      <a:pt x="353453" y="103729"/>
                      <a:pt x="293794" y="150060"/>
                    </a:cubicBezTo>
                    <a:cubicBezTo>
                      <a:pt x="234135" y="196391"/>
                      <a:pt x="185265" y="189410"/>
                      <a:pt x="154166" y="210354"/>
                    </a:cubicBezTo>
                    <a:cubicBezTo>
                      <a:pt x="123702" y="231298"/>
                      <a:pt x="45003" y="310632"/>
                      <a:pt x="42465" y="352520"/>
                    </a:cubicBezTo>
                    <a:lnTo>
                      <a:pt x="5019" y="352520"/>
                    </a:lnTo>
                    <a:cubicBezTo>
                      <a:pt x="5019" y="351885"/>
                      <a:pt x="-8944" y="79612"/>
                      <a:pt x="168129" y="18684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587">
                <a:extLst>
                  <a:ext uri="{FF2B5EF4-FFF2-40B4-BE49-F238E27FC236}">
                    <a16:creationId xmlns:a16="http://schemas.microsoft.com/office/drawing/2014/main" xmlns="" id="{98A16223-8044-4BC5-A049-38DD855DB356}"/>
                  </a:ext>
                </a:extLst>
              </p:cNvPr>
              <p:cNvSpPr/>
              <p:nvPr/>
            </p:nvSpPr>
            <p:spPr>
              <a:xfrm>
                <a:off x="754939" y="4793222"/>
                <a:ext cx="374455" cy="387148"/>
              </a:xfrm>
              <a:custGeom>
                <a:avLst/>
                <a:gdLst>
                  <a:gd name="connsiteX0" fmla="*/ 370330 w 374454"/>
                  <a:gd name="connsiteY0" fmla="*/ 4760 h 387148"/>
                  <a:gd name="connsiteX1" fmla="*/ 4760 w 374454"/>
                  <a:gd name="connsiteY1" fmla="*/ 4760 h 387148"/>
                  <a:gd name="connsiteX2" fmla="*/ 43475 w 374454"/>
                  <a:gd name="connsiteY2" fmla="*/ 382388 h 387148"/>
                  <a:gd name="connsiteX3" fmla="*/ 330980 w 374454"/>
                  <a:gd name="connsiteY3" fmla="*/ 379850 h 38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454" h="387148">
                    <a:moveTo>
                      <a:pt x="370330" y="4760"/>
                    </a:moveTo>
                    <a:lnTo>
                      <a:pt x="4760" y="4760"/>
                    </a:lnTo>
                    <a:lnTo>
                      <a:pt x="43475" y="382388"/>
                    </a:lnTo>
                    <a:lnTo>
                      <a:pt x="330980" y="379850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588">
                <a:extLst>
                  <a:ext uri="{FF2B5EF4-FFF2-40B4-BE49-F238E27FC236}">
                    <a16:creationId xmlns:a16="http://schemas.microsoft.com/office/drawing/2014/main" xmlns="" id="{393B519D-2537-47EC-9C92-33B866952307}"/>
                  </a:ext>
                </a:extLst>
              </p:cNvPr>
              <p:cNvSpPr/>
              <p:nvPr/>
            </p:nvSpPr>
            <p:spPr>
              <a:xfrm>
                <a:off x="982246" y="4525391"/>
                <a:ext cx="241174" cy="272908"/>
              </a:xfrm>
              <a:custGeom>
                <a:avLst/>
                <a:gdLst>
                  <a:gd name="connsiteX0" fmla="*/ 5300 w 241174"/>
                  <a:gd name="connsiteY0" fmla="*/ 272591 h 272907"/>
                  <a:gd name="connsiteX1" fmla="*/ 17359 w 241174"/>
                  <a:gd name="connsiteY1" fmla="*/ 272591 h 272907"/>
                  <a:gd name="connsiteX2" fmla="*/ 70036 w 241174"/>
                  <a:gd name="connsiteY2" fmla="*/ 132328 h 272907"/>
                  <a:gd name="connsiteX3" fmla="*/ 238224 w 241174"/>
                  <a:gd name="connsiteY3" fmla="*/ 16184 h 272907"/>
                  <a:gd name="connsiteX4" fmla="*/ 236320 w 241174"/>
                  <a:gd name="connsiteY4" fmla="*/ 4760 h 272907"/>
                  <a:gd name="connsiteX5" fmla="*/ 59882 w 241174"/>
                  <a:gd name="connsiteY5" fmla="*/ 125982 h 272907"/>
                  <a:gd name="connsiteX6" fmla="*/ 5300 w 241174"/>
                  <a:gd name="connsiteY6" fmla="*/ 272591 h 272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4" h="272907">
                    <a:moveTo>
                      <a:pt x="5300" y="272591"/>
                    </a:moveTo>
                    <a:lnTo>
                      <a:pt x="17359" y="272591"/>
                    </a:lnTo>
                    <a:cubicBezTo>
                      <a:pt x="17359" y="271956"/>
                      <a:pt x="10377" y="230702"/>
                      <a:pt x="70036" y="132328"/>
                    </a:cubicBezTo>
                    <a:cubicBezTo>
                      <a:pt x="129695" y="33955"/>
                      <a:pt x="237589" y="16819"/>
                      <a:pt x="238224" y="16184"/>
                    </a:cubicBezTo>
                    <a:lnTo>
                      <a:pt x="236320" y="4760"/>
                    </a:lnTo>
                    <a:cubicBezTo>
                      <a:pt x="231877" y="5395"/>
                      <a:pt x="122714" y="23166"/>
                      <a:pt x="59882" y="125982"/>
                    </a:cubicBezTo>
                    <a:cubicBezTo>
                      <a:pt x="-2316" y="228798"/>
                      <a:pt x="4665" y="270687"/>
                      <a:pt x="5300" y="272591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589">
                <a:extLst>
                  <a:ext uri="{FF2B5EF4-FFF2-40B4-BE49-F238E27FC236}">
                    <a16:creationId xmlns:a16="http://schemas.microsoft.com/office/drawing/2014/main" xmlns="" id="{7A25BCEE-43EC-4254-A004-F3A7BE3688F8}"/>
                  </a:ext>
                </a:extLst>
              </p:cNvPr>
              <p:cNvSpPr/>
              <p:nvPr/>
            </p:nvSpPr>
            <p:spPr>
              <a:xfrm>
                <a:off x="4029697" y="4297164"/>
                <a:ext cx="488695" cy="456962"/>
              </a:xfrm>
              <a:custGeom>
                <a:avLst/>
                <a:gdLst>
                  <a:gd name="connsiteX0" fmla="*/ 383795 w 488695"/>
                  <a:gd name="connsiteY0" fmla="*/ 430369 h 456962"/>
                  <a:gd name="connsiteX1" fmla="*/ 294306 w 488695"/>
                  <a:gd name="connsiteY1" fmla="*/ 269164 h 456962"/>
                  <a:gd name="connsiteX2" fmla="*/ 57575 w 488695"/>
                  <a:gd name="connsiteY2" fmla="*/ 119381 h 456962"/>
                  <a:gd name="connsiteX3" fmla="*/ 46151 w 488695"/>
                  <a:gd name="connsiteY3" fmla="*/ 29893 h 456962"/>
                  <a:gd name="connsiteX4" fmla="*/ 267650 w 488695"/>
                  <a:gd name="connsiteY4" fmla="*/ 32432 h 456962"/>
                  <a:gd name="connsiteX5" fmla="*/ 486611 w 488695"/>
                  <a:gd name="connsiteY5" fmla="*/ 354209 h 456962"/>
                  <a:gd name="connsiteX6" fmla="*/ 457416 w 488695"/>
                  <a:gd name="connsiteY6" fmla="*/ 452583 h 456962"/>
                  <a:gd name="connsiteX7" fmla="*/ 383795 w 488695"/>
                  <a:gd name="connsiteY7" fmla="*/ 430369 h 45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695" h="456962">
                    <a:moveTo>
                      <a:pt x="383795" y="430369"/>
                    </a:moveTo>
                    <a:cubicBezTo>
                      <a:pt x="383795" y="430369"/>
                      <a:pt x="345715" y="307244"/>
                      <a:pt x="294306" y="269164"/>
                    </a:cubicBezTo>
                    <a:cubicBezTo>
                      <a:pt x="242898" y="231084"/>
                      <a:pt x="140716" y="128267"/>
                      <a:pt x="57575" y="119381"/>
                    </a:cubicBezTo>
                    <a:cubicBezTo>
                      <a:pt x="-24932" y="110496"/>
                      <a:pt x="3628" y="45760"/>
                      <a:pt x="46151" y="29893"/>
                    </a:cubicBezTo>
                    <a:cubicBezTo>
                      <a:pt x="88674" y="14026"/>
                      <a:pt x="213703" y="-18976"/>
                      <a:pt x="267650" y="32432"/>
                    </a:cubicBezTo>
                    <a:cubicBezTo>
                      <a:pt x="321597" y="83840"/>
                      <a:pt x="486611" y="347862"/>
                      <a:pt x="486611" y="354209"/>
                    </a:cubicBezTo>
                    <a:cubicBezTo>
                      <a:pt x="486611" y="360556"/>
                      <a:pt x="457416" y="452583"/>
                      <a:pt x="457416" y="452583"/>
                    </a:cubicBezTo>
                    <a:lnTo>
                      <a:pt x="383795" y="430369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590">
                <a:extLst>
                  <a:ext uri="{FF2B5EF4-FFF2-40B4-BE49-F238E27FC236}">
                    <a16:creationId xmlns:a16="http://schemas.microsoft.com/office/drawing/2014/main" xmlns="" id="{171B5A13-D34E-4706-818E-415DD3CD4C6E}"/>
                  </a:ext>
                </a:extLst>
              </p:cNvPr>
              <p:cNvSpPr/>
              <p:nvPr/>
            </p:nvSpPr>
            <p:spPr>
              <a:xfrm>
                <a:off x="4145978" y="4346415"/>
                <a:ext cx="336375" cy="380802"/>
              </a:xfrm>
              <a:custGeom>
                <a:avLst/>
                <a:gdLst>
                  <a:gd name="connsiteX0" fmla="*/ 323364 w 336374"/>
                  <a:gd name="connsiteY0" fmla="*/ 377311 h 380801"/>
                  <a:gd name="connsiteX1" fmla="*/ 333519 w 336374"/>
                  <a:gd name="connsiteY1" fmla="*/ 375407 h 380801"/>
                  <a:gd name="connsiteX2" fmla="*/ 6029 w 336374"/>
                  <a:gd name="connsiteY2" fmla="*/ 4760 h 380801"/>
                  <a:gd name="connsiteX3" fmla="*/ 4760 w 336374"/>
                  <a:gd name="connsiteY3" fmla="*/ 14915 h 380801"/>
                  <a:gd name="connsiteX4" fmla="*/ 323364 w 336374"/>
                  <a:gd name="connsiteY4" fmla="*/ 377311 h 38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374" h="380801">
                    <a:moveTo>
                      <a:pt x="323364" y="377311"/>
                    </a:moveTo>
                    <a:lnTo>
                      <a:pt x="333519" y="375407"/>
                    </a:lnTo>
                    <a:cubicBezTo>
                      <a:pt x="332884" y="372234"/>
                      <a:pt x="273225" y="40302"/>
                      <a:pt x="6029" y="4760"/>
                    </a:cubicBezTo>
                    <a:lnTo>
                      <a:pt x="4760" y="14915"/>
                    </a:lnTo>
                    <a:cubicBezTo>
                      <a:pt x="263705" y="49187"/>
                      <a:pt x="322729" y="374138"/>
                      <a:pt x="323364" y="377311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591">
                <a:extLst>
                  <a:ext uri="{FF2B5EF4-FFF2-40B4-BE49-F238E27FC236}">
                    <a16:creationId xmlns:a16="http://schemas.microsoft.com/office/drawing/2014/main" xmlns="" id="{1F3BAB90-0789-4998-B785-B19A207F3A35}"/>
                  </a:ext>
                </a:extLst>
              </p:cNvPr>
              <p:cNvSpPr/>
              <p:nvPr/>
            </p:nvSpPr>
            <p:spPr>
              <a:xfrm>
                <a:off x="4258076" y="3894781"/>
                <a:ext cx="355415" cy="831417"/>
              </a:xfrm>
              <a:custGeom>
                <a:avLst/>
                <a:gdLst>
                  <a:gd name="connsiteX0" fmla="*/ 220786 w 355414"/>
                  <a:gd name="connsiteY0" fmla="*/ 7682 h 831416"/>
                  <a:gd name="connsiteX1" fmla="*/ 249981 w 355414"/>
                  <a:gd name="connsiteY1" fmla="*/ 63533 h 831416"/>
                  <a:gd name="connsiteX2" fmla="*/ 220786 w 355414"/>
                  <a:gd name="connsiteY2" fmla="*/ 309150 h 831416"/>
                  <a:gd name="connsiteX3" fmla="*/ 330584 w 355414"/>
                  <a:gd name="connsiteY3" fmla="*/ 494474 h 831416"/>
                  <a:gd name="connsiteX4" fmla="*/ 352797 w 355414"/>
                  <a:gd name="connsiteY4" fmla="*/ 597290 h 831416"/>
                  <a:gd name="connsiteX5" fmla="*/ 283618 w 355414"/>
                  <a:gd name="connsiteY5" fmla="*/ 826406 h 831416"/>
                  <a:gd name="connsiteX6" fmla="*/ 216343 w 355414"/>
                  <a:gd name="connsiteY6" fmla="*/ 827675 h 831416"/>
                  <a:gd name="connsiteX7" fmla="*/ 189687 w 355414"/>
                  <a:gd name="connsiteY7" fmla="*/ 708992 h 831416"/>
                  <a:gd name="connsiteX8" fmla="*/ 15153 w 355414"/>
                  <a:gd name="connsiteY8" fmla="*/ 458932 h 831416"/>
                  <a:gd name="connsiteX9" fmla="*/ 50695 w 355414"/>
                  <a:gd name="connsiteY9" fmla="*/ 168254 h 831416"/>
                  <a:gd name="connsiteX10" fmla="*/ 220786 w 355414"/>
                  <a:gd name="connsiteY10" fmla="*/ 7682 h 831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5414" h="831416">
                    <a:moveTo>
                      <a:pt x="220786" y="7682"/>
                    </a:moveTo>
                    <a:cubicBezTo>
                      <a:pt x="220786" y="7682"/>
                      <a:pt x="267751" y="-14531"/>
                      <a:pt x="249981" y="63533"/>
                    </a:cubicBezTo>
                    <a:cubicBezTo>
                      <a:pt x="232210" y="141598"/>
                      <a:pt x="191591" y="210776"/>
                      <a:pt x="220786" y="309150"/>
                    </a:cubicBezTo>
                    <a:cubicBezTo>
                      <a:pt x="249981" y="407524"/>
                      <a:pt x="288696" y="439257"/>
                      <a:pt x="330584" y="494474"/>
                    </a:cubicBezTo>
                    <a:cubicBezTo>
                      <a:pt x="360413" y="533823"/>
                      <a:pt x="359778" y="538901"/>
                      <a:pt x="352797" y="597290"/>
                    </a:cubicBezTo>
                    <a:cubicBezTo>
                      <a:pt x="345816" y="655680"/>
                      <a:pt x="283618" y="826406"/>
                      <a:pt x="283618" y="826406"/>
                    </a:cubicBezTo>
                    <a:lnTo>
                      <a:pt x="216343" y="827675"/>
                    </a:lnTo>
                    <a:cubicBezTo>
                      <a:pt x="216343" y="827675"/>
                      <a:pt x="227767" y="738187"/>
                      <a:pt x="189687" y="708992"/>
                    </a:cubicBezTo>
                    <a:cubicBezTo>
                      <a:pt x="151607" y="679797"/>
                      <a:pt x="26577" y="514783"/>
                      <a:pt x="15153" y="458932"/>
                    </a:cubicBezTo>
                    <a:cubicBezTo>
                      <a:pt x="3729" y="403082"/>
                      <a:pt x="-11503" y="284398"/>
                      <a:pt x="50695" y="168254"/>
                    </a:cubicBezTo>
                    <a:cubicBezTo>
                      <a:pt x="112892" y="52109"/>
                      <a:pt x="202380" y="16568"/>
                      <a:pt x="220786" y="7682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592">
                <a:extLst>
                  <a:ext uri="{FF2B5EF4-FFF2-40B4-BE49-F238E27FC236}">
                    <a16:creationId xmlns:a16="http://schemas.microsoft.com/office/drawing/2014/main" xmlns="" id="{1DF99FC4-A83F-4015-8020-A49628DEB8C2}"/>
                  </a:ext>
                </a:extLst>
              </p:cNvPr>
              <p:cNvSpPr/>
              <p:nvPr/>
            </p:nvSpPr>
            <p:spPr>
              <a:xfrm>
                <a:off x="4351563" y="4036696"/>
                <a:ext cx="184054" cy="704483"/>
              </a:xfrm>
              <a:custGeom>
                <a:avLst/>
                <a:gdLst>
                  <a:gd name="connsiteX0" fmla="*/ 162841 w 184054"/>
                  <a:gd name="connsiteY0" fmla="*/ 699723 h 704483"/>
                  <a:gd name="connsiteX1" fmla="*/ 134281 w 184054"/>
                  <a:gd name="connsiteY1" fmla="*/ 416661 h 704483"/>
                  <a:gd name="connsiteX2" fmla="*/ 109529 w 184054"/>
                  <a:gd name="connsiteY2" fmla="*/ 390004 h 704483"/>
                  <a:gd name="connsiteX3" fmla="*/ 14963 w 184054"/>
                  <a:gd name="connsiteY3" fmla="*/ 207854 h 704483"/>
                  <a:gd name="connsiteX4" fmla="*/ 68910 w 184054"/>
                  <a:gd name="connsiteY4" fmla="*/ 9837 h 704483"/>
                  <a:gd name="connsiteX5" fmla="*/ 60025 w 184054"/>
                  <a:gd name="connsiteY5" fmla="*/ 4760 h 704483"/>
                  <a:gd name="connsiteX6" fmla="*/ 4809 w 184054"/>
                  <a:gd name="connsiteY6" fmla="*/ 207854 h 704483"/>
                  <a:gd name="connsiteX7" fmla="*/ 101913 w 184054"/>
                  <a:gd name="connsiteY7" fmla="*/ 396986 h 704483"/>
                  <a:gd name="connsiteX8" fmla="*/ 126665 w 184054"/>
                  <a:gd name="connsiteY8" fmla="*/ 423642 h 704483"/>
                  <a:gd name="connsiteX9" fmla="*/ 152687 w 184054"/>
                  <a:gd name="connsiteY9" fmla="*/ 697184 h 704483"/>
                  <a:gd name="connsiteX10" fmla="*/ 162841 w 184054"/>
                  <a:gd name="connsiteY10" fmla="*/ 699723 h 70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054" h="704483">
                    <a:moveTo>
                      <a:pt x="162841" y="699723"/>
                    </a:moveTo>
                    <a:cubicBezTo>
                      <a:pt x="164745" y="691472"/>
                      <a:pt x="214884" y="503610"/>
                      <a:pt x="134281" y="416661"/>
                    </a:cubicBezTo>
                    <a:cubicBezTo>
                      <a:pt x="125396" y="407141"/>
                      <a:pt x="117145" y="398255"/>
                      <a:pt x="109529" y="390004"/>
                    </a:cubicBezTo>
                    <a:cubicBezTo>
                      <a:pt x="46062" y="322729"/>
                      <a:pt x="16867" y="292265"/>
                      <a:pt x="14963" y="207854"/>
                    </a:cubicBezTo>
                    <a:cubicBezTo>
                      <a:pt x="13059" y="113288"/>
                      <a:pt x="68276" y="11107"/>
                      <a:pt x="68910" y="9837"/>
                    </a:cubicBezTo>
                    <a:lnTo>
                      <a:pt x="60025" y="4760"/>
                    </a:lnTo>
                    <a:cubicBezTo>
                      <a:pt x="57486" y="9203"/>
                      <a:pt x="2904" y="110115"/>
                      <a:pt x="4809" y="207854"/>
                    </a:cubicBezTo>
                    <a:cubicBezTo>
                      <a:pt x="6713" y="296073"/>
                      <a:pt x="38446" y="329711"/>
                      <a:pt x="101913" y="396986"/>
                    </a:cubicBezTo>
                    <a:cubicBezTo>
                      <a:pt x="109529" y="405236"/>
                      <a:pt x="117780" y="414122"/>
                      <a:pt x="126665" y="423642"/>
                    </a:cubicBezTo>
                    <a:cubicBezTo>
                      <a:pt x="203460" y="506149"/>
                      <a:pt x="153321" y="695280"/>
                      <a:pt x="152687" y="697184"/>
                    </a:cubicBezTo>
                    <a:lnTo>
                      <a:pt x="162841" y="699723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593">
                <a:extLst>
                  <a:ext uri="{FF2B5EF4-FFF2-40B4-BE49-F238E27FC236}">
                    <a16:creationId xmlns:a16="http://schemas.microsoft.com/office/drawing/2014/main" xmlns="" id="{F8265F36-9864-4EDE-A2D8-BF75CC8CA068}"/>
                  </a:ext>
                </a:extLst>
              </p:cNvPr>
              <p:cNvSpPr/>
              <p:nvPr/>
            </p:nvSpPr>
            <p:spPr>
              <a:xfrm>
                <a:off x="4505820" y="4417324"/>
                <a:ext cx="291948" cy="304641"/>
              </a:xfrm>
              <a:custGeom>
                <a:avLst/>
                <a:gdLst>
                  <a:gd name="connsiteX0" fmla="*/ 145672 w 291947"/>
                  <a:gd name="connsiteY0" fmla="*/ 16992 h 304641"/>
                  <a:gd name="connsiteX1" fmla="*/ 272606 w 291947"/>
                  <a:gd name="connsiteY1" fmla="*/ 15723 h 304641"/>
                  <a:gd name="connsiteX2" fmla="*/ 253566 w 291947"/>
                  <a:gd name="connsiteY2" fmla="*/ 129329 h 304641"/>
                  <a:gd name="connsiteX3" fmla="*/ 133614 w 291947"/>
                  <a:gd name="connsiteY3" fmla="*/ 180737 h 304641"/>
                  <a:gd name="connsiteX4" fmla="*/ 37144 w 291947"/>
                  <a:gd name="connsiteY4" fmla="*/ 303228 h 304641"/>
                  <a:gd name="connsiteX5" fmla="*/ 4776 w 291947"/>
                  <a:gd name="connsiteY5" fmla="*/ 303228 h 304641"/>
                  <a:gd name="connsiteX6" fmla="*/ 145672 w 291947"/>
                  <a:gd name="connsiteY6" fmla="*/ 16992 h 304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947" h="304641">
                    <a:moveTo>
                      <a:pt x="145672" y="16992"/>
                    </a:moveTo>
                    <a:cubicBezTo>
                      <a:pt x="145672" y="16992"/>
                      <a:pt x="254835" y="-9664"/>
                      <a:pt x="272606" y="15723"/>
                    </a:cubicBezTo>
                    <a:cubicBezTo>
                      <a:pt x="290377" y="41110"/>
                      <a:pt x="304974" y="89979"/>
                      <a:pt x="253566" y="129329"/>
                    </a:cubicBezTo>
                    <a:cubicBezTo>
                      <a:pt x="202158" y="168678"/>
                      <a:pt x="160270" y="162966"/>
                      <a:pt x="133614" y="180737"/>
                    </a:cubicBezTo>
                    <a:cubicBezTo>
                      <a:pt x="106957" y="198508"/>
                      <a:pt x="39683" y="267052"/>
                      <a:pt x="37144" y="303228"/>
                    </a:cubicBezTo>
                    <a:lnTo>
                      <a:pt x="4776" y="303228"/>
                    </a:lnTo>
                    <a:cubicBezTo>
                      <a:pt x="5410" y="303228"/>
                      <a:pt x="-6648" y="69670"/>
                      <a:pt x="145672" y="16992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594">
                <a:extLst>
                  <a:ext uri="{FF2B5EF4-FFF2-40B4-BE49-F238E27FC236}">
                    <a16:creationId xmlns:a16="http://schemas.microsoft.com/office/drawing/2014/main" xmlns="" id="{256DDABC-6FE2-4924-BAD6-1AABD0435361}"/>
                  </a:ext>
                </a:extLst>
              </p:cNvPr>
              <p:cNvSpPr/>
              <p:nvPr/>
            </p:nvSpPr>
            <p:spPr>
              <a:xfrm>
                <a:off x="4319878" y="4715792"/>
                <a:ext cx="323681" cy="330028"/>
              </a:xfrm>
              <a:custGeom>
                <a:avLst/>
                <a:gdLst>
                  <a:gd name="connsiteX0" fmla="*/ 318921 w 323681"/>
                  <a:gd name="connsiteY0" fmla="*/ 4760 h 330028"/>
                  <a:gd name="connsiteX1" fmla="*/ 4760 w 323681"/>
                  <a:gd name="connsiteY1" fmla="*/ 4760 h 330028"/>
                  <a:gd name="connsiteX2" fmla="*/ 38397 w 323681"/>
                  <a:gd name="connsiteY2" fmla="*/ 329711 h 330028"/>
                  <a:gd name="connsiteX3" fmla="*/ 285284 w 323681"/>
                  <a:gd name="connsiteY3" fmla="*/ 327172 h 33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681" h="330028">
                    <a:moveTo>
                      <a:pt x="318921" y="4760"/>
                    </a:moveTo>
                    <a:lnTo>
                      <a:pt x="4760" y="4760"/>
                    </a:lnTo>
                    <a:lnTo>
                      <a:pt x="38397" y="329711"/>
                    </a:lnTo>
                    <a:lnTo>
                      <a:pt x="285284" y="327172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595">
                <a:extLst>
                  <a:ext uri="{FF2B5EF4-FFF2-40B4-BE49-F238E27FC236}">
                    <a16:creationId xmlns:a16="http://schemas.microsoft.com/office/drawing/2014/main" xmlns="" id="{85E778F1-B3CE-4459-BD0C-D5E2429EFB22}"/>
                  </a:ext>
                </a:extLst>
              </p:cNvPr>
              <p:cNvSpPr/>
              <p:nvPr/>
            </p:nvSpPr>
            <p:spPr>
              <a:xfrm>
                <a:off x="4515121" y="4485407"/>
                <a:ext cx="209441" cy="234828"/>
              </a:xfrm>
              <a:custGeom>
                <a:avLst/>
                <a:gdLst>
                  <a:gd name="connsiteX0" fmla="*/ 4995 w 209440"/>
                  <a:gd name="connsiteY0" fmla="*/ 235145 h 234827"/>
                  <a:gd name="connsiteX1" fmla="*/ 15149 w 209440"/>
                  <a:gd name="connsiteY1" fmla="*/ 235145 h 234827"/>
                  <a:gd name="connsiteX2" fmla="*/ 60211 w 209440"/>
                  <a:gd name="connsiteY2" fmla="*/ 114558 h 234827"/>
                  <a:gd name="connsiteX3" fmla="*/ 204916 w 209440"/>
                  <a:gd name="connsiteY3" fmla="*/ 14915 h 234827"/>
                  <a:gd name="connsiteX4" fmla="*/ 203646 w 209440"/>
                  <a:gd name="connsiteY4" fmla="*/ 4760 h 234827"/>
                  <a:gd name="connsiteX5" fmla="*/ 51960 w 209440"/>
                  <a:gd name="connsiteY5" fmla="*/ 108846 h 234827"/>
                  <a:gd name="connsiteX6" fmla="*/ 4995 w 209440"/>
                  <a:gd name="connsiteY6" fmla="*/ 235145 h 23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440" h="234827">
                    <a:moveTo>
                      <a:pt x="4995" y="235145"/>
                    </a:moveTo>
                    <a:lnTo>
                      <a:pt x="15149" y="235145"/>
                    </a:lnTo>
                    <a:cubicBezTo>
                      <a:pt x="15149" y="235145"/>
                      <a:pt x="9438" y="198969"/>
                      <a:pt x="60211" y="114558"/>
                    </a:cubicBezTo>
                    <a:cubicBezTo>
                      <a:pt x="111619" y="30147"/>
                      <a:pt x="203646" y="14915"/>
                      <a:pt x="204916" y="14915"/>
                    </a:cubicBezTo>
                    <a:lnTo>
                      <a:pt x="203646" y="4760"/>
                    </a:lnTo>
                    <a:cubicBezTo>
                      <a:pt x="199838" y="5395"/>
                      <a:pt x="105907" y="20627"/>
                      <a:pt x="51960" y="108846"/>
                    </a:cubicBezTo>
                    <a:cubicBezTo>
                      <a:pt x="-1352" y="197699"/>
                      <a:pt x="4995" y="233241"/>
                      <a:pt x="4995" y="235145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636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B90ED8-EE67-4390-B83B-1F6F3ACE5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B02FDAB-AD5F-4CDA-9ADD-6EAEEF84E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C10225-201E-4384-B59B-ABC273D8F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08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70EEEE2-AAEC-41B7-A5D5-0D65CBA2714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516" y="1589780"/>
            <a:ext cx="10856768" cy="4252691"/>
            <a:chOff x="669516" y="1589783"/>
            <a:chExt cx="10856768" cy="425269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5332008-464B-47BF-8500-04994183CD07}"/>
                </a:ext>
              </a:extLst>
            </p:cNvPr>
            <p:cNvCxnSpPr/>
            <p:nvPr/>
          </p:nvCxnSpPr>
          <p:spPr>
            <a:xfrm>
              <a:off x="4326627" y="2574407"/>
              <a:ext cx="660752" cy="9669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464471C-2D01-4D7C-B67F-8CA86FA996EA}"/>
                </a:ext>
              </a:extLst>
            </p:cNvPr>
            <p:cNvCxnSpPr/>
            <p:nvPr/>
          </p:nvCxnSpPr>
          <p:spPr>
            <a:xfrm flipV="1">
              <a:off x="3540728" y="4041781"/>
              <a:ext cx="2051981" cy="2162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2B5B54C-0C46-4FA8-8406-671EC0076E9C}"/>
                </a:ext>
              </a:extLst>
            </p:cNvPr>
            <p:cNvCxnSpPr/>
            <p:nvPr/>
          </p:nvCxnSpPr>
          <p:spPr>
            <a:xfrm flipV="1">
              <a:off x="6436890" y="2456603"/>
              <a:ext cx="1623310" cy="131766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07AD1D2-AB88-4F73-BA32-24E3DAFF1F63}"/>
                </a:ext>
              </a:extLst>
            </p:cNvPr>
            <p:cNvCxnSpPr/>
            <p:nvPr/>
          </p:nvCxnSpPr>
          <p:spPr>
            <a:xfrm flipV="1">
              <a:off x="6594128" y="3917540"/>
              <a:ext cx="1997759" cy="68101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ṥļíḓe">
              <a:extLst>
                <a:ext uri="{FF2B5EF4-FFF2-40B4-BE49-F238E27FC236}">
                  <a16:creationId xmlns:a16="http://schemas.microsoft.com/office/drawing/2014/main" xmlns="" id="{DCBAA47E-6595-4BDE-9C2C-AC94785AA5CB}"/>
                </a:ext>
              </a:extLst>
            </p:cNvPr>
            <p:cNvGrpSpPr/>
            <p:nvPr/>
          </p:nvGrpSpPr>
          <p:grpSpPr>
            <a:xfrm>
              <a:off x="4326634" y="1589783"/>
              <a:ext cx="3132001" cy="4252691"/>
              <a:chOff x="4648185" y="0"/>
              <a:chExt cx="2009771" cy="2728906"/>
            </a:xfrm>
          </p:grpSpPr>
          <p:sp>
            <p:nvSpPr>
              <p:cNvPr id="27" name="îṩlïdê">
                <a:extLst>
                  <a:ext uri="{FF2B5EF4-FFF2-40B4-BE49-F238E27FC236}">
                    <a16:creationId xmlns:a16="http://schemas.microsoft.com/office/drawing/2014/main" xmlns="" id="{820A77AD-39F5-40F2-8D8A-CABAA6E8F3A1}"/>
                  </a:ext>
                </a:extLst>
              </p:cNvPr>
              <p:cNvSpPr/>
              <p:nvPr/>
            </p:nvSpPr>
            <p:spPr bwMode="auto">
              <a:xfrm>
                <a:off x="5286358" y="2373308"/>
                <a:ext cx="733423" cy="331787"/>
              </a:xfrm>
              <a:custGeom>
                <a:avLst/>
                <a:gdLst>
                  <a:gd name="T0" fmla="*/ 462 w 925"/>
                  <a:gd name="T1" fmla="*/ 0 h 419"/>
                  <a:gd name="T2" fmla="*/ 212 w 925"/>
                  <a:gd name="T3" fmla="*/ 0 h 419"/>
                  <a:gd name="T4" fmla="*/ 212 w 925"/>
                  <a:gd name="T5" fmla="*/ 0 h 419"/>
                  <a:gd name="T6" fmla="*/ 212 w 925"/>
                  <a:gd name="T7" fmla="*/ 36 h 419"/>
                  <a:gd name="T8" fmla="*/ 210 w 925"/>
                  <a:gd name="T9" fmla="*/ 74 h 419"/>
                  <a:gd name="T10" fmla="*/ 207 w 925"/>
                  <a:gd name="T11" fmla="*/ 119 h 419"/>
                  <a:gd name="T12" fmla="*/ 205 w 925"/>
                  <a:gd name="T13" fmla="*/ 142 h 419"/>
                  <a:gd name="T14" fmla="*/ 202 w 925"/>
                  <a:gd name="T15" fmla="*/ 166 h 419"/>
                  <a:gd name="T16" fmla="*/ 197 w 925"/>
                  <a:gd name="T17" fmla="*/ 188 h 419"/>
                  <a:gd name="T18" fmla="*/ 192 w 925"/>
                  <a:gd name="T19" fmla="*/ 210 h 419"/>
                  <a:gd name="T20" fmla="*/ 186 w 925"/>
                  <a:gd name="T21" fmla="*/ 230 h 419"/>
                  <a:gd name="T22" fmla="*/ 180 w 925"/>
                  <a:gd name="T23" fmla="*/ 247 h 419"/>
                  <a:gd name="T24" fmla="*/ 176 w 925"/>
                  <a:gd name="T25" fmla="*/ 255 h 419"/>
                  <a:gd name="T26" fmla="*/ 172 w 925"/>
                  <a:gd name="T27" fmla="*/ 262 h 419"/>
                  <a:gd name="T28" fmla="*/ 168 w 925"/>
                  <a:gd name="T29" fmla="*/ 268 h 419"/>
                  <a:gd name="T30" fmla="*/ 163 w 925"/>
                  <a:gd name="T31" fmla="*/ 273 h 419"/>
                  <a:gd name="T32" fmla="*/ 163 w 925"/>
                  <a:gd name="T33" fmla="*/ 273 h 419"/>
                  <a:gd name="T34" fmla="*/ 116 w 925"/>
                  <a:gd name="T35" fmla="*/ 316 h 419"/>
                  <a:gd name="T36" fmla="*/ 62 w 925"/>
                  <a:gd name="T37" fmla="*/ 364 h 419"/>
                  <a:gd name="T38" fmla="*/ 0 w 925"/>
                  <a:gd name="T39" fmla="*/ 419 h 419"/>
                  <a:gd name="T40" fmla="*/ 462 w 925"/>
                  <a:gd name="T41" fmla="*/ 419 h 419"/>
                  <a:gd name="T42" fmla="*/ 925 w 925"/>
                  <a:gd name="T43" fmla="*/ 419 h 419"/>
                  <a:gd name="T44" fmla="*/ 925 w 925"/>
                  <a:gd name="T45" fmla="*/ 419 h 419"/>
                  <a:gd name="T46" fmla="*/ 862 w 925"/>
                  <a:gd name="T47" fmla="*/ 364 h 419"/>
                  <a:gd name="T48" fmla="*/ 809 w 925"/>
                  <a:gd name="T49" fmla="*/ 316 h 419"/>
                  <a:gd name="T50" fmla="*/ 762 w 925"/>
                  <a:gd name="T51" fmla="*/ 273 h 419"/>
                  <a:gd name="T52" fmla="*/ 762 w 925"/>
                  <a:gd name="T53" fmla="*/ 273 h 419"/>
                  <a:gd name="T54" fmla="*/ 757 w 925"/>
                  <a:gd name="T55" fmla="*/ 268 h 419"/>
                  <a:gd name="T56" fmla="*/ 753 w 925"/>
                  <a:gd name="T57" fmla="*/ 262 h 419"/>
                  <a:gd name="T58" fmla="*/ 749 w 925"/>
                  <a:gd name="T59" fmla="*/ 255 h 419"/>
                  <a:gd name="T60" fmla="*/ 744 w 925"/>
                  <a:gd name="T61" fmla="*/ 247 h 419"/>
                  <a:gd name="T62" fmla="*/ 737 w 925"/>
                  <a:gd name="T63" fmla="*/ 230 h 419"/>
                  <a:gd name="T64" fmla="*/ 732 w 925"/>
                  <a:gd name="T65" fmla="*/ 210 h 419"/>
                  <a:gd name="T66" fmla="*/ 727 w 925"/>
                  <a:gd name="T67" fmla="*/ 188 h 419"/>
                  <a:gd name="T68" fmla="*/ 723 w 925"/>
                  <a:gd name="T69" fmla="*/ 166 h 419"/>
                  <a:gd name="T70" fmla="*/ 720 w 925"/>
                  <a:gd name="T71" fmla="*/ 142 h 419"/>
                  <a:gd name="T72" fmla="*/ 718 w 925"/>
                  <a:gd name="T73" fmla="*/ 119 h 419"/>
                  <a:gd name="T74" fmla="*/ 714 w 925"/>
                  <a:gd name="T75" fmla="*/ 74 h 419"/>
                  <a:gd name="T76" fmla="*/ 713 w 925"/>
                  <a:gd name="T77" fmla="*/ 36 h 419"/>
                  <a:gd name="T78" fmla="*/ 713 w 925"/>
                  <a:gd name="T79" fmla="*/ 0 h 419"/>
                  <a:gd name="T80" fmla="*/ 462 w 925"/>
                  <a:gd name="T81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5" h="419">
                    <a:moveTo>
                      <a:pt x="462" y="0"/>
                    </a:moveTo>
                    <a:lnTo>
                      <a:pt x="212" y="0"/>
                    </a:lnTo>
                    <a:lnTo>
                      <a:pt x="212" y="0"/>
                    </a:lnTo>
                    <a:lnTo>
                      <a:pt x="212" y="36"/>
                    </a:lnTo>
                    <a:lnTo>
                      <a:pt x="210" y="74"/>
                    </a:lnTo>
                    <a:lnTo>
                      <a:pt x="207" y="119"/>
                    </a:lnTo>
                    <a:lnTo>
                      <a:pt x="205" y="142"/>
                    </a:lnTo>
                    <a:lnTo>
                      <a:pt x="202" y="166"/>
                    </a:lnTo>
                    <a:lnTo>
                      <a:pt x="197" y="188"/>
                    </a:lnTo>
                    <a:lnTo>
                      <a:pt x="192" y="210"/>
                    </a:lnTo>
                    <a:lnTo>
                      <a:pt x="186" y="230"/>
                    </a:lnTo>
                    <a:lnTo>
                      <a:pt x="180" y="247"/>
                    </a:lnTo>
                    <a:lnTo>
                      <a:pt x="176" y="255"/>
                    </a:lnTo>
                    <a:lnTo>
                      <a:pt x="172" y="262"/>
                    </a:lnTo>
                    <a:lnTo>
                      <a:pt x="168" y="268"/>
                    </a:lnTo>
                    <a:lnTo>
                      <a:pt x="163" y="273"/>
                    </a:lnTo>
                    <a:lnTo>
                      <a:pt x="163" y="273"/>
                    </a:lnTo>
                    <a:lnTo>
                      <a:pt x="116" y="316"/>
                    </a:lnTo>
                    <a:lnTo>
                      <a:pt x="62" y="364"/>
                    </a:lnTo>
                    <a:lnTo>
                      <a:pt x="0" y="419"/>
                    </a:lnTo>
                    <a:lnTo>
                      <a:pt x="462" y="419"/>
                    </a:lnTo>
                    <a:lnTo>
                      <a:pt x="925" y="419"/>
                    </a:lnTo>
                    <a:lnTo>
                      <a:pt x="925" y="419"/>
                    </a:lnTo>
                    <a:lnTo>
                      <a:pt x="862" y="364"/>
                    </a:lnTo>
                    <a:lnTo>
                      <a:pt x="809" y="316"/>
                    </a:lnTo>
                    <a:lnTo>
                      <a:pt x="762" y="273"/>
                    </a:lnTo>
                    <a:lnTo>
                      <a:pt x="762" y="273"/>
                    </a:lnTo>
                    <a:lnTo>
                      <a:pt x="757" y="268"/>
                    </a:lnTo>
                    <a:lnTo>
                      <a:pt x="753" y="262"/>
                    </a:lnTo>
                    <a:lnTo>
                      <a:pt x="749" y="255"/>
                    </a:lnTo>
                    <a:lnTo>
                      <a:pt x="744" y="247"/>
                    </a:lnTo>
                    <a:lnTo>
                      <a:pt x="737" y="230"/>
                    </a:lnTo>
                    <a:lnTo>
                      <a:pt x="732" y="210"/>
                    </a:lnTo>
                    <a:lnTo>
                      <a:pt x="727" y="188"/>
                    </a:lnTo>
                    <a:lnTo>
                      <a:pt x="723" y="166"/>
                    </a:lnTo>
                    <a:lnTo>
                      <a:pt x="720" y="142"/>
                    </a:lnTo>
                    <a:lnTo>
                      <a:pt x="718" y="119"/>
                    </a:lnTo>
                    <a:lnTo>
                      <a:pt x="714" y="74"/>
                    </a:lnTo>
                    <a:lnTo>
                      <a:pt x="713" y="36"/>
                    </a:lnTo>
                    <a:lnTo>
                      <a:pt x="713" y="0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7C543201-6F1E-4122-8ACC-1583FA98BF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3183" y="2701918"/>
                <a:ext cx="738186" cy="2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ïṣḻïḓe">
                <a:extLst>
                  <a:ext uri="{FF2B5EF4-FFF2-40B4-BE49-F238E27FC236}">
                    <a16:creationId xmlns:a16="http://schemas.microsoft.com/office/drawing/2014/main" xmlns="" id="{C6B2454B-D99B-45A7-8B46-8C376A50CECF}"/>
                  </a:ext>
                </a:extLst>
              </p:cNvPr>
              <p:cNvSpPr/>
              <p:nvPr/>
            </p:nvSpPr>
            <p:spPr bwMode="auto">
              <a:xfrm>
                <a:off x="4648185" y="1116010"/>
                <a:ext cx="2009769" cy="1284285"/>
              </a:xfrm>
              <a:custGeom>
                <a:avLst/>
                <a:gdLst>
                  <a:gd name="T0" fmla="*/ 2531 w 2531"/>
                  <a:gd name="T1" fmla="*/ 1529 h 1618"/>
                  <a:gd name="T2" fmla="*/ 2529 w 2531"/>
                  <a:gd name="T3" fmla="*/ 1547 h 1618"/>
                  <a:gd name="T4" fmla="*/ 2524 w 2531"/>
                  <a:gd name="T5" fmla="*/ 1564 h 1618"/>
                  <a:gd name="T6" fmla="*/ 2515 w 2531"/>
                  <a:gd name="T7" fmla="*/ 1579 h 1618"/>
                  <a:gd name="T8" fmla="*/ 2505 w 2531"/>
                  <a:gd name="T9" fmla="*/ 1592 h 1618"/>
                  <a:gd name="T10" fmla="*/ 2491 w 2531"/>
                  <a:gd name="T11" fmla="*/ 1603 h 1618"/>
                  <a:gd name="T12" fmla="*/ 2476 w 2531"/>
                  <a:gd name="T13" fmla="*/ 1611 h 1618"/>
                  <a:gd name="T14" fmla="*/ 2459 w 2531"/>
                  <a:gd name="T15" fmla="*/ 1617 h 1618"/>
                  <a:gd name="T16" fmla="*/ 2441 w 2531"/>
                  <a:gd name="T17" fmla="*/ 1618 h 1618"/>
                  <a:gd name="T18" fmla="*/ 89 w 2531"/>
                  <a:gd name="T19" fmla="*/ 1618 h 1618"/>
                  <a:gd name="T20" fmla="*/ 71 w 2531"/>
                  <a:gd name="T21" fmla="*/ 1617 h 1618"/>
                  <a:gd name="T22" fmla="*/ 55 w 2531"/>
                  <a:gd name="T23" fmla="*/ 1611 h 1618"/>
                  <a:gd name="T24" fmla="*/ 39 w 2531"/>
                  <a:gd name="T25" fmla="*/ 1603 h 1618"/>
                  <a:gd name="T26" fmla="*/ 26 w 2531"/>
                  <a:gd name="T27" fmla="*/ 1592 h 1618"/>
                  <a:gd name="T28" fmla="*/ 15 w 2531"/>
                  <a:gd name="T29" fmla="*/ 1579 h 1618"/>
                  <a:gd name="T30" fmla="*/ 7 w 2531"/>
                  <a:gd name="T31" fmla="*/ 1564 h 1618"/>
                  <a:gd name="T32" fmla="*/ 2 w 2531"/>
                  <a:gd name="T33" fmla="*/ 1547 h 1618"/>
                  <a:gd name="T34" fmla="*/ 0 w 2531"/>
                  <a:gd name="T35" fmla="*/ 1529 h 1618"/>
                  <a:gd name="T36" fmla="*/ 0 w 2531"/>
                  <a:gd name="T37" fmla="*/ 90 h 1618"/>
                  <a:gd name="T38" fmla="*/ 2 w 2531"/>
                  <a:gd name="T39" fmla="*/ 71 h 1618"/>
                  <a:gd name="T40" fmla="*/ 7 w 2531"/>
                  <a:gd name="T41" fmla="*/ 55 h 1618"/>
                  <a:gd name="T42" fmla="*/ 15 w 2531"/>
                  <a:gd name="T43" fmla="*/ 39 h 1618"/>
                  <a:gd name="T44" fmla="*/ 26 w 2531"/>
                  <a:gd name="T45" fmla="*/ 26 h 1618"/>
                  <a:gd name="T46" fmla="*/ 39 w 2531"/>
                  <a:gd name="T47" fmla="*/ 15 h 1618"/>
                  <a:gd name="T48" fmla="*/ 55 w 2531"/>
                  <a:gd name="T49" fmla="*/ 7 h 1618"/>
                  <a:gd name="T50" fmla="*/ 71 w 2531"/>
                  <a:gd name="T51" fmla="*/ 2 h 1618"/>
                  <a:gd name="T52" fmla="*/ 89 w 2531"/>
                  <a:gd name="T53" fmla="*/ 0 h 1618"/>
                  <a:gd name="T54" fmla="*/ 2441 w 2531"/>
                  <a:gd name="T55" fmla="*/ 0 h 1618"/>
                  <a:gd name="T56" fmla="*/ 2459 w 2531"/>
                  <a:gd name="T57" fmla="*/ 2 h 1618"/>
                  <a:gd name="T58" fmla="*/ 2476 w 2531"/>
                  <a:gd name="T59" fmla="*/ 7 h 1618"/>
                  <a:gd name="T60" fmla="*/ 2491 w 2531"/>
                  <a:gd name="T61" fmla="*/ 15 h 1618"/>
                  <a:gd name="T62" fmla="*/ 2505 w 2531"/>
                  <a:gd name="T63" fmla="*/ 26 h 1618"/>
                  <a:gd name="T64" fmla="*/ 2515 w 2531"/>
                  <a:gd name="T65" fmla="*/ 39 h 1618"/>
                  <a:gd name="T66" fmla="*/ 2524 w 2531"/>
                  <a:gd name="T67" fmla="*/ 55 h 1618"/>
                  <a:gd name="T68" fmla="*/ 2529 w 2531"/>
                  <a:gd name="T69" fmla="*/ 71 h 1618"/>
                  <a:gd name="T70" fmla="*/ 2531 w 2531"/>
                  <a:gd name="T71" fmla="*/ 9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31" h="1618">
                    <a:moveTo>
                      <a:pt x="2531" y="1529"/>
                    </a:moveTo>
                    <a:lnTo>
                      <a:pt x="2531" y="1529"/>
                    </a:lnTo>
                    <a:lnTo>
                      <a:pt x="2530" y="1538"/>
                    </a:lnTo>
                    <a:lnTo>
                      <a:pt x="2529" y="1547"/>
                    </a:lnTo>
                    <a:lnTo>
                      <a:pt x="2527" y="1556"/>
                    </a:lnTo>
                    <a:lnTo>
                      <a:pt x="2524" y="1564"/>
                    </a:lnTo>
                    <a:lnTo>
                      <a:pt x="2520" y="1572"/>
                    </a:lnTo>
                    <a:lnTo>
                      <a:pt x="2515" y="1579"/>
                    </a:lnTo>
                    <a:lnTo>
                      <a:pt x="2510" y="1586"/>
                    </a:lnTo>
                    <a:lnTo>
                      <a:pt x="2505" y="1592"/>
                    </a:lnTo>
                    <a:lnTo>
                      <a:pt x="2498" y="1598"/>
                    </a:lnTo>
                    <a:lnTo>
                      <a:pt x="2491" y="1603"/>
                    </a:lnTo>
                    <a:lnTo>
                      <a:pt x="2484" y="1608"/>
                    </a:lnTo>
                    <a:lnTo>
                      <a:pt x="2476" y="1611"/>
                    </a:lnTo>
                    <a:lnTo>
                      <a:pt x="2468" y="1614"/>
                    </a:lnTo>
                    <a:lnTo>
                      <a:pt x="2459" y="1617"/>
                    </a:lnTo>
                    <a:lnTo>
                      <a:pt x="2450" y="1618"/>
                    </a:lnTo>
                    <a:lnTo>
                      <a:pt x="2441" y="1618"/>
                    </a:lnTo>
                    <a:lnTo>
                      <a:pt x="89" y="1618"/>
                    </a:lnTo>
                    <a:lnTo>
                      <a:pt x="89" y="1618"/>
                    </a:lnTo>
                    <a:lnTo>
                      <a:pt x="80" y="1618"/>
                    </a:lnTo>
                    <a:lnTo>
                      <a:pt x="71" y="1617"/>
                    </a:lnTo>
                    <a:lnTo>
                      <a:pt x="63" y="1614"/>
                    </a:lnTo>
                    <a:lnTo>
                      <a:pt x="55" y="1611"/>
                    </a:lnTo>
                    <a:lnTo>
                      <a:pt x="47" y="1608"/>
                    </a:lnTo>
                    <a:lnTo>
                      <a:pt x="39" y="1603"/>
                    </a:lnTo>
                    <a:lnTo>
                      <a:pt x="32" y="1598"/>
                    </a:lnTo>
                    <a:lnTo>
                      <a:pt x="26" y="1592"/>
                    </a:lnTo>
                    <a:lnTo>
                      <a:pt x="20" y="1586"/>
                    </a:lnTo>
                    <a:lnTo>
                      <a:pt x="15" y="1579"/>
                    </a:lnTo>
                    <a:lnTo>
                      <a:pt x="11" y="1572"/>
                    </a:lnTo>
                    <a:lnTo>
                      <a:pt x="7" y="1564"/>
                    </a:lnTo>
                    <a:lnTo>
                      <a:pt x="4" y="1556"/>
                    </a:lnTo>
                    <a:lnTo>
                      <a:pt x="2" y="1547"/>
                    </a:lnTo>
                    <a:lnTo>
                      <a:pt x="0" y="1538"/>
                    </a:lnTo>
                    <a:lnTo>
                      <a:pt x="0" y="152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0" y="80"/>
                    </a:lnTo>
                    <a:lnTo>
                      <a:pt x="2" y="71"/>
                    </a:lnTo>
                    <a:lnTo>
                      <a:pt x="4" y="63"/>
                    </a:lnTo>
                    <a:lnTo>
                      <a:pt x="7" y="55"/>
                    </a:lnTo>
                    <a:lnTo>
                      <a:pt x="11" y="47"/>
                    </a:lnTo>
                    <a:lnTo>
                      <a:pt x="15" y="39"/>
                    </a:lnTo>
                    <a:lnTo>
                      <a:pt x="20" y="33"/>
                    </a:lnTo>
                    <a:lnTo>
                      <a:pt x="26" y="26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7" y="11"/>
                    </a:lnTo>
                    <a:lnTo>
                      <a:pt x="55" y="7"/>
                    </a:lnTo>
                    <a:lnTo>
                      <a:pt x="63" y="4"/>
                    </a:lnTo>
                    <a:lnTo>
                      <a:pt x="71" y="2"/>
                    </a:lnTo>
                    <a:lnTo>
                      <a:pt x="80" y="1"/>
                    </a:lnTo>
                    <a:lnTo>
                      <a:pt x="89" y="0"/>
                    </a:lnTo>
                    <a:lnTo>
                      <a:pt x="2441" y="0"/>
                    </a:lnTo>
                    <a:lnTo>
                      <a:pt x="2441" y="0"/>
                    </a:lnTo>
                    <a:lnTo>
                      <a:pt x="2450" y="1"/>
                    </a:lnTo>
                    <a:lnTo>
                      <a:pt x="2459" y="2"/>
                    </a:lnTo>
                    <a:lnTo>
                      <a:pt x="2468" y="4"/>
                    </a:lnTo>
                    <a:lnTo>
                      <a:pt x="2476" y="7"/>
                    </a:lnTo>
                    <a:lnTo>
                      <a:pt x="2484" y="11"/>
                    </a:lnTo>
                    <a:lnTo>
                      <a:pt x="2491" y="15"/>
                    </a:lnTo>
                    <a:lnTo>
                      <a:pt x="2498" y="20"/>
                    </a:lnTo>
                    <a:lnTo>
                      <a:pt x="2505" y="26"/>
                    </a:lnTo>
                    <a:lnTo>
                      <a:pt x="2510" y="33"/>
                    </a:lnTo>
                    <a:lnTo>
                      <a:pt x="2515" y="39"/>
                    </a:lnTo>
                    <a:lnTo>
                      <a:pt x="2520" y="47"/>
                    </a:lnTo>
                    <a:lnTo>
                      <a:pt x="2524" y="55"/>
                    </a:lnTo>
                    <a:lnTo>
                      <a:pt x="2527" y="63"/>
                    </a:lnTo>
                    <a:lnTo>
                      <a:pt x="2529" y="71"/>
                    </a:lnTo>
                    <a:lnTo>
                      <a:pt x="2530" y="80"/>
                    </a:lnTo>
                    <a:lnTo>
                      <a:pt x="2531" y="90"/>
                    </a:lnTo>
                    <a:lnTo>
                      <a:pt x="2531" y="1529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isļíďé">
                <a:extLst>
                  <a:ext uri="{FF2B5EF4-FFF2-40B4-BE49-F238E27FC236}">
                    <a16:creationId xmlns:a16="http://schemas.microsoft.com/office/drawing/2014/main" xmlns="" id="{747EA8B1-0178-46F4-9087-3689E7E09DA9}"/>
                  </a:ext>
                </a:extLst>
              </p:cNvPr>
              <p:cNvSpPr/>
              <p:nvPr/>
            </p:nvSpPr>
            <p:spPr bwMode="auto">
              <a:xfrm>
                <a:off x="5135546" y="1116010"/>
                <a:ext cx="1522409" cy="1284285"/>
              </a:xfrm>
              <a:custGeom>
                <a:avLst/>
                <a:gdLst>
                  <a:gd name="T0" fmla="*/ 1063 w 1917"/>
                  <a:gd name="T1" fmla="*/ 0 h 1618"/>
                  <a:gd name="T2" fmla="*/ 1064 w 1917"/>
                  <a:gd name="T3" fmla="*/ 57 h 1618"/>
                  <a:gd name="T4" fmla="*/ 1064 w 1917"/>
                  <a:gd name="T5" fmla="*/ 99 h 1618"/>
                  <a:gd name="T6" fmla="*/ 1060 w 1917"/>
                  <a:gd name="T7" fmla="*/ 181 h 1618"/>
                  <a:gd name="T8" fmla="*/ 1052 w 1917"/>
                  <a:gd name="T9" fmla="*/ 263 h 1618"/>
                  <a:gd name="T10" fmla="*/ 1039 w 1917"/>
                  <a:gd name="T11" fmla="*/ 345 h 1618"/>
                  <a:gd name="T12" fmla="*/ 1023 w 1917"/>
                  <a:gd name="T13" fmla="*/ 425 h 1618"/>
                  <a:gd name="T14" fmla="*/ 1003 w 1917"/>
                  <a:gd name="T15" fmla="*/ 505 h 1618"/>
                  <a:gd name="T16" fmla="*/ 979 w 1917"/>
                  <a:gd name="T17" fmla="*/ 584 h 1618"/>
                  <a:gd name="T18" fmla="*/ 952 w 1917"/>
                  <a:gd name="T19" fmla="*/ 661 h 1618"/>
                  <a:gd name="T20" fmla="*/ 919 w 1917"/>
                  <a:gd name="T21" fmla="*/ 737 h 1618"/>
                  <a:gd name="T22" fmla="*/ 884 w 1917"/>
                  <a:gd name="T23" fmla="*/ 811 h 1618"/>
                  <a:gd name="T24" fmla="*/ 846 w 1917"/>
                  <a:gd name="T25" fmla="*/ 884 h 1618"/>
                  <a:gd name="T26" fmla="*/ 804 w 1917"/>
                  <a:gd name="T27" fmla="*/ 954 h 1618"/>
                  <a:gd name="T28" fmla="*/ 758 w 1917"/>
                  <a:gd name="T29" fmla="*/ 1022 h 1618"/>
                  <a:gd name="T30" fmla="*/ 709 w 1917"/>
                  <a:gd name="T31" fmla="*/ 1089 h 1618"/>
                  <a:gd name="T32" fmla="*/ 657 w 1917"/>
                  <a:gd name="T33" fmla="*/ 1153 h 1618"/>
                  <a:gd name="T34" fmla="*/ 601 w 1917"/>
                  <a:gd name="T35" fmla="*/ 1215 h 1618"/>
                  <a:gd name="T36" fmla="*/ 572 w 1917"/>
                  <a:gd name="T37" fmla="*/ 1244 h 1618"/>
                  <a:gd name="T38" fmla="*/ 510 w 1917"/>
                  <a:gd name="T39" fmla="*/ 1304 h 1618"/>
                  <a:gd name="T40" fmla="*/ 444 w 1917"/>
                  <a:gd name="T41" fmla="*/ 1360 h 1618"/>
                  <a:gd name="T42" fmla="*/ 375 w 1917"/>
                  <a:gd name="T43" fmla="*/ 1413 h 1618"/>
                  <a:gd name="T44" fmla="*/ 304 w 1917"/>
                  <a:gd name="T45" fmla="*/ 1461 h 1618"/>
                  <a:gd name="T46" fmla="*/ 231 w 1917"/>
                  <a:gd name="T47" fmla="*/ 1506 h 1618"/>
                  <a:gd name="T48" fmla="*/ 156 w 1917"/>
                  <a:gd name="T49" fmla="*/ 1548 h 1618"/>
                  <a:gd name="T50" fmla="*/ 79 w 1917"/>
                  <a:gd name="T51" fmla="*/ 1585 h 1618"/>
                  <a:gd name="T52" fmla="*/ 0 w 1917"/>
                  <a:gd name="T53" fmla="*/ 1618 h 1618"/>
                  <a:gd name="T54" fmla="*/ 1827 w 1917"/>
                  <a:gd name="T55" fmla="*/ 1618 h 1618"/>
                  <a:gd name="T56" fmla="*/ 1845 w 1917"/>
                  <a:gd name="T57" fmla="*/ 1617 h 1618"/>
                  <a:gd name="T58" fmla="*/ 1862 w 1917"/>
                  <a:gd name="T59" fmla="*/ 1611 h 1618"/>
                  <a:gd name="T60" fmla="*/ 1877 w 1917"/>
                  <a:gd name="T61" fmla="*/ 1603 h 1618"/>
                  <a:gd name="T62" fmla="*/ 1891 w 1917"/>
                  <a:gd name="T63" fmla="*/ 1592 h 1618"/>
                  <a:gd name="T64" fmla="*/ 1901 w 1917"/>
                  <a:gd name="T65" fmla="*/ 1579 h 1618"/>
                  <a:gd name="T66" fmla="*/ 1910 w 1917"/>
                  <a:gd name="T67" fmla="*/ 1564 h 1618"/>
                  <a:gd name="T68" fmla="*/ 1915 w 1917"/>
                  <a:gd name="T69" fmla="*/ 1547 h 1618"/>
                  <a:gd name="T70" fmla="*/ 1917 w 1917"/>
                  <a:gd name="T71" fmla="*/ 1529 h 1618"/>
                  <a:gd name="T72" fmla="*/ 1917 w 1917"/>
                  <a:gd name="T73" fmla="*/ 90 h 1618"/>
                  <a:gd name="T74" fmla="*/ 1915 w 1917"/>
                  <a:gd name="T75" fmla="*/ 71 h 1618"/>
                  <a:gd name="T76" fmla="*/ 1910 w 1917"/>
                  <a:gd name="T77" fmla="*/ 55 h 1618"/>
                  <a:gd name="T78" fmla="*/ 1901 w 1917"/>
                  <a:gd name="T79" fmla="*/ 39 h 1618"/>
                  <a:gd name="T80" fmla="*/ 1891 w 1917"/>
                  <a:gd name="T81" fmla="*/ 26 h 1618"/>
                  <a:gd name="T82" fmla="*/ 1877 w 1917"/>
                  <a:gd name="T83" fmla="*/ 15 h 1618"/>
                  <a:gd name="T84" fmla="*/ 1862 w 1917"/>
                  <a:gd name="T85" fmla="*/ 7 h 1618"/>
                  <a:gd name="T86" fmla="*/ 1845 w 1917"/>
                  <a:gd name="T87" fmla="*/ 2 h 1618"/>
                  <a:gd name="T88" fmla="*/ 1827 w 1917"/>
                  <a:gd name="T89" fmla="*/ 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1618">
                    <a:moveTo>
                      <a:pt x="1827" y="0"/>
                    </a:moveTo>
                    <a:lnTo>
                      <a:pt x="1063" y="0"/>
                    </a:lnTo>
                    <a:lnTo>
                      <a:pt x="1063" y="0"/>
                    </a:lnTo>
                    <a:lnTo>
                      <a:pt x="1064" y="57"/>
                    </a:lnTo>
                    <a:lnTo>
                      <a:pt x="1064" y="57"/>
                    </a:lnTo>
                    <a:lnTo>
                      <a:pt x="1064" y="99"/>
                    </a:lnTo>
                    <a:lnTo>
                      <a:pt x="1062" y="140"/>
                    </a:lnTo>
                    <a:lnTo>
                      <a:pt x="1060" y="181"/>
                    </a:lnTo>
                    <a:lnTo>
                      <a:pt x="1056" y="222"/>
                    </a:lnTo>
                    <a:lnTo>
                      <a:pt x="1052" y="263"/>
                    </a:lnTo>
                    <a:lnTo>
                      <a:pt x="1046" y="304"/>
                    </a:lnTo>
                    <a:lnTo>
                      <a:pt x="1039" y="345"/>
                    </a:lnTo>
                    <a:lnTo>
                      <a:pt x="1032" y="385"/>
                    </a:lnTo>
                    <a:lnTo>
                      <a:pt x="1023" y="425"/>
                    </a:lnTo>
                    <a:lnTo>
                      <a:pt x="1014" y="465"/>
                    </a:lnTo>
                    <a:lnTo>
                      <a:pt x="1003" y="505"/>
                    </a:lnTo>
                    <a:lnTo>
                      <a:pt x="992" y="545"/>
                    </a:lnTo>
                    <a:lnTo>
                      <a:pt x="979" y="584"/>
                    </a:lnTo>
                    <a:lnTo>
                      <a:pt x="966" y="623"/>
                    </a:lnTo>
                    <a:lnTo>
                      <a:pt x="952" y="661"/>
                    </a:lnTo>
                    <a:lnTo>
                      <a:pt x="935" y="700"/>
                    </a:lnTo>
                    <a:lnTo>
                      <a:pt x="919" y="737"/>
                    </a:lnTo>
                    <a:lnTo>
                      <a:pt x="902" y="774"/>
                    </a:lnTo>
                    <a:lnTo>
                      <a:pt x="884" y="811"/>
                    </a:lnTo>
                    <a:lnTo>
                      <a:pt x="865" y="848"/>
                    </a:lnTo>
                    <a:lnTo>
                      <a:pt x="846" y="884"/>
                    </a:lnTo>
                    <a:lnTo>
                      <a:pt x="825" y="919"/>
                    </a:lnTo>
                    <a:lnTo>
                      <a:pt x="804" y="954"/>
                    </a:lnTo>
                    <a:lnTo>
                      <a:pt x="781" y="989"/>
                    </a:lnTo>
                    <a:lnTo>
                      <a:pt x="758" y="1022"/>
                    </a:lnTo>
                    <a:lnTo>
                      <a:pt x="734" y="1056"/>
                    </a:lnTo>
                    <a:lnTo>
                      <a:pt x="709" y="1089"/>
                    </a:lnTo>
                    <a:lnTo>
                      <a:pt x="683" y="1122"/>
                    </a:lnTo>
                    <a:lnTo>
                      <a:pt x="657" y="1153"/>
                    </a:lnTo>
                    <a:lnTo>
                      <a:pt x="630" y="1184"/>
                    </a:lnTo>
                    <a:lnTo>
                      <a:pt x="601" y="1215"/>
                    </a:lnTo>
                    <a:lnTo>
                      <a:pt x="572" y="1244"/>
                    </a:lnTo>
                    <a:lnTo>
                      <a:pt x="572" y="1244"/>
                    </a:lnTo>
                    <a:lnTo>
                      <a:pt x="541" y="1275"/>
                    </a:lnTo>
                    <a:lnTo>
                      <a:pt x="510" y="1304"/>
                    </a:lnTo>
                    <a:lnTo>
                      <a:pt x="477" y="1333"/>
                    </a:lnTo>
                    <a:lnTo>
                      <a:pt x="444" y="1360"/>
                    </a:lnTo>
                    <a:lnTo>
                      <a:pt x="410" y="1387"/>
                    </a:lnTo>
                    <a:lnTo>
                      <a:pt x="375" y="1413"/>
                    </a:lnTo>
                    <a:lnTo>
                      <a:pt x="340" y="1437"/>
                    </a:lnTo>
                    <a:lnTo>
                      <a:pt x="304" y="1461"/>
                    </a:lnTo>
                    <a:lnTo>
                      <a:pt x="268" y="1484"/>
                    </a:lnTo>
                    <a:lnTo>
                      <a:pt x="231" y="1506"/>
                    </a:lnTo>
                    <a:lnTo>
                      <a:pt x="194" y="1528"/>
                    </a:lnTo>
                    <a:lnTo>
                      <a:pt x="156" y="1548"/>
                    </a:lnTo>
                    <a:lnTo>
                      <a:pt x="117" y="1567"/>
                    </a:lnTo>
                    <a:lnTo>
                      <a:pt x="79" y="1585"/>
                    </a:lnTo>
                    <a:lnTo>
                      <a:pt x="39" y="1602"/>
                    </a:lnTo>
                    <a:lnTo>
                      <a:pt x="0" y="1618"/>
                    </a:lnTo>
                    <a:lnTo>
                      <a:pt x="1827" y="1618"/>
                    </a:lnTo>
                    <a:lnTo>
                      <a:pt x="1827" y="1618"/>
                    </a:lnTo>
                    <a:lnTo>
                      <a:pt x="1836" y="1618"/>
                    </a:lnTo>
                    <a:lnTo>
                      <a:pt x="1845" y="1617"/>
                    </a:lnTo>
                    <a:lnTo>
                      <a:pt x="1854" y="1614"/>
                    </a:lnTo>
                    <a:lnTo>
                      <a:pt x="1862" y="1611"/>
                    </a:lnTo>
                    <a:lnTo>
                      <a:pt x="1870" y="1608"/>
                    </a:lnTo>
                    <a:lnTo>
                      <a:pt x="1877" y="1603"/>
                    </a:lnTo>
                    <a:lnTo>
                      <a:pt x="1884" y="1598"/>
                    </a:lnTo>
                    <a:lnTo>
                      <a:pt x="1891" y="1592"/>
                    </a:lnTo>
                    <a:lnTo>
                      <a:pt x="1896" y="1586"/>
                    </a:lnTo>
                    <a:lnTo>
                      <a:pt x="1901" y="1579"/>
                    </a:lnTo>
                    <a:lnTo>
                      <a:pt x="1906" y="1572"/>
                    </a:lnTo>
                    <a:lnTo>
                      <a:pt x="1910" y="1564"/>
                    </a:lnTo>
                    <a:lnTo>
                      <a:pt x="1913" y="1556"/>
                    </a:lnTo>
                    <a:lnTo>
                      <a:pt x="1915" y="1547"/>
                    </a:lnTo>
                    <a:lnTo>
                      <a:pt x="1916" y="1538"/>
                    </a:lnTo>
                    <a:lnTo>
                      <a:pt x="1917" y="1529"/>
                    </a:lnTo>
                    <a:lnTo>
                      <a:pt x="1917" y="90"/>
                    </a:lnTo>
                    <a:lnTo>
                      <a:pt x="1917" y="90"/>
                    </a:lnTo>
                    <a:lnTo>
                      <a:pt x="1916" y="80"/>
                    </a:lnTo>
                    <a:lnTo>
                      <a:pt x="1915" y="71"/>
                    </a:lnTo>
                    <a:lnTo>
                      <a:pt x="1913" y="63"/>
                    </a:lnTo>
                    <a:lnTo>
                      <a:pt x="1910" y="55"/>
                    </a:lnTo>
                    <a:lnTo>
                      <a:pt x="1906" y="47"/>
                    </a:lnTo>
                    <a:lnTo>
                      <a:pt x="1901" y="39"/>
                    </a:lnTo>
                    <a:lnTo>
                      <a:pt x="1896" y="33"/>
                    </a:lnTo>
                    <a:lnTo>
                      <a:pt x="1891" y="26"/>
                    </a:lnTo>
                    <a:lnTo>
                      <a:pt x="1884" y="20"/>
                    </a:lnTo>
                    <a:lnTo>
                      <a:pt x="1877" y="15"/>
                    </a:lnTo>
                    <a:lnTo>
                      <a:pt x="1870" y="11"/>
                    </a:lnTo>
                    <a:lnTo>
                      <a:pt x="1862" y="7"/>
                    </a:lnTo>
                    <a:lnTo>
                      <a:pt x="1854" y="4"/>
                    </a:lnTo>
                    <a:lnTo>
                      <a:pt x="1845" y="2"/>
                    </a:lnTo>
                    <a:lnTo>
                      <a:pt x="1836" y="1"/>
                    </a:lnTo>
                    <a:lnTo>
                      <a:pt x="1827" y="0"/>
                    </a:lnTo>
                    <a:close/>
                  </a:path>
                </a:pathLst>
              </a:custGeom>
              <a:solidFill>
                <a:srgbClr val="0806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íŝlîďe">
                <a:extLst>
                  <a:ext uri="{FF2B5EF4-FFF2-40B4-BE49-F238E27FC236}">
                    <a16:creationId xmlns:a16="http://schemas.microsoft.com/office/drawing/2014/main" xmlns="" id="{D708C02A-E068-4FEE-BA25-CF25FD0C2B63}"/>
                  </a:ext>
                </a:extLst>
              </p:cNvPr>
              <p:cNvSpPr/>
              <p:nvPr/>
            </p:nvSpPr>
            <p:spPr bwMode="auto">
              <a:xfrm>
                <a:off x="5135547" y="1116010"/>
                <a:ext cx="1522409" cy="1284285"/>
              </a:xfrm>
              <a:custGeom>
                <a:avLst/>
                <a:gdLst>
                  <a:gd name="T0" fmla="*/ 1063 w 1917"/>
                  <a:gd name="T1" fmla="*/ 0 h 1618"/>
                  <a:gd name="T2" fmla="*/ 1064 w 1917"/>
                  <a:gd name="T3" fmla="*/ 57 h 1618"/>
                  <a:gd name="T4" fmla="*/ 1064 w 1917"/>
                  <a:gd name="T5" fmla="*/ 99 h 1618"/>
                  <a:gd name="T6" fmla="*/ 1060 w 1917"/>
                  <a:gd name="T7" fmla="*/ 181 h 1618"/>
                  <a:gd name="T8" fmla="*/ 1052 w 1917"/>
                  <a:gd name="T9" fmla="*/ 263 h 1618"/>
                  <a:gd name="T10" fmla="*/ 1039 w 1917"/>
                  <a:gd name="T11" fmla="*/ 345 h 1618"/>
                  <a:gd name="T12" fmla="*/ 1023 w 1917"/>
                  <a:gd name="T13" fmla="*/ 425 h 1618"/>
                  <a:gd name="T14" fmla="*/ 1003 w 1917"/>
                  <a:gd name="T15" fmla="*/ 505 h 1618"/>
                  <a:gd name="T16" fmla="*/ 979 w 1917"/>
                  <a:gd name="T17" fmla="*/ 584 h 1618"/>
                  <a:gd name="T18" fmla="*/ 952 w 1917"/>
                  <a:gd name="T19" fmla="*/ 661 h 1618"/>
                  <a:gd name="T20" fmla="*/ 919 w 1917"/>
                  <a:gd name="T21" fmla="*/ 737 h 1618"/>
                  <a:gd name="T22" fmla="*/ 884 w 1917"/>
                  <a:gd name="T23" fmla="*/ 811 h 1618"/>
                  <a:gd name="T24" fmla="*/ 846 w 1917"/>
                  <a:gd name="T25" fmla="*/ 884 h 1618"/>
                  <a:gd name="T26" fmla="*/ 804 w 1917"/>
                  <a:gd name="T27" fmla="*/ 954 h 1618"/>
                  <a:gd name="T28" fmla="*/ 758 w 1917"/>
                  <a:gd name="T29" fmla="*/ 1022 h 1618"/>
                  <a:gd name="T30" fmla="*/ 709 w 1917"/>
                  <a:gd name="T31" fmla="*/ 1089 h 1618"/>
                  <a:gd name="T32" fmla="*/ 657 w 1917"/>
                  <a:gd name="T33" fmla="*/ 1153 h 1618"/>
                  <a:gd name="T34" fmla="*/ 601 w 1917"/>
                  <a:gd name="T35" fmla="*/ 1215 h 1618"/>
                  <a:gd name="T36" fmla="*/ 572 w 1917"/>
                  <a:gd name="T37" fmla="*/ 1244 h 1618"/>
                  <a:gd name="T38" fmla="*/ 510 w 1917"/>
                  <a:gd name="T39" fmla="*/ 1304 h 1618"/>
                  <a:gd name="T40" fmla="*/ 444 w 1917"/>
                  <a:gd name="T41" fmla="*/ 1360 h 1618"/>
                  <a:gd name="T42" fmla="*/ 375 w 1917"/>
                  <a:gd name="T43" fmla="*/ 1413 h 1618"/>
                  <a:gd name="T44" fmla="*/ 304 w 1917"/>
                  <a:gd name="T45" fmla="*/ 1461 h 1618"/>
                  <a:gd name="T46" fmla="*/ 231 w 1917"/>
                  <a:gd name="T47" fmla="*/ 1506 h 1618"/>
                  <a:gd name="T48" fmla="*/ 156 w 1917"/>
                  <a:gd name="T49" fmla="*/ 1548 h 1618"/>
                  <a:gd name="T50" fmla="*/ 79 w 1917"/>
                  <a:gd name="T51" fmla="*/ 1585 h 1618"/>
                  <a:gd name="T52" fmla="*/ 0 w 1917"/>
                  <a:gd name="T53" fmla="*/ 1618 h 1618"/>
                  <a:gd name="T54" fmla="*/ 1827 w 1917"/>
                  <a:gd name="T55" fmla="*/ 1618 h 1618"/>
                  <a:gd name="T56" fmla="*/ 1845 w 1917"/>
                  <a:gd name="T57" fmla="*/ 1617 h 1618"/>
                  <a:gd name="T58" fmla="*/ 1862 w 1917"/>
                  <a:gd name="T59" fmla="*/ 1611 h 1618"/>
                  <a:gd name="T60" fmla="*/ 1877 w 1917"/>
                  <a:gd name="T61" fmla="*/ 1603 h 1618"/>
                  <a:gd name="T62" fmla="*/ 1891 w 1917"/>
                  <a:gd name="T63" fmla="*/ 1592 h 1618"/>
                  <a:gd name="T64" fmla="*/ 1901 w 1917"/>
                  <a:gd name="T65" fmla="*/ 1579 h 1618"/>
                  <a:gd name="T66" fmla="*/ 1910 w 1917"/>
                  <a:gd name="T67" fmla="*/ 1564 h 1618"/>
                  <a:gd name="T68" fmla="*/ 1915 w 1917"/>
                  <a:gd name="T69" fmla="*/ 1547 h 1618"/>
                  <a:gd name="T70" fmla="*/ 1917 w 1917"/>
                  <a:gd name="T71" fmla="*/ 1529 h 1618"/>
                  <a:gd name="T72" fmla="*/ 1917 w 1917"/>
                  <a:gd name="T73" fmla="*/ 90 h 1618"/>
                  <a:gd name="T74" fmla="*/ 1915 w 1917"/>
                  <a:gd name="T75" fmla="*/ 71 h 1618"/>
                  <a:gd name="T76" fmla="*/ 1910 w 1917"/>
                  <a:gd name="T77" fmla="*/ 55 h 1618"/>
                  <a:gd name="T78" fmla="*/ 1901 w 1917"/>
                  <a:gd name="T79" fmla="*/ 39 h 1618"/>
                  <a:gd name="T80" fmla="*/ 1891 w 1917"/>
                  <a:gd name="T81" fmla="*/ 26 h 1618"/>
                  <a:gd name="T82" fmla="*/ 1877 w 1917"/>
                  <a:gd name="T83" fmla="*/ 15 h 1618"/>
                  <a:gd name="T84" fmla="*/ 1862 w 1917"/>
                  <a:gd name="T85" fmla="*/ 7 h 1618"/>
                  <a:gd name="T86" fmla="*/ 1845 w 1917"/>
                  <a:gd name="T87" fmla="*/ 2 h 1618"/>
                  <a:gd name="T88" fmla="*/ 1827 w 1917"/>
                  <a:gd name="T89" fmla="*/ 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1618">
                    <a:moveTo>
                      <a:pt x="1827" y="0"/>
                    </a:moveTo>
                    <a:lnTo>
                      <a:pt x="1063" y="0"/>
                    </a:lnTo>
                    <a:lnTo>
                      <a:pt x="1063" y="0"/>
                    </a:lnTo>
                    <a:lnTo>
                      <a:pt x="1064" y="57"/>
                    </a:lnTo>
                    <a:lnTo>
                      <a:pt x="1064" y="57"/>
                    </a:lnTo>
                    <a:lnTo>
                      <a:pt x="1064" y="99"/>
                    </a:lnTo>
                    <a:lnTo>
                      <a:pt x="1062" y="140"/>
                    </a:lnTo>
                    <a:lnTo>
                      <a:pt x="1060" y="181"/>
                    </a:lnTo>
                    <a:lnTo>
                      <a:pt x="1056" y="222"/>
                    </a:lnTo>
                    <a:lnTo>
                      <a:pt x="1052" y="263"/>
                    </a:lnTo>
                    <a:lnTo>
                      <a:pt x="1046" y="304"/>
                    </a:lnTo>
                    <a:lnTo>
                      <a:pt x="1039" y="345"/>
                    </a:lnTo>
                    <a:lnTo>
                      <a:pt x="1032" y="385"/>
                    </a:lnTo>
                    <a:lnTo>
                      <a:pt x="1023" y="425"/>
                    </a:lnTo>
                    <a:lnTo>
                      <a:pt x="1014" y="465"/>
                    </a:lnTo>
                    <a:lnTo>
                      <a:pt x="1003" y="505"/>
                    </a:lnTo>
                    <a:lnTo>
                      <a:pt x="992" y="545"/>
                    </a:lnTo>
                    <a:lnTo>
                      <a:pt x="979" y="584"/>
                    </a:lnTo>
                    <a:lnTo>
                      <a:pt x="966" y="623"/>
                    </a:lnTo>
                    <a:lnTo>
                      <a:pt x="952" y="661"/>
                    </a:lnTo>
                    <a:lnTo>
                      <a:pt x="935" y="700"/>
                    </a:lnTo>
                    <a:lnTo>
                      <a:pt x="919" y="737"/>
                    </a:lnTo>
                    <a:lnTo>
                      <a:pt x="902" y="774"/>
                    </a:lnTo>
                    <a:lnTo>
                      <a:pt x="884" y="811"/>
                    </a:lnTo>
                    <a:lnTo>
                      <a:pt x="865" y="848"/>
                    </a:lnTo>
                    <a:lnTo>
                      <a:pt x="846" y="884"/>
                    </a:lnTo>
                    <a:lnTo>
                      <a:pt x="825" y="919"/>
                    </a:lnTo>
                    <a:lnTo>
                      <a:pt x="804" y="954"/>
                    </a:lnTo>
                    <a:lnTo>
                      <a:pt x="781" y="989"/>
                    </a:lnTo>
                    <a:lnTo>
                      <a:pt x="758" y="1022"/>
                    </a:lnTo>
                    <a:lnTo>
                      <a:pt x="734" y="1056"/>
                    </a:lnTo>
                    <a:lnTo>
                      <a:pt x="709" y="1089"/>
                    </a:lnTo>
                    <a:lnTo>
                      <a:pt x="683" y="1122"/>
                    </a:lnTo>
                    <a:lnTo>
                      <a:pt x="657" y="1153"/>
                    </a:lnTo>
                    <a:lnTo>
                      <a:pt x="630" y="1184"/>
                    </a:lnTo>
                    <a:lnTo>
                      <a:pt x="601" y="1215"/>
                    </a:lnTo>
                    <a:lnTo>
                      <a:pt x="572" y="1244"/>
                    </a:lnTo>
                    <a:lnTo>
                      <a:pt x="572" y="1244"/>
                    </a:lnTo>
                    <a:lnTo>
                      <a:pt x="541" y="1275"/>
                    </a:lnTo>
                    <a:lnTo>
                      <a:pt x="510" y="1304"/>
                    </a:lnTo>
                    <a:lnTo>
                      <a:pt x="477" y="1333"/>
                    </a:lnTo>
                    <a:lnTo>
                      <a:pt x="444" y="1360"/>
                    </a:lnTo>
                    <a:lnTo>
                      <a:pt x="410" y="1387"/>
                    </a:lnTo>
                    <a:lnTo>
                      <a:pt x="375" y="1413"/>
                    </a:lnTo>
                    <a:lnTo>
                      <a:pt x="340" y="1437"/>
                    </a:lnTo>
                    <a:lnTo>
                      <a:pt x="304" y="1461"/>
                    </a:lnTo>
                    <a:lnTo>
                      <a:pt x="268" y="1484"/>
                    </a:lnTo>
                    <a:lnTo>
                      <a:pt x="231" y="1506"/>
                    </a:lnTo>
                    <a:lnTo>
                      <a:pt x="194" y="1528"/>
                    </a:lnTo>
                    <a:lnTo>
                      <a:pt x="156" y="1548"/>
                    </a:lnTo>
                    <a:lnTo>
                      <a:pt x="117" y="1567"/>
                    </a:lnTo>
                    <a:lnTo>
                      <a:pt x="79" y="1585"/>
                    </a:lnTo>
                    <a:lnTo>
                      <a:pt x="39" y="1602"/>
                    </a:lnTo>
                    <a:lnTo>
                      <a:pt x="0" y="1618"/>
                    </a:lnTo>
                    <a:lnTo>
                      <a:pt x="1827" y="1618"/>
                    </a:lnTo>
                    <a:lnTo>
                      <a:pt x="1827" y="1618"/>
                    </a:lnTo>
                    <a:lnTo>
                      <a:pt x="1836" y="1618"/>
                    </a:lnTo>
                    <a:lnTo>
                      <a:pt x="1845" y="1617"/>
                    </a:lnTo>
                    <a:lnTo>
                      <a:pt x="1854" y="1614"/>
                    </a:lnTo>
                    <a:lnTo>
                      <a:pt x="1862" y="1611"/>
                    </a:lnTo>
                    <a:lnTo>
                      <a:pt x="1870" y="1608"/>
                    </a:lnTo>
                    <a:lnTo>
                      <a:pt x="1877" y="1603"/>
                    </a:lnTo>
                    <a:lnTo>
                      <a:pt x="1884" y="1598"/>
                    </a:lnTo>
                    <a:lnTo>
                      <a:pt x="1891" y="1592"/>
                    </a:lnTo>
                    <a:lnTo>
                      <a:pt x="1896" y="1586"/>
                    </a:lnTo>
                    <a:lnTo>
                      <a:pt x="1901" y="1579"/>
                    </a:lnTo>
                    <a:lnTo>
                      <a:pt x="1906" y="1572"/>
                    </a:lnTo>
                    <a:lnTo>
                      <a:pt x="1910" y="1564"/>
                    </a:lnTo>
                    <a:lnTo>
                      <a:pt x="1913" y="1556"/>
                    </a:lnTo>
                    <a:lnTo>
                      <a:pt x="1915" y="1547"/>
                    </a:lnTo>
                    <a:lnTo>
                      <a:pt x="1916" y="1538"/>
                    </a:lnTo>
                    <a:lnTo>
                      <a:pt x="1917" y="1529"/>
                    </a:lnTo>
                    <a:lnTo>
                      <a:pt x="1917" y="90"/>
                    </a:lnTo>
                    <a:lnTo>
                      <a:pt x="1917" y="90"/>
                    </a:lnTo>
                    <a:lnTo>
                      <a:pt x="1916" y="80"/>
                    </a:lnTo>
                    <a:lnTo>
                      <a:pt x="1915" y="71"/>
                    </a:lnTo>
                    <a:lnTo>
                      <a:pt x="1913" y="63"/>
                    </a:lnTo>
                    <a:lnTo>
                      <a:pt x="1910" y="55"/>
                    </a:lnTo>
                    <a:lnTo>
                      <a:pt x="1906" y="47"/>
                    </a:lnTo>
                    <a:lnTo>
                      <a:pt x="1901" y="39"/>
                    </a:lnTo>
                    <a:lnTo>
                      <a:pt x="1896" y="33"/>
                    </a:lnTo>
                    <a:lnTo>
                      <a:pt x="1891" y="26"/>
                    </a:lnTo>
                    <a:lnTo>
                      <a:pt x="1884" y="20"/>
                    </a:lnTo>
                    <a:lnTo>
                      <a:pt x="1877" y="15"/>
                    </a:lnTo>
                    <a:lnTo>
                      <a:pt x="1870" y="11"/>
                    </a:lnTo>
                    <a:lnTo>
                      <a:pt x="1862" y="7"/>
                    </a:lnTo>
                    <a:lnTo>
                      <a:pt x="1854" y="4"/>
                    </a:lnTo>
                    <a:lnTo>
                      <a:pt x="1845" y="2"/>
                    </a:lnTo>
                    <a:lnTo>
                      <a:pt x="1836" y="1"/>
                    </a:lnTo>
                    <a:lnTo>
                      <a:pt x="18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íṧľîḓè">
                <a:extLst>
                  <a:ext uri="{FF2B5EF4-FFF2-40B4-BE49-F238E27FC236}">
                    <a16:creationId xmlns:a16="http://schemas.microsoft.com/office/drawing/2014/main" xmlns="" id="{7BD8D7F0-03F1-446F-93B8-493273ED18D8}"/>
                  </a:ext>
                </a:extLst>
              </p:cNvPr>
              <p:cNvSpPr/>
              <p:nvPr/>
            </p:nvSpPr>
            <p:spPr bwMode="auto">
              <a:xfrm>
                <a:off x="4716448" y="1189035"/>
                <a:ext cx="1871657" cy="113823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ş1iḍé">
                <a:extLst>
                  <a:ext uri="{FF2B5EF4-FFF2-40B4-BE49-F238E27FC236}">
                    <a16:creationId xmlns:a16="http://schemas.microsoft.com/office/drawing/2014/main" xmlns="" id="{74B63741-9840-4E2D-B710-E0B6F466A52D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ïŝḻíḑè">
                <a:extLst>
                  <a:ext uri="{FF2B5EF4-FFF2-40B4-BE49-F238E27FC236}">
                    <a16:creationId xmlns:a16="http://schemas.microsoft.com/office/drawing/2014/main" xmlns="" id="{CA6BDEFB-7A4B-4FED-A001-B3DCBD78EAD7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îṩḷíḋé">
                <a:extLst>
                  <a:ext uri="{FF2B5EF4-FFF2-40B4-BE49-F238E27FC236}">
                    <a16:creationId xmlns:a16="http://schemas.microsoft.com/office/drawing/2014/main" xmlns="" id="{8D535821-B3BD-4F73-95C7-16A47BEC5D88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  <a:gd name="T74" fmla="*/ 53 w 53"/>
                  <a:gd name="T75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</a:path>
                </a:pathLst>
              </a:custGeom>
              <a:noFill/>
              <a:ln w="7938">
                <a:solidFill>
                  <a:srgbClr val="4D4D4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ïSľíḍè">
                <a:extLst>
                  <a:ext uri="{FF2B5EF4-FFF2-40B4-BE49-F238E27FC236}">
                    <a16:creationId xmlns:a16="http://schemas.microsoft.com/office/drawing/2014/main" xmlns="" id="{F9FEE74E-37AB-4D93-BBEE-831F2422A773}"/>
                  </a:ext>
                </a:extLst>
              </p:cNvPr>
              <p:cNvSpPr/>
              <p:nvPr/>
            </p:nvSpPr>
            <p:spPr bwMode="auto">
              <a:xfrm>
                <a:off x="4718036" y="887411"/>
                <a:ext cx="1808158" cy="1439859"/>
              </a:xfrm>
              <a:custGeom>
                <a:avLst/>
                <a:gdLst>
                  <a:gd name="T0" fmla="*/ 2152 w 2279"/>
                  <a:gd name="T1" fmla="*/ 437 h 1814"/>
                  <a:gd name="T2" fmla="*/ 2045 w 2279"/>
                  <a:gd name="T3" fmla="*/ 269 h 1814"/>
                  <a:gd name="T4" fmla="*/ 1907 w 2279"/>
                  <a:gd name="T5" fmla="*/ 100 h 1814"/>
                  <a:gd name="T6" fmla="*/ 1714 w 2279"/>
                  <a:gd name="T7" fmla="*/ 98 h 1814"/>
                  <a:gd name="T8" fmla="*/ 1857 w 2279"/>
                  <a:gd name="T9" fmla="*/ 254 h 1814"/>
                  <a:gd name="T10" fmla="*/ 1973 w 2279"/>
                  <a:gd name="T11" fmla="*/ 410 h 1814"/>
                  <a:gd name="T12" fmla="*/ 2061 w 2279"/>
                  <a:gd name="T13" fmla="*/ 561 h 1814"/>
                  <a:gd name="T14" fmla="*/ 2109 w 2279"/>
                  <a:gd name="T15" fmla="*/ 681 h 1814"/>
                  <a:gd name="T16" fmla="*/ 2139 w 2279"/>
                  <a:gd name="T17" fmla="*/ 822 h 1814"/>
                  <a:gd name="T18" fmla="*/ 2132 w 2279"/>
                  <a:gd name="T19" fmla="*/ 951 h 1814"/>
                  <a:gd name="T20" fmla="*/ 2099 w 2279"/>
                  <a:gd name="T21" fmla="*/ 1045 h 1814"/>
                  <a:gd name="T22" fmla="*/ 2018 w 2279"/>
                  <a:gd name="T23" fmla="*/ 1156 h 1814"/>
                  <a:gd name="T24" fmla="*/ 1893 w 2279"/>
                  <a:gd name="T25" fmla="*/ 1251 h 1814"/>
                  <a:gd name="T26" fmla="*/ 1726 w 2279"/>
                  <a:gd name="T27" fmla="*/ 1329 h 1814"/>
                  <a:gd name="T28" fmla="*/ 1562 w 2279"/>
                  <a:gd name="T29" fmla="*/ 1379 h 1814"/>
                  <a:gd name="T30" fmla="*/ 1372 w 2279"/>
                  <a:gd name="T31" fmla="*/ 1418 h 1814"/>
                  <a:gd name="T32" fmla="*/ 1333 w 2279"/>
                  <a:gd name="T33" fmla="*/ 1374 h 1814"/>
                  <a:gd name="T34" fmla="*/ 1308 w 2279"/>
                  <a:gd name="T35" fmla="*/ 1346 h 1814"/>
                  <a:gd name="T36" fmla="*/ 1318 w 2279"/>
                  <a:gd name="T37" fmla="*/ 1296 h 1814"/>
                  <a:gd name="T38" fmla="*/ 1305 w 2279"/>
                  <a:gd name="T39" fmla="*/ 1256 h 1814"/>
                  <a:gd name="T40" fmla="*/ 1278 w 2279"/>
                  <a:gd name="T41" fmla="*/ 1227 h 1814"/>
                  <a:gd name="T42" fmla="*/ 1240 w 2279"/>
                  <a:gd name="T43" fmla="*/ 1211 h 1814"/>
                  <a:gd name="T44" fmla="*/ 1245 w 2279"/>
                  <a:gd name="T45" fmla="*/ 1170 h 1814"/>
                  <a:gd name="T46" fmla="*/ 1232 w 2279"/>
                  <a:gd name="T47" fmla="*/ 1105 h 1814"/>
                  <a:gd name="T48" fmla="*/ 1185 w 2279"/>
                  <a:gd name="T49" fmla="*/ 1042 h 1814"/>
                  <a:gd name="T50" fmla="*/ 1112 w 2279"/>
                  <a:gd name="T51" fmla="*/ 1007 h 1814"/>
                  <a:gd name="T52" fmla="*/ 1059 w 2279"/>
                  <a:gd name="T53" fmla="*/ 1005 h 1814"/>
                  <a:gd name="T54" fmla="*/ 1008 w 2279"/>
                  <a:gd name="T55" fmla="*/ 1008 h 1814"/>
                  <a:gd name="T56" fmla="*/ 1014 w 2279"/>
                  <a:gd name="T57" fmla="*/ 948 h 1814"/>
                  <a:gd name="T58" fmla="*/ 990 w 2279"/>
                  <a:gd name="T59" fmla="*/ 880 h 1814"/>
                  <a:gd name="T60" fmla="*/ 937 w 2279"/>
                  <a:gd name="T61" fmla="*/ 832 h 1814"/>
                  <a:gd name="T62" fmla="*/ 865 w 2279"/>
                  <a:gd name="T63" fmla="*/ 813 h 1814"/>
                  <a:gd name="T64" fmla="*/ 831 w 2279"/>
                  <a:gd name="T65" fmla="*/ 813 h 1814"/>
                  <a:gd name="T66" fmla="*/ 823 w 2279"/>
                  <a:gd name="T67" fmla="*/ 768 h 1814"/>
                  <a:gd name="T68" fmla="*/ 796 w 2279"/>
                  <a:gd name="T69" fmla="*/ 720 h 1814"/>
                  <a:gd name="T70" fmla="*/ 752 w 2279"/>
                  <a:gd name="T71" fmla="*/ 686 h 1814"/>
                  <a:gd name="T72" fmla="*/ 739 w 2279"/>
                  <a:gd name="T73" fmla="*/ 652 h 1814"/>
                  <a:gd name="T74" fmla="*/ 738 w 2279"/>
                  <a:gd name="T75" fmla="*/ 593 h 1814"/>
                  <a:gd name="T76" fmla="*/ 706 w 2279"/>
                  <a:gd name="T77" fmla="*/ 525 h 1814"/>
                  <a:gd name="T78" fmla="*/ 647 w 2279"/>
                  <a:gd name="T79" fmla="*/ 481 h 1814"/>
                  <a:gd name="T80" fmla="*/ 587 w 2279"/>
                  <a:gd name="T81" fmla="*/ 469 h 1814"/>
                  <a:gd name="T82" fmla="*/ 534 w 2279"/>
                  <a:gd name="T83" fmla="*/ 478 h 1814"/>
                  <a:gd name="T84" fmla="*/ 507 w 2279"/>
                  <a:gd name="T85" fmla="*/ 481 h 1814"/>
                  <a:gd name="T86" fmla="*/ 503 w 2279"/>
                  <a:gd name="T87" fmla="*/ 433 h 1814"/>
                  <a:gd name="T88" fmla="*/ 478 w 2279"/>
                  <a:gd name="T89" fmla="*/ 380 h 1814"/>
                  <a:gd name="T90" fmla="*/ 0 w 2279"/>
                  <a:gd name="T91" fmla="*/ 1813 h 1814"/>
                  <a:gd name="T92" fmla="*/ 1575 w 2279"/>
                  <a:gd name="T93" fmla="*/ 1798 h 1814"/>
                  <a:gd name="T94" fmla="*/ 1567 w 2279"/>
                  <a:gd name="T95" fmla="*/ 1754 h 1814"/>
                  <a:gd name="T96" fmla="*/ 1547 w 2279"/>
                  <a:gd name="T97" fmla="*/ 1716 h 1814"/>
                  <a:gd name="T98" fmla="*/ 1570 w 2279"/>
                  <a:gd name="T99" fmla="*/ 1666 h 1814"/>
                  <a:gd name="T100" fmla="*/ 1574 w 2279"/>
                  <a:gd name="T101" fmla="*/ 1617 h 1814"/>
                  <a:gd name="T102" fmla="*/ 1548 w 2279"/>
                  <a:gd name="T103" fmla="*/ 1551 h 1814"/>
                  <a:gd name="T104" fmla="*/ 1658 w 2279"/>
                  <a:gd name="T105" fmla="*/ 1498 h 1814"/>
                  <a:gd name="T106" fmla="*/ 1818 w 2279"/>
                  <a:gd name="T107" fmla="*/ 1443 h 1814"/>
                  <a:gd name="T108" fmla="*/ 2007 w 2279"/>
                  <a:gd name="T109" fmla="*/ 1343 h 1814"/>
                  <a:gd name="T110" fmla="*/ 2148 w 2279"/>
                  <a:gd name="T111" fmla="*/ 1220 h 1814"/>
                  <a:gd name="T112" fmla="*/ 2238 w 2279"/>
                  <a:gd name="T113" fmla="*/ 1074 h 1814"/>
                  <a:gd name="T114" fmla="*/ 2272 w 2279"/>
                  <a:gd name="T115" fmla="*/ 952 h 1814"/>
                  <a:gd name="T116" fmla="*/ 2274 w 2279"/>
                  <a:gd name="T117" fmla="*/ 786 h 1814"/>
                  <a:gd name="T118" fmla="*/ 2231 w 2279"/>
                  <a:gd name="T119" fmla="*/ 609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79" h="1814">
                    <a:moveTo>
                      <a:pt x="2201" y="534"/>
                    </a:moveTo>
                    <a:lnTo>
                      <a:pt x="2201" y="534"/>
                    </a:lnTo>
                    <a:lnTo>
                      <a:pt x="2186" y="502"/>
                    </a:lnTo>
                    <a:lnTo>
                      <a:pt x="2170" y="469"/>
                    </a:lnTo>
                    <a:lnTo>
                      <a:pt x="2152" y="437"/>
                    </a:lnTo>
                    <a:lnTo>
                      <a:pt x="2133" y="404"/>
                    </a:lnTo>
                    <a:lnTo>
                      <a:pt x="2113" y="370"/>
                    </a:lnTo>
                    <a:lnTo>
                      <a:pt x="2091" y="337"/>
                    </a:lnTo>
                    <a:lnTo>
                      <a:pt x="2069" y="303"/>
                    </a:lnTo>
                    <a:lnTo>
                      <a:pt x="2045" y="269"/>
                    </a:lnTo>
                    <a:lnTo>
                      <a:pt x="2020" y="235"/>
                    </a:lnTo>
                    <a:lnTo>
                      <a:pt x="1993" y="202"/>
                    </a:lnTo>
                    <a:lnTo>
                      <a:pt x="1965" y="168"/>
                    </a:lnTo>
                    <a:lnTo>
                      <a:pt x="1937" y="134"/>
                    </a:lnTo>
                    <a:lnTo>
                      <a:pt x="1907" y="100"/>
                    </a:lnTo>
                    <a:lnTo>
                      <a:pt x="1877" y="67"/>
                    </a:lnTo>
                    <a:lnTo>
                      <a:pt x="1845" y="33"/>
                    </a:lnTo>
                    <a:lnTo>
                      <a:pt x="1812" y="0"/>
                    </a:lnTo>
                    <a:lnTo>
                      <a:pt x="1714" y="98"/>
                    </a:lnTo>
                    <a:lnTo>
                      <a:pt x="1714" y="98"/>
                    </a:lnTo>
                    <a:lnTo>
                      <a:pt x="1745" y="129"/>
                    </a:lnTo>
                    <a:lnTo>
                      <a:pt x="1774" y="160"/>
                    </a:lnTo>
                    <a:lnTo>
                      <a:pt x="1803" y="191"/>
                    </a:lnTo>
                    <a:lnTo>
                      <a:pt x="1830" y="223"/>
                    </a:lnTo>
                    <a:lnTo>
                      <a:pt x="1857" y="254"/>
                    </a:lnTo>
                    <a:lnTo>
                      <a:pt x="1882" y="286"/>
                    </a:lnTo>
                    <a:lnTo>
                      <a:pt x="1907" y="317"/>
                    </a:lnTo>
                    <a:lnTo>
                      <a:pt x="1930" y="348"/>
                    </a:lnTo>
                    <a:lnTo>
                      <a:pt x="1952" y="379"/>
                    </a:lnTo>
                    <a:lnTo>
                      <a:pt x="1973" y="410"/>
                    </a:lnTo>
                    <a:lnTo>
                      <a:pt x="1993" y="441"/>
                    </a:lnTo>
                    <a:lnTo>
                      <a:pt x="2012" y="471"/>
                    </a:lnTo>
                    <a:lnTo>
                      <a:pt x="2030" y="501"/>
                    </a:lnTo>
                    <a:lnTo>
                      <a:pt x="2046" y="531"/>
                    </a:lnTo>
                    <a:lnTo>
                      <a:pt x="2061" y="561"/>
                    </a:lnTo>
                    <a:lnTo>
                      <a:pt x="2074" y="591"/>
                    </a:lnTo>
                    <a:lnTo>
                      <a:pt x="2074" y="591"/>
                    </a:lnTo>
                    <a:lnTo>
                      <a:pt x="2088" y="621"/>
                    </a:lnTo>
                    <a:lnTo>
                      <a:pt x="2099" y="651"/>
                    </a:lnTo>
                    <a:lnTo>
                      <a:pt x="2109" y="681"/>
                    </a:lnTo>
                    <a:lnTo>
                      <a:pt x="2118" y="710"/>
                    </a:lnTo>
                    <a:lnTo>
                      <a:pt x="2125" y="739"/>
                    </a:lnTo>
                    <a:lnTo>
                      <a:pt x="2131" y="767"/>
                    </a:lnTo>
                    <a:lnTo>
                      <a:pt x="2136" y="795"/>
                    </a:lnTo>
                    <a:lnTo>
                      <a:pt x="2139" y="822"/>
                    </a:lnTo>
                    <a:lnTo>
                      <a:pt x="2140" y="850"/>
                    </a:lnTo>
                    <a:lnTo>
                      <a:pt x="2140" y="876"/>
                    </a:lnTo>
                    <a:lnTo>
                      <a:pt x="2139" y="901"/>
                    </a:lnTo>
                    <a:lnTo>
                      <a:pt x="2136" y="926"/>
                    </a:lnTo>
                    <a:lnTo>
                      <a:pt x="2132" y="951"/>
                    </a:lnTo>
                    <a:lnTo>
                      <a:pt x="2126" y="975"/>
                    </a:lnTo>
                    <a:lnTo>
                      <a:pt x="2119" y="998"/>
                    </a:lnTo>
                    <a:lnTo>
                      <a:pt x="2110" y="1021"/>
                    </a:lnTo>
                    <a:lnTo>
                      <a:pt x="2110" y="1021"/>
                    </a:lnTo>
                    <a:lnTo>
                      <a:pt x="2099" y="1045"/>
                    </a:lnTo>
                    <a:lnTo>
                      <a:pt x="2086" y="1069"/>
                    </a:lnTo>
                    <a:lnTo>
                      <a:pt x="2072" y="1092"/>
                    </a:lnTo>
                    <a:lnTo>
                      <a:pt x="2056" y="1114"/>
                    </a:lnTo>
                    <a:lnTo>
                      <a:pt x="2038" y="1135"/>
                    </a:lnTo>
                    <a:lnTo>
                      <a:pt x="2018" y="1156"/>
                    </a:lnTo>
                    <a:lnTo>
                      <a:pt x="1996" y="1177"/>
                    </a:lnTo>
                    <a:lnTo>
                      <a:pt x="1972" y="1196"/>
                    </a:lnTo>
                    <a:lnTo>
                      <a:pt x="1948" y="1215"/>
                    </a:lnTo>
                    <a:lnTo>
                      <a:pt x="1921" y="1234"/>
                    </a:lnTo>
                    <a:lnTo>
                      <a:pt x="1893" y="1251"/>
                    </a:lnTo>
                    <a:lnTo>
                      <a:pt x="1863" y="1268"/>
                    </a:lnTo>
                    <a:lnTo>
                      <a:pt x="1831" y="1285"/>
                    </a:lnTo>
                    <a:lnTo>
                      <a:pt x="1798" y="1300"/>
                    </a:lnTo>
                    <a:lnTo>
                      <a:pt x="1763" y="1315"/>
                    </a:lnTo>
                    <a:lnTo>
                      <a:pt x="1726" y="1329"/>
                    </a:lnTo>
                    <a:lnTo>
                      <a:pt x="1726" y="1329"/>
                    </a:lnTo>
                    <a:lnTo>
                      <a:pt x="1688" y="1343"/>
                    </a:lnTo>
                    <a:lnTo>
                      <a:pt x="1648" y="1356"/>
                    </a:lnTo>
                    <a:lnTo>
                      <a:pt x="1606" y="1368"/>
                    </a:lnTo>
                    <a:lnTo>
                      <a:pt x="1562" y="1379"/>
                    </a:lnTo>
                    <a:lnTo>
                      <a:pt x="1518" y="1391"/>
                    </a:lnTo>
                    <a:lnTo>
                      <a:pt x="1471" y="1401"/>
                    </a:lnTo>
                    <a:lnTo>
                      <a:pt x="1422" y="1410"/>
                    </a:lnTo>
                    <a:lnTo>
                      <a:pt x="1372" y="1418"/>
                    </a:lnTo>
                    <a:lnTo>
                      <a:pt x="1372" y="1418"/>
                    </a:lnTo>
                    <a:lnTo>
                      <a:pt x="1366" y="1408"/>
                    </a:lnTo>
                    <a:lnTo>
                      <a:pt x="1359" y="1399"/>
                    </a:lnTo>
                    <a:lnTo>
                      <a:pt x="1351" y="1390"/>
                    </a:lnTo>
                    <a:lnTo>
                      <a:pt x="1343" y="1381"/>
                    </a:lnTo>
                    <a:lnTo>
                      <a:pt x="1333" y="1374"/>
                    </a:lnTo>
                    <a:lnTo>
                      <a:pt x="1323" y="1368"/>
                    </a:lnTo>
                    <a:lnTo>
                      <a:pt x="1313" y="1362"/>
                    </a:lnTo>
                    <a:lnTo>
                      <a:pt x="1301" y="1358"/>
                    </a:lnTo>
                    <a:lnTo>
                      <a:pt x="1301" y="1358"/>
                    </a:lnTo>
                    <a:lnTo>
                      <a:pt x="1308" y="1346"/>
                    </a:lnTo>
                    <a:lnTo>
                      <a:pt x="1314" y="1333"/>
                    </a:lnTo>
                    <a:lnTo>
                      <a:pt x="1317" y="1319"/>
                    </a:lnTo>
                    <a:lnTo>
                      <a:pt x="1318" y="1304"/>
                    </a:lnTo>
                    <a:lnTo>
                      <a:pt x="1318" y="1304"/>
                    </a:lnTo>
                    <a:lnTo>
                      <a:pt x="1318" y="1296"/>
                    </a:lnTo>
                    <a:lnTo>
                      <a:pt x="1317" y="1287"/>
                    </a:lnTo>
                    <a:lnTo>
                      <a:pt x="1315" y="1279"/>
                    </a:lnTo>
                    <a:lnTo>
                      <a:pt x="1312" y="1271"/>
                    </a:lnTo>
                    <a:lnTo>
                      <a:pt x="1309" y="1263"/>
                    </a:lnTo>
                    <a:lnTo>
                      <a:pt x="1305" y="1256"/>
                    </a:lnTo>
                    <a:lnTo>
                      <a:pt x="1301" y="1249"/>
                    </a:lnTo>
                    <a:lnTo>
                      <a:pt x="1296" y="1243"/>
                    </a:lnTo>
                    <a:lnTo>
                      <a:pt x="1290" y="1237"/>
                    </a:lnTo>
                    <a:lnTo>
                      <a:pt x="1284" y="1231"/>
                    </a:lnTo>
                    <a:lnTo>
                      <a:pt x="1278" y="1227"/>
                    </a:lnTo>
                    <a:lnTo>
                      <a:pt x="1271" y="1222"/>
                    </a:lnTo>
                    <a:lnTo>
                      <a:pt x="1264" y="1218"/>
                    </a:lnTo>
                    <a:lnTo>
                      <a:pt x="1256" y="1215"/>
                    </a:lnTo>
                    <a:lnTo>
                      <a:pt x="1248" y="1212"/>
                    </a:lnTo>
                    <a:lnTo>
                      <a:pt x="1240" y="1211"/>
                    </a:lnTo>
                    <a:lnTo>
                      <a:pt x="1240" y="1211"/>
                    </a:lnTo>
                    <a:lnTo>
                      <a:pt x="1242" y="1201"/>
                    </a:lnTo>
                    <a:lnTo>
                      <a:pt x="1244" y="1191"/>
                    </a:lnTo>
                    <a:lnTo>
                      <a:pt x="1245" y="1180"/>
                    </a:lnTo>
                    <a:lnTo>
                      <a:pt x="1245" y="1170"/>
                    </a:lnTo>
                    <a:lnTo>
                      <a:pt x="1245" y="1170"/>
                    </a:lnTo>
                    <a:lnTo>
                      <a:pt x="1244" y="1153"/>
                    </a:lnTo>
                    <a:lnTo>
                      <a:pt x="1242" y="1137"/>
                    </a:lnTo>
                    <a:lnTo>
                      <a:pt x="1238" y="1121"/>
                    </a:lnTo>
                    <a:lnTo>
                      <a:pt x="1232" y="1105"/>
                    </a:lnTo>
                    <a:lnTo>
                      <a:pt x="1225" y="1091"/>
                    </a:lnTo>
                    <a:lnTo>
                      <a:pt x="1217" y="1077"/>
                    </a:lnTo>
                    <a:lnTo>
                      <a:pt x="1207" y="1064"/>
                    </a:lnTo>
                    <a:lnTo>
                      <a:pt x="1197" y="1052"/>
                    </a:lnTo>
                    <a:lnTo>
                      <a:pt x="1185" y="1042"/>
                    </a:lnTo>
                    <a:lnTo>
                      <a:pt x="1172" y="1032"/>
                    </a:lnTo>
                    <a:lnTo>
                      <a:pt x="1158" y="1024"/>
                    </a:lnTo>
                    <a:lnTo>
                      <a:pt x="1144" y="1017"/>
                    </a:lnTo>
                    <a:lnTo>
                      <a:pt x="1128" y="1011"/>
                    </a:lnTo>
                    <a:lnTo>
                      <a:pt x="1112" y="1007"/>
                    </a:lnTo>
                    <a:lnTo>
                      <a:pt x="1096" y="1005"/>
                    </a:lnTo>
                    <a:lnTo>
                      <a:pt x="1079" y="1004"/>
                    </a:lnTo>
                    <a:lnTo>
                      <a:pt x="1079" y="1004"/>
                    </a:lnTo>
                    <a:lnTo>
                      <a:pt x="1069" y="1004"/>
                    </a:lnTo>
                    <a:lnTo>
                      <a:pt x="1059" y="1005"/>
                    </a:lnTo>
                    <a:lnTo>
                      <a:pt x="1039" y="1008"/>
                    </a:lnTo>
                    <a:lnTo>
                      <a:pt x="1021" y="1014"/>
                    </a:lnTo>
                    <a:lnTo>
                      <a:pt x="1003" y="1022"/>
                    </a:lnTo>
                    <a:lnTo>
                      <a:pt x="1003" y="1022"/>
                    </a:lnTo>
                    <a:lnTo>
                      <a:pt x="1008" y="1008"/>
                    </a:lnTo>
                    <a:lnTo>
                      <a:pt x="1012" y="994"/>
                    </a:lnTo>
                    <a:lnTo>
                      <a:pt x="1014" y="979"/>
                    </a:lnTo>
                    <a:lnTo>
                      <a:pt x="1015" y="964"/>
                    </a:lnTo>
                    <a:lnTo>
                      <a:pt x="1015" y="964"/>
                    </a:lnTo>
                    <a:lnTo>
                      <a:pt x="1014" y="948"/>
                    </a:lnTo>
                    <a:lnTo>
                      <a:pt x="1012" y="934"/>
                    </a:lnTo>
                    <a:lnTo>
                      <a:pt x="1008" y="919"/>
                    </a:lnTo>
                    <a:lnTo>
                      <a:pt x="1003" y="905"/>
                    </a:lnTo>
                    <a:lnTo>
                      <a:pt x="997" y="892"/>
                    </a:lnTo>
                    <a:lnTo>
                      <a:pt x="990" y="880"/>
                    </a:lnTo>
                    <a:lnTo>
                      <a:pt x="981" y="869"/>
                    </a:lnTo>
                    <a:lnTo>
                      <a:pt x="971" y="858"/>
                    </a:lnTo>
                    <a:lnTo>
                      <a:pt x="961" y="848"/>
                    </a:lnTo>
                    <a:lnTo>
                      <a:pt x="949" y="840"/>
                    </a:lnTo>
                    <a:lnTo>
                      <a:pt x="937" y="832"/>
                    </a:lnTo>
                    <a:lnTo>
                      <a:pt x="924" y="825"/>
                    </a:lnTo>
                    <a:lnTo>
                      <a:pt x="909" y="820"/>
                    </a:lnTo>
                    <a:lnTo>
                      <a:pt x="895" y="816"/>
                    </a:lnTo>
                    <a:lnTo>
                      <a:pt x="880" y="814"/>
                    </a:lnTo>
                    <a:lnTo>
                      <a:pt x="865" y="813"/>
                    </a:lnTo>
                    <a:lnTo>
                      <a:pt x="865" y="813"/>
                    </a:lnTo>
                    <a:lnTo>
                      <a:pt x="847" y="814"/>
                    </a:lnTo>
                    <a:lnTo>
                      <a:pt x="830" y="817"/>
                    </a:lnTo>
                    <a:lnTo>
                      <a:pt x="830" y="817"/>
                    </a:lnTo>
                    <a:lnTo>
                      <a:pt x="831" y="813"/>
                    </a:lnTo>
                    <a:lnTo>
                      <a:pt x="831" y="813"/>
                    </a:lnTo>
                    <a:lnTo>
                      <a:pt x="830" y="801"/>
                    </a:lnTo>
                    <a:lnTo>
                      <a:pt x="829" y="790"/>
                    </a:lnTo>
                    <a:lnTo>
                      <a:pt x="826" y="779"/>
                    </a:lnTo>
                    <a:lnTo>
                      <a:pt x="823" y="768"/>
                    </a:lnTo>
                    <a:lnTo>
                      <a:pt x="819" y="757"/>
                    </a:lnTo>
                    <a:lnTo>
                      <a:pt x="814" y="747"/>
                    </a:lnTo>
                    <a:lnTo>
                      <a:pt x="809" y="738"/>
                    </a:lnTo>
                    <a:lnTo>
                      <a:pt x="803" y="729"/>
                    </a:lnTo>
                    <a:lnTo>
                      <a:pt x="796" y="720"/>
                    </a:lnTo>
                    <a:lnTo>
                      <a:pt x="788" y="712"/>
                    </a:lnTo>
                    <a:lnTo>
                      <a:pt x="780" y="705"/>
                    </a:lnTo>
                    <a:lnTo>
                      <a:pt x="771" y="698"/>
                    </a:lnTo>
                    <a:lnTo>
                      <a:pt x="762" y="692"/>
                    </a:lnTo>
                    <a:lnTo>
                      <a:pt x="752" y="686"/>
                    </a:lnTo>
                    <a:lnTo>
                      <a:pt x="742" y="682"/>
                    </a:lnTo>
                    <a:lnTo>
                      <a:pt x="732" y="678"/>
                    </a:lnTo>
                    <a:lnTo>
                      <a:pt x="732" y="678"/>
                    </a:lnTo>
                    <a:lnTo>
                      <a:pt x="736" y="665"/>
                    </a:lnTo>
                    <a:lnTo>
                      <a:pt x="739" y="652"/>
                    </a:lnTo>
                    <a:lnTo>
                      <a:pt x="741" y="638"/>
                    </a:lnTo>
                    <a:lnTo>
                      <a:pt x="741" y="624"/>
                    </a:lnTo>
                    <a:lnTo>
                      <a:pt x="741" y="624"/>
                    </a:lnTo>
                    <a:lnTo>
                      <a:pt x="741" y="608"/>
                    </a:lnTo>
                    <a:lnTo>
                      <a:pt x="738" y="593"/>
                    </a:lnTo>
                    <a:lnTo>
                      <a:pt x="734" y="578"/>
                    </a:lnTo>
                    <a:lnTo>
                      <a:pt x="729" y="564"/>
                    </a:lnTo>
                    <a:lnTo>
                      <a:pt x="723" y="550"/>
                    </a:lnTo>
                    <a:lnTo>
                      <a:pt x="715" y="537"/>
                    </a:lnTo>
                    <a:lnTo>
                      <a:pt x="706" y="525"/>
                    </a:lnTo>
                    <a:lnTo>
                      <a:pt x="696" y="514"/>
                    </a:lnTo>
                    <a:lnTo>
                      <a:pt x="685" y="504"/>
                    </a:lnTo>
                    <a:lnTo>
                      <a:pt x="673" y="496"/>
                    </a:lnTo>
                    <a:lnTo>
                      <a:pt x="660" y="488"/>
                    </a:lnTo>
                    <a:lnTo>
                      <a:pt x="647" y="481"/>
                    </a:lnTo>
                    <a:lnTo>
                      <a:pt x="633" y="476"/>
                    </a:lnTo>
                    <a:lnTo>
                      <a:pt x="618" y="472"/>
                    </a:lnTo>
                    <a:lnTo>
                      <a:pt x="603" y="470"/>
                    </a:lnTo>
                    <a:lnTo>
                      <a:pt x="587" y="469"/>
                    </a:lnTo>
                    <a:lnTo>
                      <a:pt x="587" y="469"/>
                    </a:lnTo>
                    <a:lnTo>
                      <a:pt x="576" y="470"/>
                    </a:lnTo>
                    <a:lnTo>
                      <a:pt x="565" y="471"/>
                    </a:lnTo>
                    <a:lnTo>
                      <a:pt x="554" y="473"/>
                    </a:lnTo>
                    <a:lnTo>
                      <a:pt x="544" y="475"/>
                    </a:lnTo>
                    <a:lnTo>
                      <a:pt x="534" y="478"/>
                    </a:lnTo>
                    <a:lnTo>
                      <a:pt x="524" y="482"/>
                    </a:lnTo>
                    <a:lnTo>
                      <a:pt x="515" y="487"/>
                    </a:lnTo>
                    <a:lnTo>
                      <a:pt x="506" y="492"/>
                    </a:lnTo>
                    <a:lnTo>
                      <a:pt x="506" y="492"/>
                    </a:lnTo>
                    <a:lnTo>
                      <a:pt x="507" y="481"/>
                    </a:lnTo>
                    <a:lnTo>
                      <a:pt x="507" y="469"/>
                    </a:lnTo>
                    <a:lnTo>
                      <a:pt x="507" y="469"/>
                    </a:lnTo>
                    <a:lnTo>
                      <a:pt x="507" y="457"/>
                    </a:lnTo>
                    <a:lnTo>
                      <a:pt x="505" y="445"/>
                    </a:lnTo>
                    <a:lnTo>
                      <a:pt x="503" y="433"/>
                    </a:lnTo>
                    <a:lnTo>
                      <a:pt x="500" y="422"/>
                    </a:lnTo>
                    <a:lnTo>
                      <a:pt x="495" y="411"/>
                    </a:lnTo>
                    <a:lnTo>
                      <a:pt x="490" y="400"/>
                    </a:lnTo>
                    <a:lnTo>
                      <a:pt x="485" y="390"/>
                    </a:lnTo>
                    <a:lnTo>
                      <a:pt x="478" y="380"/>
                    </a:lnTo>
                    <a:lnTo>
                      <a:pt x="239" y="380"/>
                    </a:lnTo>
                    <a:lnTo>
                      <a:pt x="239" y="380"/>
                    </a:lnTo>
                    <a:lnTo>
                      <a:pt x="239" y="381"/>
                    </a:lnTo>
                    <a:lnTo>
                      <a:pt x="0" y="381"/>
                    </a:lnTo>
                    <a:lnTo>
                      <a:pt x="0" y="1813"/>
                    </a:lnTo>
                    <a:lnTo>
                      <a:pt x="1228" y="1814"/>
                    </a:lnTo>
                    <a:lnTo>
                      <a:pt x="1228" y="1813"/>
                    </a:lnTo>
                    <a:lnTo>
                      <a:pt x="1574" y="1813"/>
                    </a:lnTo>
                    <a:lnTo>
                      <a:pt x="1574" y="1813"/>
                    </a:lnTo>
                    <a:lnTo>
                      <a:pt x="1575" y="1798"/>
                    </a:lnTo>
                    <a:lnTo>
                      <a:pt x="1575" y="1798"/>
                    </a:lnTo>
                    <a:lnTo>
                      <a:pt x="1574" y="1787"/>
                    </a:lnTo>
                    <a:lnTo>
                      <a:pt x="1573" y="1776"/>
                    </a:lnTo>
                    <a:lnTo>
                      <a:pt x="1570" y="1765"/>
                    </a:lnTo>
                    <a:lnTo>
                      <a:pt x="1567" y="1754"/>
                    </a:lnTo>
                    <a:lnTo>
                      <a:pt x="1563" y="1744"/>
                    </a:lnTo>
                    <a:lnTo>
                      <a:pt x="1558" y="1734"/>
                    </a:lnTo>
                    <a:lnTo>
                      <a:pt x="1553" y="1724"/>
                    </a:lnTo>
                    <a:lnTo>
                      <a:pt x="1547" y="1716"/>
                    </a:lnTo>
                    <a:lnTo>
                      <a:pt x="1547" y="1716"/>
                    </a:lnTo>
                    <a:lnTo>
                      <a:pt x="1553" y="1707"/>
                    </a:lnTo>
                    <a:lnTo>
                      <a:pt x="1558" y="1697"/>
                    </a:lnTo>
                    <a:lnTo>
                      <a:pt x="1563" y="1687"/>
                    </a:lnTo>
                    <a:lnTo>
                      <a:pt x="1567" y="1677"/>
                    </a:lnTo>
                    <a:lnTo>
                      <a:pt x="1570" y="1666"/>
                    </a:lnTo>
                    <a:lnTo>
                      <a:pt x="1573" y="1655"/>
                    </a:lnTo>
                    <a:lnTo>
                      <a:pt x="1574" y="1644"/>
                    </a:lnTo>
                    <a:lnTo>
                      <a:pt x="1575" y="1632"/>
                    </a:lnTo>
                    <a:lnTo>
                      <a:pt x="1575" y="1632"/>
                    </a:lnTo>
                    <a:lnTo>
                      <a:pt x="1574" y="1617"/>
                    </a:lnTo>
                    <a:lnTo>
                      <a:pt x="1571" y="1603"/>
                    </a:lnTo>
                    <a:lnTo>
                      <a:pt x="1568" y="1589"/>
                    </a:lnTo>
                    <a:lnTo>
                      <a:pt x="1562" y="1575"/>
                    </a:lnTo>
                    <a:lnTo>
                      <a:pt x="1556" y="1563"/>
                    </a:lnTo>
                    <a:lnTo>
                      <a:pt x="1548" y="1551"/>
                    </a:lnTo>
                    <a:lnTo>
                      <a:pt x="1539" y="1540"/>
                    </a:lnTo>
                    <a:lnTo>
                      <a:pt x="1529" y="1530"/>
                    </a:lnTo>
                    <a:lnTo>
                      <a:pt x="1529" y="1530"/>
                    </a:lnTo>
                    <a:lnTo>
                      <a:pt x="1595" y="1515"/>
                    </a:lnTo>
                    <a:lnTo>
                      <a:pt x="1658" y="1498"/>
                    </a:lnTo>
                    <a:lnTo>
                      <a:pt x="1718" y="1480"/>
                    </a:lnTo>
                    <a:lnTo>
                      <a:pt x="1746" y="1470"/>
                    </a:lnTo>
                    <a:lnTo>
                      <a:pt x="1774" y="1460"/>
                    </a:lnTo>
                    <a:lnTo>
                      <a:pt x="1774" y="1460"/>
                    </a:lnTo>
                    <a:lnTo>
                      <a:pt x="1818" y="1443"/>
                    </a:lnTo>
                    <a:lnTo>
                      <a:pt x="1860" y="1425"/>
                    </a:lnTo>
                    <a:lnTo>
                      <a:pt x="1899" y="1406"/>
                    </a:lnTo>
                    <a:lnTo>
                      <a:pt x="1937" y="1385"/>
                    </a:lnTo>
                    <a:lnTo>
                      <a:pt x="1973" y="1364"/>
                    </a:lnTo>
                    <a:lnTo>
                      <a:pt x="2007" y="1343"/>
                    </a:lnTo>
                    <a:lnTo>
                      <a:pt x="2040" y="1320"/>
                    </a:lnTo>
                    <a:lnTo>
                      <a:pt x="2070" y="1296"/>
                    </a:lnTo>
                    <a:lnTo>
                      <a:pt x="2098" y="1272"/>
                    </a:lnTo>
                    <a:lnTo>
                      <a:pt x="2124" y="1246"/>
                    </a:lnTo>
                    <a:lnTo>
                      <a:pt x="2148" y="1220"/>
                    </a:lnTo>
                    <a:lnTo>
                      <a:pt x="2170" y="1192"/>
                    </a:lnTo>
                    <a:lnTo>
                      <a:pt x="2190" y="1164"/>
                    </a:lnTo>
                    <a:lnTo>
                      <a:pt x="2208" y="1135"/>
                    </a:lnTo>
                    <a:lnTo>
                      <a:pt x="2224" y="1105"/>
                    </a:lnTo>
                    <a:lnTo>
                      <a:pt x="2238" y="1074"/>
                    </a:lnTo>
                    <a:lnTo>
                      <a:pt x="2238" y="1074"/>
                    </a:lnTo>
                    <a:lnTo>
                      <a:pt x="2249" y="1044"/>
                    </a:lnTo>
                    <a:lnTo>
                      <a:pt x="2259" y="1014"/>
                    </a:lnTo>
                    <a:lnTo>
                      <a:pt x="2266" y="983"/>
                    </a:lnTo>
                    <a:lnTo>
                      <a:pt x="2272" y="952"/>
                    </a:lnTo>
                    <a:lnTo>
                      <a:pt x="2276" y="920"/>
                    </a:lnTo>
                    <a:lnTo>
                      <a:pt x="2278" y="888"/>
                    </a:lnTo>
                    <a:lnTo>
                      <a:pt x="2279" y="855"/>
                    </a:lnTo>
                    <a:lnTo>
                      <a:pt x="2277" y="820"/>
                    </a:lnTo>
                    <a:lnTo>
                      <a:pt x="2274" y="786"/>
                    </a:lnTo>
                    <a:lnTo>
                      <a:pt x="2269" y="752"/>
                    </a:lnTo>
                    <a:lnTo>
                      <a:pt x="2262" y="717"/>
                    </a:lnTo>
                    <a:lnTo>
                      <a:pt x="2254" y="681"/>
                    </a:lnTo>
                    <a:lnTo>
                      <a:pt x="2243" y="645"/>
                    </a:lnTo>
                    <a:lnTo>
                      <a:pt x="2231" y="609"/>
                    </a:lnTo>
                    <a:lnTo>
                      <a:pt x="2217" y="572"/>
                    </a:lnTo>
                    <a:lnTo>
                      <a:pt x="2201" y="5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íSļiḍè">
                <a:extLst>
                  <a:ext uri="{FF2B5EF4-FFF2-40B4-BE49-F238E27FC236}">
                    <a16:creationId xmlns:a16="http://schemas.microsoft.com/office/drawing/2014/main" xmlns="" id="{BA2F859B-7E50-45BF-8225-BF87AC473608}"/>
                  </a:ext>
                </a:extLst>
              </p:cNvPr>
              <p:cNvSpPr/>
              <p:nvPr/>
            </p:nvSpPr>
            <p:spPr bwMode="auto">
              <a:xfrm>
                <a:off x="4716450" y="903286"/>
                <a:ext cx="1789108" cy="1423985"/>
              </a:xfrm>
              <a:custGeom>
                <a:avLst/>
                <a:gdLst>
                  <a:gd name="T0" fmla="*/ 2130 w 2253"/>
                  <a:gd name="T1" fmla="*/ 430 h 1795"/>
                  <a:gd name="T2" fmla="*/ 2024 w 2253"/>
                  <a:gd name="T3" fmla="*/ 266 h 1795"/>
                  <a:gd name="T4" fmla="*/ 1888 w 2253"/>
                  <a:gd name="T5" fmla="*/ 99 h 1795"/>
                  <a:gd name="T6" fmla="*/ 1734 w 2253"/>
                  <a:gd name="T7" fmla="*/ 60 h 1795"/>
                  <a:gd name="T8" fmla="*/ 1878 w 2253"/>
                  <a:gd name="T9" fmla="*/ 218 h 1795"/>
                  <a:gd name="T10" fmla="*/ 1996 w 2253"/>
                  <a:gd name="T11" fmla="*/ 377 h 1795"/>
                  <a:gd name="T12" fmla="*/ 2086 w 2253"/>
                  <a:gd name="T13" fmla="*/ 531 h 1795"/>
                  <a:gd name="T14" fmla="*/ 2136 w 2253"/>
                  <a:gd name="T15" fmla="*/ 655 h 1795"/>
                  <a:gd name="T16" fmla="*/ 2166 w 2253"/>
                  <a:gd name="T17" fmla="*/ 803 h 1795"/>
                  <a:gd name="T18" fmla="*/ 2158 w 2253"/>
                  <a:gd name="T19" fmla="*/ 938 h 1795"/>
                  <a:gd name="T20" fmla="*/ 2126 w 2253"/>
                  <a:gd name="T21" fmla="*/ 1033 h 1795"/>
                  <a:gd name="T22" fmla="*/ 2058 w 2253"/>
                  <a:gd name="T23" fmla="*/ 1134 h 1795"/>
                  <a:gd name="T24" fmla="*/ 1959 w 2253"/>
                  <a:gd name="T25" fmla="*/ 1221 h 1795"/>
                  <a:gd name="T26" fmla="*/ 1830 w 2253"/>
                  <a:gd name="T27" fmla="*/ 1296 h 1795"/>
                  <a:gd name="T28" fmla="*/ 1671 w 2253"/>
                  <a:gd name="T29" fmla="*/ 1357 h 1795"/>
                  <a:gd name="T30" fmla="*/ 1482 w 2253"/>
                  <a:gd name="T31" fmla="*/ 1406 h 1795"/>
                  <a:gd name="T32" fmla="*/ 1263 w 2253"/>
                  <a:gd name="T33" fmla="*/ 1441 h 1795"/>
                  <a:gd name="T34" fmla="*/ 1208 w 2253"/>
                  <a:gd name="T35" fmla="*/ 1393 h 1795"/>
                  <a:gd name="T36" fmla="*/ 1163 w 2253"/>
                  <a:gd name="T37" fmla="*/ 1320 h 1795"/>
                  <a:gd name="T38" fmla="*/ 1090 w 2253"/>
                  <a:gd name="T39" fmla="*/ 1276 h 1795"/>
                  <a:gd name="T40" fmla="*/ 1024 w 2253"/>
                  <a:gd name="T41" fmla="*/ 1268 h 1795"/>
                  <a:gd name="T42" fmla="*/ 960 w 2253"/>
                  <a:gd name="T43" fmla="*/ 1285 h 1795"/>
                  <a:gd name="T44" fmla="*/ 907 w 2253"/>
                  <a:gd name="T45" fmla="*/ 1282 h 1795"/>
                  <a:gd name="T46" fmla="*/ 880 w 2253"/>
                  <a:gd name="T47" fmla="*/ 1243 h 1795"/>
                  <a:gd name="T48" fmla="*/ 881 w 2253"/>
                  <a:gd name="T49" fmla="*/ 1187 h 1795"/>
                  <a:gd name="T50" fmla="*/ 867 w 2253"/>
                  <a:gd name="T51" fmla="*/ 1125 h 1795"/>
                  <a:gd name="T52" fmla="*/ 824 w 2253"/>
                  <a:gd name="T53" fmla="*/ 1050 h 1795"/>
                  <a:gd name="T54" fmla="*/ 737 w 2253"/>
                  <a:gd name="T55" fmla="*/ 982 h 1795"/>
                  <a:gd name="T56" fmla="*/ 678 w 2253"/>
                  <a:gd name="T57" fmla="*/ 962 h 1795"/>
                  <a:gd name="T58" fmla="*/ 627 w 2253"/>
                  <a:gd name="T59" fmla="*/ 957 h 1795"/>
                  <a:gd name="T60" fmla="*/ 554 w 2253"/>
                  <a:gd name="T61" fmla="*/ 968 h 1795"/>
                  <a:gd name="T62" fmla="*/ 519 w 2253"/>
                  <a:gd name="T63" fmla="*/ 909 h 1795"/>
                  <a:gd name="T64" fmla="*/ 469 w 2253"/>
                  <a:gd name="T65" fmla="*/ 864 h 1795"/>
                  <a:gd name="T66" fmla="*/ 408 w 2253"/>
                  <a:gd name="T67" fmla="*/ 834 h 1795"/>
                  <a:gd name="T68" fmla="*/ 381 w 2253"/>
                  <a:gd name="T69" fmla="*/ 765 h 1795"/>
                  <a:gd name="T70" fmla="*/ 323 w 2253"/>
                  <a:gd name="T71" fmla="*/ 678 h 1795"/>
                  <a:gd name="T72" fmla="*/ 232 w 2253"/>
                  <a:gd name="T73" fmla="*/ 626 h 1795"/>
                  <a:gd name="T74" fmla="*/ 155 w 2253"/>
                  <a:gd name="T75" fmla="*/ 617 h 1795"/>
                  <a:gd name="T76" fmla="*/ 96 w 2253"/>
                  <a:gd name="T77" fmla="*/ 628 h 1795"/>
                  <a:gd name="T78" fmla="*/ 34 w 2253"/>
                  <a:gd name="T79" fmla="*/ 660 h 1795"/>
                  <a:gd name="T80" fmla="*/ 1 w 2253"/>
                  <a:gd name="T81" fmla="*/ 1272 h 1795"/>
                  <a:gd name="T82" fmla="*/ 1392 w 2253"/>
                  <a:gd name="T83" fmla="*/ 1753 h 1795"/>
                  <a:gd name="T84" fmla="*/ 1395 w 2253"/>
                  <a:gd name="T85" fmla="*/ 1680 h 1795"/>
                  <a:gd name="T86" fmla="*/ 1378 w 2253"/>
                  <a:gd name="T87" fmla="*/ 1615 h 1795"/>
                  <a:gd name="T88" fmla="*/ 1344 w 2253"/>
                  <a:gd name="T89" fmla="*/ 1559 h 1795"/>
                  <a:gd name="T90" fmla="*/ 1307 w 2253"/>
                  <a:gd name="T91" fmla="*/ 1522 h 1795"/>
                  <a:gd name="T92" fmla="*/ 1612 w 2253"/>
                  <a:gd name="T93" fmla="*/ 1465 h 1795"/>
                  <a:gd name="T94" fmla="*/ 1808 w 2253"/>
                  <a:gd name="T95" fmla="*/ 1400 h 1795"/>
                  <a:gd name="T96" fmla="*/ 1992 w 2253"/>
                  <a:gd name="T97" fmla="*/ 1303 h 1795"/>
                  <a:gd name="T98" fmla="*/ 2128 w 2253"/>
                  <a:gd name="T99" fmla="*/ 1185 h 1795"/>
                  <a:gd name="T100" fmla="*/ 2215 w 2253"/>
                  <a:gd name="T101" fmla="*/ 1045 h 1795"/>
                  <a:gd name="T102" fmla="*/ 2247 w 2253"/>
                  <a:gd name="T103" fmla="*/ 928 h 1795"/>
                  <a:gd name="T104" fmla="*/ 2249 w 2253"/>
                  <a:gd name="T105" fmla="*/ 769 h 1795"/>
                  <a:gd name="T106" fmla="*/ 2207 w 2253"/>
                  <a:gd name="T107" fmla="*/ 598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53" h="1795">
                    <a:moveTo>
                      <a:pt x="2178" y="526"/>
                    </a:moveTo>
                    <a:lnTo>
                      <a:pt x="2178" y="526"/>
                    </a:lnTo>
                    <a:lnTo>
                      <a:pt x="2163" y="494"/>
                    </a:lnTo>
                    <a:lnTo>
                      <a:pt x="2147" y="462"/>
                    </a:lnTo>
                    <a:lnTo>
                      <a:pt x="2130" y="430"/>
                    </a:lnTo>
                    <a:lnTo>
                      <a:pt x="2111" y="397"/>
                    </a:lnTo>
                    <a:lnTo>
                      <a:pt x="2091" y="365"/>
                    </a:lnTo>
                    <a:lnTo>
                      <a:pt x="2070" y="332"/>
                    </a:lnTo>
                    <a:lnTo>
                      <a:pt x="2048" y="299"/>
                    </a:lnTo>
                    <a:lnTo>
                      <a:pt x="2024" y="266"/>
                    </a:lnTo>
                    <a:lnTo>
                      <a:pt x="1999" y="232"/>
                    </a:lnTo>
                    <a:lnTo>
                      <a:pt x="1973" y="198"/>
                    </a:lnTo>
                    <a:lnTo>
                      <a:pt x="1946" y="165"/>
                    </a:lnTo>
                    <a:lnTo>
                      <a:pt x="1918" y="132"/>
                    </a:lnTo>
                    <a:lnTo>
                      <a:pt x="1888" y="99"/>
                    </a:lnTo>
                    <a:lnTo>
                      <a:pt x="1858" y="66"/>
                    </a:lnTo>
                    <a:lnTo>
                      <a:pt x="1827" y="33"/>
                    </a:lnTo>
                    <a:lnTo>
                      <a:pt x="1795" y="0"/>
                    </a:lnTo>
                    <a:lnTo>
                      <a:pt x="1734" y="60"/>
                    </a:lnTo>
                    <a:lnTo>
                      <a:pt x="1734" y="60"/>
                    </a:lnTo>
                    <a:lnTo>
                      <a:pt x="1765" y="92"/>
                    </a:lnTo>
                    <a:lnTo>
                      <a:pt x="1795" y="123"/>
                    </a:lnTo>
                    <a:lnTo>
                      <a:pt x="1824" y="155"/>
                    </a:lnTo>
                    <a:lnTo>
                      <a:pt x="1852" y="187"/>
                    </a:lnTo>
                    <a:lnTo>
                      <a:pt x="1878" y="218"/>
                    </a:lnTo>
                    <a:lnTo>
                      <a:pt x="1904" y="250"/>
                    </a:lnTo>
                    <a:lnTo>
                      <a:pt x="1929" y="283"/>
                    </a:lnTo>
                    <a:lnTo>
                      <a:pt x="1952" y="314"/>
                    </a:lnTo>
                    <a:lnTo>
                      <a:pt x="1975" y="346"/>
                    </a:lnTo>
                    <a:lnTo>
                      <a:pt x="1996" y="377"/>
                    </a:lnTo>
                    <a:lnTo>
                      <a:pt x="2017" y="408"/>
                    </a:lnTo>
                    <a:lnTo>
                      <a:pt x="2036" y="439"/>
                    </a:lnTo>
                    <a:lnTo>
                      <a:pt x="2054" y="470"/>
                    </a:lnTo>
                    <a:lnTo>
                      <a:pt x="2070" y="501"/>
                    </a:lnTo>
                    <a:lnTo>
                      <a:pt x="2086" y="531"/>
                    </a:lnTo>
                    <a:lnTo>
                      <a:pt x="2099" y="561"/>
                    </a:lnTo>
                    <a:lnTo>
                      <a:pt x="2099" y="561"/>
                    </a:lnTo>
                    <a:lnTo>
                      <a:pt x="2113" y="593"/>
                    </a:lnTo>
                    <a:lnTo>
                      <a:pt x="2125" y="624"/>
                    </a:lnTo>
                    <a:lnTo>
                      <a:pt x="2136" y="655"/>
                    </a:lnTo>
                    <a:lnTo>
                      <a:pt x="2145" y="686"/>
                    </a:lnTo>
                    <a:lnTo>
                      <a:pt x="2152" y="716"/>
                    </a:lnTo>
                    <a:lnTo>
                      <a:pt x="2158" y="745"/>
                    </a:lnTo>
                    <a:lnTo>
                      <a:pt x="2163" y="774"/>
                    </a:lnTo>
                    <a:lnTo>
                      <a:pt x="2166" y="803"/>
                    </a:lnTo>
                    <a:lnTo>
                      <a:pt x="2167" y="832"/>
                    </a:lnTo>
                    <a:lnTo>
                      <a:pt x="2167" y="859"/>
                    </a:lnTo>
                    <a:lnTo>
                      <a:pt x="2166" y="886"/>
                    </a:lnTo>
                    <a:lnTo>
                      <a:pt x="2163" y="912"/>
                    </a:lnTo>
                    <a:lnTo>
                      <a:pt x="2158" y="938"/>
                    </a:lnTo>
                    <a:lnTo>
                      <a:pt x="2152" y="963"/>
                    </a:lnTo>
                    <a:lnTo>
                      <a:pt x="2145" y="988"/>
                    </a:lnTo>
                    <a:lnTo>
                      <a:pt x="2135" y="1012"/>
                    </a:lnTo>
                    <a:lnTo>
                      <a:pt x="2135" y="1012"/>
                    </a:lnTo>
                    <a:lnTo>
                      <a:pt x="2126" y="1033"/>
                    </a:lnTo>
                    <a:lnTo>
                      <a:pt x="2115" y="1055"/>
                    </a:lnTo>
                    <a:lnTo>
                      <a:pt x="2103" y="1075"/>
                    </a:lnTo>
                    <a:lnTo>
                      <a:pt x="2089" y="1095"/>
                    </a:lnTo>
                    <a:lnTo>
                      <a:pt x="2074" y="1115"/>
                    </a:lnTo>
                    <a:lnTo>
                      <a:pt x="2058" y="1134"/>
                    </a:lnTo>
                    <a:lnTo>
                      <a:pt x="2041" y="1152"/>
                    </a:lnTo>
                    <a:lnTo>
                      <a:pt x="2023" y="1170"/>
                    </a:lnTo>
                    <a:lnTo>
                      <a:pt x="2002" y="1188"/>
                    </a:lnTo>
                    <a:lnTo>
                      <a:pt x="1981" y="1205"/>
                    </a:lnTo>
                    <a:lnTo>
                      <a:pt x="1959" y="1221"/>
                    </a:lnTo>
                    <a:lnTo>
                      <a:pt x="1935" y="1237"/>
                    </a:lnTo>
                    <a:lnTo>
                      <a:pt x="1911" y="1253"/>
                    </a:lnTo>
                    <a:lnTo>
                      <a:pt x="1885" y="1268"/>
                    </a:lnTo>
                    <a:lnTo>
                      <a:pt x="1858" y="1282"/>
                    </a:lnTo>
                    <a:lnTo>
                      <a:pt x="1830" y="1296"/>
                    </a:lnTo>
                    <a:lnTo>
                      <a:pt x="1800" y="1309"/>
                    </a:lnTo>
                    <a:lnTo>
                      <a:pt x="1770" y="1322"/>
                    </a:lnTo>
                    <a:lnTo>
                      <a:pt x="1738" y="1334"/>
                    </a:lnTo>
                    <a:lnTo>
                      <a:pt x="1705" y="1346"/>
                    </a:lnTo>
                    <a:lnTo>
                      <a:pt x="1671" y="1357"/>
                    </a:lnTo>
                    <a:lnTo>
                      <a:pt x="1635" y="1369"/>
                    </a:lnTo>
                    <a:lnTo>
                      <a:pt x="1599" y="1379"/>
                    </a:lnTo>
                    <a:lnTo>
                      <a:pt x="1561" y="1389"/>
                    </a:lnTo>
                    <a:lnTo>
                      <a:pt x="1522" y="1398"/>
                    </a:lnTo>
                    <a:lnTo>
                      <a:pt x="1482" y="1406"/>
                    </a:lnTo>
                    <a:lnTo>
                      <a:pt x="1440" y="1414"/>
                    </a:lnTo>
                    <a:lnTo>
                      <a:pt x="1397" y="1422"/>
                    </a:lnTo>
                    <a:lnTo>
                      <a:pt x="1354" y="1429"/>
                    </a:lnTo>
                    <a:lnTo>
                      <a:pt x="1309" y="1435"/>
                    </a:lnTo>
                    <a:lnTo>
                      <a:pt x="1263" y="1441"/>
                    </a:lnTo>
                    <a:lnTo>
                      <a:pt x="1216" y="1446"/>
                    </a:lnTo>
                    <a:lnTo>
                      <a:pt x="1216" y="1446"/>
                    </a:lnTo>
                    <a:lnTo>
                      <a:pt x="1215" y="1428"/>
                    </a:lnTo>
                    <a:lnTo>
                      <a:pt x="1212" y="1410"/>
                    </a:lnTo>
                    <a:lnTo>
                      <a:pt x="1208" y="1393"/>
                    </a:lnTo>
                    <a:lnTo>
                      <a:pt x="1202" y="1377"/>
                    </a:lnTo>
                    <a:lnTo>
                      <a:pt x="1194" y="1361"/>
                    </a:lnTo>
                    <a:lnTo>
                      <a:pt x="1185" y="1346"/>
                    </a:lnTo>
                    <a:lnTo>
                      <a:pt x="1175" y="1332"/>
                    </a:lnTo>
                    <a:lnTo>
                      <a:pt x="1163" y="1320"/>
                    </a:lnTo>
                    <a:lnTo>
                      <a:pt x="1151" y="1308"/>
                    </a:lnTo>
                    <a:lnTo>
                      <a:pt x="1137" y="1298"/>
                    </a:lnTo>
                    <a:lnTo>
                      <a:pt x="1122" y="1289"/>
                    </a:lnTo>
                    <a:lnTo>
                      <a:pt x="1107" y="1282"/>
                    </a:lnTo>
                    <a:lnTo>
                      <a:pt x="1090" y="1276"/>
                    </a:lnTo>
                    <a:lnTo>
                      <a:pt x="1073" y="1271"/>
                    </a:lnTo>
                    <a:lnTo>
                      <a:pt x="1056" y="1269"/>
                    </a:lnTo>
                    <a:lnTo>
                      <a:pt x="1038" y="1268"/>
                    </a:lnTo>
                    <a:lnTo>
                      <a:pt x="1038" y="1268"/>
                    </a:lnTo>
                    <a:lnTo>
                      <a:pt x="1024" y="1268"/>
                    </a:lnTo>
                    <a:lnTo>
                      <a:pt x="1010" y="1270"/>
                    </a:lnTo>
                    <a:lnTo>
                      <a:pt x="997" y="1272"/>
                    </a:lnTo>
                    <a:lnTo>
                      <a:pt x="984" y="1276"/>
                    </a:lnTo>
                    <a:lnTo>
                      <a:pt x="972" y="1280"/>
                    </a:lnTo>
                    <a:lnTo>
                      <a:pt x="960" y="1285"/>
                    </a:lnTo>
                    <a:lnTo>
                      <a:pt x="948" y="1292"/>
                    </a:lnTo>
                    <a:lnTo>
                      <a:pt x="937" y="1298"/>
                    </a:lnTo>
                    <a:lnTo>
                      <a:pt x="937" y="1298"/>
                    </a:lnTo>
                    <a:lnTo>
                      <a:pt x="923" y="1290"/>
                    </a:lnTo>
                    <a:lnTo>
                      <a:pt x="907" y="1282"/>
                    </a:lnTo>
                    <a:lnTo>
                      <a:pt x="892" y="1276"/>
                    </a:lnTo>
                    <a:lnTo>
                      <a:pt x="875" y="1272"/>
                    </a:lnTo>
                    <a:lnTo>
                      <a:pt x="875" y="1272"/>
                    </a:lnTo>
                    <a:lnTo>
                      <a:pt x="878" y="1258"/>
                    </a:lnTo>
                    <a:lnTo>
                      <a:pt x="880" y="1243"/>
                    </a:lnTo>
                    <a:lnTo>
                      <a:pt x="882" y="1228"/>
                    </a:lnTo>
                    <a:lnTo>
                      <a:pt x="882" y="1213"/>
                    </a:lnTo>
                    <a:lnTo>
                      <a:pt x="882" y="1213"/>
                    </a:lnTo>
                    <a:lnTo>
                      <a:pt x="882" y="1200"/>
                    </a:lnTo>
                    <a:lnTo>
                      <a:pt x="881" y="1187"/>
                    </a:lnTo>
                    <a:lnTo>
                      <a:pt x="879" y="1174"/>
                    </a:lnTo>
                    <a:lnTo>
                      <a:pt x="877" y="1161"/>
                    </a:lnTo>
                    <a:lnTo>
                      <a:pt x="874" y="1149"/>
                    </a:lnTo>
                    <a:lnTo>
                      <a:pt x="871" y="1137"/>
                    </a:lnTo>
                    <a:lnTo>
                      <a:pt x="867" y="1125"/>
                    </a:lnTo>
                    <a:lnTo>
                      <a:pt x="862" y="1113"/>
                    </a:lnTo>
                    <a:lnTo>
                      <a:pt x="857" y="1102"/>
                    </a:lnTo>
                    <a:lnTo>
                      <a:pt x="851" y="1091"/>
                    </a:lnTo>
                    <a:lnTo>
                      <a:pt x="838" y="1070"/>
                    </a:lnTo>
                    <a:lnTo>
                      <a:pt x="824" y="1050"/>
                    </a:lnTo>
                    <a:lnTo>
                      <a:pt x="807" y="1032"/>
                    </a:lnTo>
                    <a:lnTo>
                      <a:pt x="789" y="1015"/>
                    </a:lnTo>
                    <a:lnTo>
                      <a:pt x="769" y="1001"/>
                    </a:lnTo>
                    <a:lnTo>
                      <a:pt x="748" y="988"/>
                    </a:lnTo>
                    <a:lnTo>
                      <a:pt x="737" y="982"/>
                    </a:lnTo>
                    <a:lnTo>
                      <a:pt x="726" y="977"/>
                    </a:lnTo>
                    <a:lnTo>
                      <a:pt x="714" y="972"/>
                    </a:lnTo>
                    <a:lnTo>
                      <a:pt x="703" y="968"/>
                    </a:lnTo>
                    <a:lnTo>
                      <a:pt x="690" y="965"/>
                    </a:lnTo>
                    <a:lnTo>
                      <a:pt x="678" y="962"/>
                    </a:lnTo>
                    <a:lnTo>
                      <a:pt x="666" y="960"/>
                    </a:lnTo>
                    <a:lnTo>
                      <a:pt x="653" y="958"/>
                    </a:lnTo>
                    <a:lnTo>
                      <a:pt x="640" y="957"/>
                    </a:lnTo>
                    <a:lnTo>
                      <a:pt x="627" y="957"/>
                    </a:lnTo>
                    <a:lnTo>
                      <a:pt x="627" y="957"/>
                    </a:lnTo>
                    <a:lnTo>
                      <a:pt x="608" y="958"/>
                    </a:lnTo>
                    <a:lnTo>
                      <a:pt x="589" y="960"/>
                    </a:lnTo>
                    <a:lnTo>
                      <a:pt x="571" y="963"/>
                    </a:lnTo>
                    <a:lnTo>
                      <a:pt x="554" y="968"/>
                    </a:lnTo>
                    <a:lnTo>
                      <a:pt x="554" y="968"/>
                    </a:lnTo>
                    <a:lnTo>
                      <a:pt x="548" y="955"/>
                    </a:lnTo>
                    <a:lnTo>
                      <a:pt x="542" y="943"/>
                    </a:lnTo>
                    <a:lnTo>
                      <a:pt x="535" y="931"/>
                    </a:lnTo>
                    <a:lnTo>
                      <a:pt x="527" y="920"/>
                    </a:lnTo>
                    <a:lnTo>
                      <a:pt x="519" y="909"/>
                    </a:lnTo>
                    <a:lnTo>
                      <a:pt x="510" y="899"/>
                    </a:lnTo>
                    <a:lnTo>
                      <a:pt x="501" y="889"/>
                    </a:lnTo>
                    <a:lnTo>
                      <a:pt x="491" y="880"/>
                    </a:lnTo>
                    <a:lnTo>
                      <a:pt x="480" y="872"/>
                    </a:lnTo>
                    <a:lnTo>
                      <a:pt x="469" y="864"/>
                    </a:lnTo>
                    <a:lnTo>
                      <a:pt x="458" y="856"/>
                    </a:lnTo>
                    <a:lnTo>
                      <a:pt x="446" y="850"/>
                    </a:lnTo>
                    <a:lnTo>
                      <a:pt x="434" y="844"/>
                    </a:lnTo>
                    <a:lnTo>
                      <a:pt x="421" y="838"/>
                    </a:lnTo>
                    <a:lnTo>
                      <a:pt x="408" y="834"/>
                    </a:lnTo>
                    <a:lnTo>
                      <a:pt x="395" y="830"/>
                    </a:lnTo>
                    <a:lnTo>
                      <a:pt x="395" y="830"/>
                    </a:lnTo>
                    <a:lnTo>
                      <a:pt x="392" y="807"/>
                    </a:lnTo>
                    <a:lnTo>
                      <a:pt x="388" y="786"/>
                    </a:lnTo>
                    <a:lnTo>
                      <a:pt x="381" y="765"/>
                    </a:lnTo>
                    <a:lnTo>
                      <a:pt x="373" y="746"/>
                    </a:lnTo>
                    <a:lnTo>
                      <a:pt x="362" y="727"/>
                    </a:lnTo>
                    <a:lnTo>
                      <a:pt x="350" y="710"/>
                    </a:lnTo>
                    <a:lnTo>
                      <a:pt x="337" y="693"/>
                    </a:lnTo>
                    <a:lnTo>
                      <a:pt x="323" y="678"/>
                    </a:lnTo>
                    <a:lnTo>
                      <a:pt x="307" y="665"/>
                    </a:lnTo>
                    <a:lnTo>
                      <a:pt x="290" y="652"/>
                    </a:lnTo>
                    <a:lnTo>
                      <a:pt x="272" y="642"/>
                    </a:lnTo>
                    <a:lnTo>
                      <a:pt x="253" y="633"/>
                    </a:lnTo>
                    <a:lnTo>
                      <a:pt x="232" y="626"/>
                    </a:lnTo>
                    <a:lnTo>
                      <a:pt x="211" y="621"/>
                    </a:lnTo>
                    <a:lnTo>
                      <a:pt x="190" y="618"/>
                    </a:lnTo>
                    <a:lnTo>
                      <a:pt x="167" y="616"/>
                    </a:lnTo>
                    <a:lnTo>
                      <a:pt x="167" y="616"/>
                    </a:lnTo>
                    <a:lnTo>
                      <a:pt x="155" y="617"/>
                    </a:lnTo>
                    <a:lnTo>
                      <a:pt x="143" y="618"/>
                    </a:lnTo>
                    <a:lnTo>
                      <a:pt x="131" y="619"/>
                    </a:lnTo>
                    <a:lnTo>
                      <a:pt x="119" y="622"/>
                    </a:lnTo>
                    <a:lnTo>
                      <a:pt x="108" y="624"/>
                    </a:lnTo>
                    <a:lnTo>
                      <a:pt x="96" y="628"/>
                    </a:lnTo>
                    <a:lnTo>
                      <a:pt x="85" y="632"/>
                    </a:lnTo>
                    <a:lnTo>
                      <a:pt x="74" y="636"/>
                    </a:lnTo>
                    <a:lnTo>
                      <a:pt x="64" y="641"/>
                    </a:lnTo>
                    <a:lnTo>
                      <a:pt x="54" y="647"/>
                    </a:lnTo>
                    <a:lnTo>
                      <a:pt x="34" y="660"/>
                    </a:lnTo>
                    <a:lnTo>
                      <a:pt x="16" y="674"/>
                    </a:lnTo>
                    <a:lnTo>
                      <a:pt x="0" y="691"/>
                    </a:lnTo>
                    <a:lnTo>
                      <a:pt x="0" y="1271"/>
                    </a:lnTo>
                    <a:lnTo>
                      <a:pt x="0" y="1271"/>
                    </a:lnTo>
                    <a:lnTo>
                      <a:pt x="1" y="1272"/>
                    </a:lnTo>
                    <a:lnTo>
                      <a:pt x="1" y="1795"/>
                    </a:lnTo>
                    <a:lnTo>
                      <a:pt x="1380" y="1795"/>
                    </a:lnTo>
                    <a:lnTo>
                      <a:pt x="1380" y="1795"/>
                    </a:lnTo>
                    <a:lnTo>
                      <a:pt x="1387" y="1774"/>
                    </a:lnTo>
                    <a:lnTo>
                      <a:pt x="1392" y="1753"/>
                    </a:lnTo>
                    <a:lnTo>
                      <a:pt x="1395" y="1731"/>
                    </a:lnTo>
                    <a:lnTo>
                      <a:pt x="1396" y="1708"/>
                    </a:lnTo>
                    <a:lnTo>
                      <a:pt x="1396" y="1708"/>
                    </a:lnTo>
                    <a:lnTo>
                      <a:pt x="1396" y="1694"/>
                    </a:lnTo>
                    <a:lnTo>
                      <a:pt x="1395" y="1680"/>
                    </a:lnTo>
                    <a:lnTo>
                      <a:pt x="1393" y="1667"/>
                    </a:lnTo>
                    <a:lnTo>
                      <a:pt x="1390" y="1654"/>
                    </a:lnTo>
                    <a:lnTo>
                      <a:pt x="1387" y="1641"/>
                    </a:lnTo>
                    <a:lnTo>
                      <a:pt x="1382" y="1628"/>
                    </a:lnTo>
                    <a:lnTo>
                      <a:pt x="1378" y="1615"/>
                    </a:lnTo>
                    <a:lnTo>
                      <a:pt x="1372" y="1603"/>
                    </a:lnTo>
                    <a:lnTo>
                      <a:pt x="1366" y="1592"/>
                    </a:lnTo>
                    <a:lnTo>
                      <a:pt x="1359" y="1580"/>
                    </a:lnTo>
                    <a:lnTo>
                      <a:pt x="1352" y="1569"/>
                    </a:lnTo>
                    <a:lnTo>
                      <a:pt x="1344" y="1559"/>
                    </a:lnTo>
                    <a:lnTo>
                      <a:pt x="1335" y="1549"/>
                    </a:lnTo>
                    <a:lnTo>
                      <a:pt x="1326" y="1540"/>
                    </a:lnTo>
                    <a:lnTo>
                      <a:pt x="1317" y="1531"/>
                    </a:lnTo>
                    <a:lnTo>
                      <a:pt x="1307" y="1522"/>
                    </a:lnTo>
                    <a:lnTo>
                      <a:pt x="1307" y="1522"/>
                    </a:lnTo>
                    <a:lnTo>
                      <a:pt x="1372" y="1513"/>
                    </a:lnTo>
                    <a:lnTo>
                      <a:pt x="1435" y="1502"/>
                    </a:lnTo>
                    <a:lnTo>
                      <a:pt x="1497" y="1491"/>
                    </a:lnTo>
                    <a:lnTo>
                      <a:pt x="1555" y="1478"/>
                    </a:lnTo>
                    <a:lnTo>
                      <a:pt x="1612" y="1465"/>
                    </a:lnTo>
                    <a:lnTo>
                      <a:pt x="1666" y="1450"/>
                    </a:lnTo>
                    <a:lnTo>
                      <a:pt x="1717" y="1434"/>
                    </a:lnTo>
                    <a:lnTo>
                      <a:pt x="1766" y="1416"/>
                    </a:lnTo>
                    <a:lnTo>
                      <a:pt x="1766" y="1416"/>
                    </a:lnTo>
                    <a:lnTo>
                      <a:pt x="1808" y="1400"/>
                    </a:lnTo>
                    <a:lnTo>
                      <a:pt x="1849" y="1383"/>
                    </a:lnTo>
                    <a:lnTo>
                      <a:pt x="1887" y="1363"/>
                    </a:lnTo>
                    <a:lnTo>
                      <a:pt x="1924" y="1344"/>
                    </a:lnTo>
                    <a:lnTo>
                      <a:pt x="1959" y="1324"/>
                    </a:lnTo>
                    <a:lnTo>
                      <a:pt x="1992" y="1303"/>
                    </a:lnTo>
                    <a:lnTo>
                      <a:pt x="2023" y="1281"/>
                    </a:lnTo>
                    <a:lnTo>
                      <a:pt x="2052" y="1258"/>
                    </a:lnTo>
                    <a:lnTo>
                      <a:pt x="2080" y="1235"/>
                    </a:lnTo>
                    <a:lnTo>
                      <a:pt x="2105" y="1210"/>
                    </a:lnTo>
                    <a:lnTo>
                      <a:pt x="2128" y="1185"/>
                    </a:lnTo>
                    <a:lnTo>
                      <a:pt x="2149" y="1158"/>
                    </a:lnTo>
                    <a:lnTo>
                      <a:pt x="2168" y="1131"/>
                    </a:lnTo>
                    <a:lnTo>
                      <a:pt x="2186" y="1103"/>
                    </a:lnTo>
                    <a:lnTo>
                      <a:pt x="2201" y="1074"/>
                    </a:lnTo>
                    <a:lnTo>
                      <a:pt x="2215" y="1045"/>
                    </a:lnTo>
                    <a:lnTo>
                      <a:pt x="2215" y="1045"/>
                    </a:lnTo>
                    <a:lnTo>
                      <a:pt x="2225" y="1016"/>
                    </a:lnTo>
                    <a:lnTo>
                      <a:pt x="2234" y="988"/>
                    </a:lnTo>
                    <a:lnTo>
                      <a:pt x="2242" y="958"/>
                    </a:lnTo>
                    <a:lnTo>
                      <a:pt x="2247" y="928"/>
                    </a:lnTo>
                    <a:lnTo>
                      <a:pt x="2251" y="898"/>
                    </a:lnTo>
                    <a:lnTo>
                      <a:pt x="2253" y="866"/>
                    </a:lnTo>
                    <a:lnTo>
                      <a:pt x="2253" y="835"/>
                    </a:lnTo>
                    <a:lnTo>
                      <a:pt x="2252" y="802"/>
                    </a:lnTo>
                    <a:lnTo>
                      <a:pt x="2249" y="769"/>
                    </a:lnTo>
                    <a:lnTo>
                      <a:pt x="2244" y="736"/>
                    </a:lnTo>
                    <a:lnTo>
                      <a:pt x="2237" y="702"/>
                    </a:lnTo>
                    <a:lnTo>
                      <a:pt x="2229" y="668"/>
                    </a:lnTo>
                    <a:lnTo>
                      <a:pt x="2219" y="633"/>
                    </a:lnTo>
                    <a:lnTo>
                      <a:pt x="2207" y="598"/>
                    </a:lnTo>
                    <a:lnTo>
                      <a:pt x="2193" y="562"/>
                    </a:lnTo>
                    <a:lnTo>
                      <a:pt x="2178" y="52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îsḻîḑê">
                <a:extLst>
                  <a:ext uri="{FF2B5EF4-FFF2-40B4-BE49-F238E27FC236}">
                    <a16:creationId xmlns:a16="http://schemas.microsoft.com/office/drawing/2014/main" xmlns="" id="{75A72220-5714-4833-B9D9-A18A06ACB154}"/>
                  </a:ext>
                </a:extLst>
              </p:cNvPr>
              <p:cNvSpPr/>
              <p:nvPr/>
            </p:nvSpPr>
            <p:spPr bwMode="auto">
              <a:xfrm>
                <a:off x="4716451" y="903286"/>
                <a:ext cx="1789109" cy="1423985"/>
              </a:xfrm>
              <a:custGeom>
                <a:avLst/>
                <a:gdLst>
                  <a:gd name="T0" fmla="*/ 2130 w 2253"/>
                  <a:gd name="T1" fmla="*/ 430 h 1795"/>
                  <a:gd name="T2" fmla="*/ 2024 w 2253"/>
                  <a:gd name="T3" fmla="*/ 266 h 1795"/>
                  <a:gd name="T4" fmla="*/ 1888 w 2253"/>
                  <a:gd name="T5" fmla="*/ 99 h 1795"/>
                  <a:gd name="T6" fmla="*/ 1734 w 2253"/>
                  <a:gd name="T7" fmla="*/ 60 h 1795"/>
                  <a:gd name="T8" fmla="*/ 1878 w 2253"/>
                  <a:gd name="T9" fmla="*/ 218 h 1795"/>
                  <a:gd name="T10" fmla="*/ 1996 w 2253"/>
                  <a:gd name="T11" fmla="*/ 377 h 1795"/>
                  <a:gd name="T12" fmla="*/ 2086 w 2253"/>
                  <a:gd name="T13" fmla="*/ 531 h 1795"/>
                  <a:gd name="T14" fmla="*/ 2136 w 2253"/>
                  <a:gd name="T15" fmla="*/ 655 h 1795"/>
                  <a:gd name="T16" fmla="*/ 2166 w 2253"/>
                  <a:gd name="T17" fmla="*/ 803 h 1795"/>
                  <a:gd name="T18" fmla="*/ 2158 w 2253"/>
                  <a:gd name="T19" fmla="*/ 938 h 1795"/>
                  <a:gd name="T20" fmla="*/ 2126 w 2253"/>
                  <a:gd name="T21" fmla="*/ 1033 h 1795"/>
                  <a:gd name="T22" fmla="*/ 2058 w 2253"/>
                  <a:gd name="T23" fmla="*/ 1134 h 1795"/>
                  <a:gd name="T24" fmla="*/ 1959 w 2253"/>
                  <a:gd name="T25" fmla="*/ 1221 h 1795"/>
                  <a:gd name="T26" fmla="*/ 1830 w 2253"/>
                  <a:gd name="T27" fmla="*/ 1296 h 1795"/>
                  <a:gd name="T28" fmla="*/ 1671 w 2253"/>
                  <a:gd name="T29" fmla="*/ 1357 h 1795"/>
                  <a:gd name="T30" fmla="*/ 1482 w 2253"/>
                  <a:gd name="T31" fmla="*/ 1406 h 1795"/>
                  <a:gd name="T32" fmla="*/ 1263 w 2253"/>
                  <a:gd name="T33" fmla="*/ 1441 h 1795"/>
                  <a:gd name="T34" fmla="*/ 1208 w 2253"/>
                  <a:gd name="T35" fmla="*/ 1393 h 1795"/>
                  <a:gd name="T36" fmla="*/ 1163 w 2253"/>
                  <a:gd name="T37" fmla="*/ 1320 h 1795"/>
                  <a:gd name="T38" fmla="*/ 1090 w 2253"/>
                  <a:gd name="T39" fmla="*/ 1276 h 1795"/>
                  <a:gd name="T40" fmla="*/ 1024 w 2253"/>
                  <a:gd name="T41" fmla="*/ 1268 h 1795"/>
                  <a:gd name="T42" fmla="*/ 960 w 2253"/>
                  <a:gd name="T43" fmla="*/ 1285 h 1795"/>
                  <a:gd name="T44" fmla="*/ 907 w 2253"/>
                  <a:gd name="T45" fmla="*/ 1282 h 1795"/>
                  <a:gd name="T46" fmla="*/ 880 w 2253"/>
                  <a:gd name="T47" fmla="*/ 1243 h 1795"/>
                  <a:gd name="T48" fmla="*/ 881 w 2253"/>
                  <a:gd name="T49" fmla="*/ 1187 h 1795"/>
                  <a:gd name="T50" fmla="*/ 867 w 2253"/>
                  <a:gd name="T51" fmla="*/ 1125 h 1795"/>
                  <a:gd name="T52" fmla="*/ 824 w 2253"/>
                  <a:gd name="T53" fmla="*/ 1050 h 1795"/>
                  <a:gd name="T54" fmla="*/ 737 w 2253"/>
                  <a:gd name="T55" fmla="*/ 982 h 1795"/>
                  <a:gd name="T56" fmla="*/ 678 w 2253"/>
                  <a:gd name="T57" fmla="*/ 962 h 1795"/>
                  <a:gd name="T58" fmla="*/ 627 w 2253"/>
                  <a:gd name="T59" fmla="*/ 957 h 1795"/>
                  <a:gd name="T60" fmla="*/ 554 w 2253"/>
                  <a:gd name="T61" fmla="*/ 968 h 1795"/>
                  <a:gd name="T62" fmla="*/ 519 w 2253"/>
                  <a:gd name="T63" fmla="*/ 909 h 1795"/>
                  <a:gd name="T64" fmla="*/ 469 w 2253"/>
                  <a:gd name="T65" fmla="*/ 864 h 1795"/>
                  <a:gd name="T66" fmla="*/ 408 w 2253"/>
                  <a:gd name="T67" fmla="*/ 834 h 1795"/>
                  <a:gd name="T68" fmla="*/ 381 w 2253"/>
                  <a:gd name="T69" fmla="*/ 765 h 1795"/>
                  <a:gd name="T70" fmla="*/ 323 w 2253"/>
                  <a:gd name="T71" fmla="*/ 678 h 1795"/>
                  <a:gd name="T72" fmla="*/ 232 w 2253"/>
                  <a:gd name="T73" fmla="*/ 626 h 1795"/>
                  <a:gd name="T74" fmla="*/ 155 w 2253"/>
                  <a:gd name="T75" fmla="*/ 617 h 1795"/>
                  <a:gd name="T76" fmla="*/ 96 w 2253"/>
                  <a:gd name="T77" fmla="*/ 628 h 1795"/>
                  <a:gd name="T78" fmla="*/ 34 w 2253"/>
                  <a:gd name="T79" fmla="*/ 660 h 1795"/>
                  <a:gd name="T80" fmla="*/ 1 w 2253"/>
                  <a:gd name="T81" fmla="*/ 1272 h 1795"/>
                  <a:gd name="T82" fmla="*/ 1392 w 2253"/>
                  <a:gd name="T83" fmla="*/ 1753 h 1795"/>
                  <a:gd name="T84" fmla="*/ 1395 w 2253"/>
                  <a:gd name="T85" fmla="*/ 1680 h 1795"/>
                  <a:gd name="T86" fmla="*/ 1378 w 2253"/>
                  <a:gd name="T87" fmla="*/ 1615 h 1795"/>
                  <a:gd name="T88" fmla="*/ 1344 w 2253"/>
                  <a:gd name="T89" fmla="*/ 1559 h 1795"/>
                  <a:gd name="T90" fmla="*/ 1307 w 2253"/>
                  <a:gd name="T91" fmla="*/ 1522 h 1795"/>
                  <a:gd name="T92" fmla="*/ 1612 w 2253"/>
                  <a:gd name="T93" fmla="*/ 1465 h 1795"/>
                  <a:gd name="T94" fmla="*/ 1808 w 2253"/>
                  <a:gd name="T95" fmla="*/ 1400 h 1795"/>
                  <a:gd name="T96" fmla="*/ 1992 w 2253"/>
                  <a:gd name="T97" fmla="*/ 1303 h 1795"/>
                  <a:gd name="T98" fmla="*/ 2128 w 2253"/>
                  <a:gd name="T99" fmla="*/ 1185 h 1795"/>
                  <a:gd name="T100" fmla="*/ 2215 w 2253"/>
                  <a:gd name="T101" fmla="*/ 1045 h 1795"/>
                  <a:gd name="T102" fmla="*/ 2247 w 2253"/>
                  <a:gd name="T103" fmla="*/ 928 h 1795"/>
                  <a:gd name="T104" fmla="*/ 2249 w 2253"/>
                  <a:gd name="T105" fmla="*/ 769 h 1795"/>
                  <a:gd name="T106" fmla="*/ 2207 w 2253"/>
                  <a:gd name="T107" fmla="*/ 598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53" h="1795">
                    <a:moveTo>
                      <a:pt x="2178" y="526"/>
                    </a:moveTo>
                    <a:lnTo>
                      <a:pt x="2178" y="526"/>
                    </a:lnTo>
                    <a:lnTo>
                      <a:pt x="2163" y="494"/>
                    </a:lnTo>
                    <a:lnTo>
                      <a:pt x="2147" y="462"/>
                    </a:lnTo>
                    <a:lnTo>
                      <a:pt x="2130" y="430"/>
                    </a:lnTo>
                    <a:lnTo>
                      <a:pt x="2111" y="397"/>
                    </a:lnTo>
                    <a:lnTo>
                      <a:pt x="2091" y="365"/>
                    </a:lnTo>
                    <a:lnTo>
                      <a:pt x="2070" y="332"/>
                    </a:lnTo>
                    <a:lnTo>
                      <a:pt x="2048" y="299"/>
                    </a:lnTo>
                    <a:lnTo>
                      <a:pt x="2024" y="266"/>
                    </a:lnTo>
                    <a:lnTo>
                      <a:pt x="1999" y="232"/>
                    </a:lnTo>
                    <a:lnTo>
                      <a:pt x="1973" y="198"/>
                    </a:lnTo>
                    <a:lnTo>
                      <a:pt x="1946" y="165"/>
                    </a:lnTo>
                    <a:lnTo>
                      <a:pt x="1918" y="132"/>
                    </a:lnTo>
                    <a:lnTo>
                      <a:pt x="1888" y="99"/>
                    </a:lnTo>
                    <a:lnTo>
                      <a:pt x="1858" y="66"/>
                    </a:lnTo>
                    <a:lnTo>
                      <a:pt x="1827" y="33"/>
                    </a:lnTo>
                    <a:lnTo>
                      <a:pt x="1795" y="0"/>
                    </a:lnTo>
                    <a:lnTo>
                      <a:pt x="1734" y="60"/>
                    </a:lnTo>
                    <a:lnTo>
                      <a:pt x="1734" y="60"/>
                    </a:lnTo>
                    <a:lnTo>
                      <a:pt x="1765" y="92"/>
                    </a:lnTo>
                    <a:lnTo>
                      <a:pt x="1795" y="123"/>
                    </a:lnTo>
                    <a:lnTo>
                      <a:pt x="1824" y="155"/>
                    </a:lnTo>
                    <a:lnTo>
                      <a:pt x="1852" y="187"/>
                    </a:lnTo>
                    <a:lnTo>
                      <a:pt x="1878" y="218"/>
                    </a:lnTo>
                    <a:lnTo>
                      <a:pt x="1904" y="250"/>
                    </a:lnTo>
                    <a:lnTo>
                      <a:pt x="1929" y="283"/>
                    </a:lnTo>
                    <a:lnTo>
                      <a:pt x="1952" y="314"/>
                    </a:lnTo>
                    <a:lnTo>
                      <a:pt x="1975" y="346"/>
                    </a:lnTo>
                    <a:lnTo>
                      <a:pt x="1996" y="377"/>
                    </a:lnTo>
                    <a:lnTo>
                      <a:pt x="2017" y="408"/>
                    </a:lnTo>
                    <a:lnTo>
                      <a:pt x="2036" y="439"/>
                    </a:lnTo>
                    <a:lnTo>
                      <a:pt x="2054" y="470"/>
                    </a:lnTo>
                    <a:lnTo>
                      <a:pt x="2070" y="501"/>
                    </a:lnTo>
                    <a:lnTo>
                      <a:pt x="2086" y="531"/>
                    </a:lnTo>
                    <a:lnTo>
                      <a:pt x="2099" y="561"/>
                    </a:lnTo>
                    <a:lnTo>
                      <a:pt x="2099" y="561"/>
                    </a:lnTo>
                    <a:lnTo>
                      <a:pt x="2113" y="593"/>
                    </a:lnTo>
                    <a:lnTo>
                      <a:pt x="2125" y="624"/>
                    </a:lnTo>
                    <a:lnTo>
                      <a:pt x="2136" y="655"/>
                    </a:lnTo>
                    <a:lnTo>
                      <a:pt x="2145" y="686"/>
                    </a:lnTo>
                    <a:lnTo>
                      <a:pt x="2152" y="716"/>
                    </a:lnTo>
                    <a:lnTo>
                      <a:pt x="2158" y="745"/>
                    </a:lnTo>
                    <a:lnTo>
                      <a:pt x="2163" y="774"/>
                    </a:lnTo>
                    <a:lnTo>
                      <a:pt x="2166" y="803"/>
                    </a:lnTo>
                    <a:lnTo>
                      <a:pt x="2167" y="832"/>
                    </a:lnTo>
                    <a:lnTo>
                      <a:pt x="2167" y="859"/>
                    </a:lnTo>
                    <a:lnTo>
                      <a:pt x="2166" y="886"/>
                    </a:lnTo>
                    <a:lnTo>
                      <a:pt x="2163" y="912"/>
                    </a:lnTo>
                    <a:lnTo>
                      <a:pt x="2158" y="938"/>
                    </a:lnTo>
                    <a:lnTo>
                      <a:pt x="2152" y="963"/>
                    </a:lnTo>
                    <a:lnTo>
                      <a:pt x="2145" y="988"/>
                    </a:lnTo>
                    <a:lnTo>
                      <a:pt x="2135" y="1012"/>
                    </a:lnTo>
                    <a:lnTo>
                      <a:pt x="2135" y="1012"/>
                    </a:lnTo>
                    <a:lnTo>
                      <a:pt x="2126" y="1033"/>
                    </a:lnTo>
                    <a:lnTo>
                      <a:pt x="2115" y="1055"/>
                    </a:lnTo>
                    <a:lnTo>
                      <a:pt x="2103" y="1075"/>
                    </a:lnTo>
                    <a:lnTo>
                      <a:pt x="2089" y="1095"/>
                    </a:lnTo>
                    <a:lnTo>
                      <a:pt x="2074" y="1115"/>
                    </a:lnTo>
                    <a:lnTo>
                      <a:pt x="2058" y="1134"/>
                    </a:lnTo>
                    <a:lnTo>
                      <a:pt x="2041" y="1152"/>
                    </a:lnTo>
                    <a:lnTo>
                      <a:pt x="2023" y="1170"/>
                    </a:lnTo>
                    <a:lnTo>
                      <a:pt x="2002" y="1188"/>
                    </a:lnTo>
                    <a:lnTo>
                      <a:pt x="1981" y="1205"/>
                    </a:lnTo>
                    <a:lnTo>
                      <a:pt x="1959" y="1221"/>
                    </a:lnTo>
                    <a:lnTo>
                      <a:pt x="1935" y="1237"/>
                    </a:lnTo>
                    <a:lnTo>
                      <a:pt x="1911" y="1253"/>
                    </a:lnTo>
                    <a:lnTo>
                      <a:pt x="1885" y="1268"/>
                    </a:lnTo>
                    <a:lnTo>
                      <a:pt x="1858" y="1282"/>
                    </a:lnTo>
                    <a:lnTo>
                      <a:pt x="1830" y="1296"/>
                    </a:lnTo>
                    <a:lnTo>
                      <a:pt x="1800" y="1309"/>
                    </a:lnTo>
                    <a:lnTo>
                      <a:pt x="1770" y="1322"/>
                    </a:lnTo>
                    <a:lnTo>
                      <a:pt x="1738" y="1334"/>
                    </a:lnTo>
                    <a:lnTo>
                      <a:pt x="1705" y="1346"/>
                    </a:lnTo>
                    <a:lnTo>
                      <a:pt x="1671" y="1357"/>
                    </a:lnTo>
                    <a:lnTo>
                      <a:pt x="1635" y="1369"/>
                    </a:lnTo>
                    <a:lnTo>
                      <a:pt x="1599" y="1379"/>
                    </a:lnTo>
                    <a:lnTo>
                      <a:pt x="1561" y="1389"/>
                    </a:lnTo>
                    <a:lnTo>
                      <a:pt x="1522" y="1398"/>
                    </a:lnTo>
                    <a:lnTo>
                      <a:pt x="1482" y="1406"/>
                    </a:lnTo>
                    <a:lnTo>
                      <a:pt x="1440" y="1414"/>
                    </a:lnTo>
                    <a:lnTo>
                      <a:pt x="1397" y="1422"/>
                    </a:lnTo>
                    <a:lnTo>
                      <a:pt x="1354" y="1429"/>
                    </a:lnTo>
                    <a:lnTo>
                      <a:pt x="1309" y="1435"/>
                    </a:lnTo>
                    <a:lnTo>
                      <a:pt x="1263" y="1441"/>
                    </a:lnTo>
                    <a:lnTo>
                      <a:pt x="1216" y="1446"/>
                    </a:lnTo>
                    <a:lnTo>
                      <a:pt x="1216" y="1446"/>
                    </a:lnTo>
                    <a:lnTo>
                      <a:pt x="1215" y="1428"/>
                    </a:lnTo>
                    <a:lnTo>
                      <a:pt x="1212" y="1410"/>
                    </a:lnTo>
                    <a:lnTo>
                      <a:pt x="1208" y="1393"/>
                    </a:lnTo>
                    <a:lnTo>
                      <a:pt x="1202" y="1377"/>
                    </a:lnTo>
                    <a:lnTo>
                      <a:pt x="1194" y="1361"/>
                    </a:lnTo>
                    <a:lnTo>
                      <a:pt x="1185" y="1346"/>
                    </a:lnTo>
                    <a:lnTo>
                      <a:pt x="1175" y="1332"/>
                    </a:lnTo>
                    <a:lnTo>
                      <a:pt x="1163" y="1320"/>
                    </a:lnTo>
                    <a:lnTo>
                      <a:pt x="1151" y="1308"/>
                    </a:lnTo>
                    <a:lnTo>
                      <a:pt x="1137" y="1298"/>
                    </a:lnTo>
                    <a:lnTo>
                      <a:pt x="1122" y="1289"/>
                    </a:lnTo>
                    <a:lnTo>
                      <a:pt x="1107" y="1282"/>
                    </a:lnTo>
                    <a:lnTo>
                      <a:pt x="1090" y="1276"/>
                    </a:lnTo>
                    <a:lnTo>
                      <a:pt x="1073" y="1271"/>
                    </a:lnTo>
                    <a:lnTo>
                      <a:pt x="1056" y="1269"/>
                    </a:lnTo>
                    <a:lnTo>
                      <a:pt x="1038" y="1268"/>
                    </a:lnTo>
                    <a:lnTo>
                      <a:pt x="1038" y="1268"/>
                    </a:lnTo>
                    <a:lnTo>
                      <a:pt x="1024" y="1268"/>
                    </a:lnTo>
                    <a:lnTo>
                      <a:pt x="1010" y="1270"/>
                    </a:lnTo>
                    <a:lnTo>
                      <a:pt x="997" y="1272"/>
                    </a:lnTo>
                    <a:lnTo>
                      <a:pt x="984" y="1276"/>
                    </a:lnTo>
                    <a:lnTo>
                      <a:pt x="972" y="1280"/>
                    </a:lnTo>
                    <a:lnTo>
                      <a:pt x="960" y="1285"/>
                    </a:lnTo>
                    <a:lnTo>
                      <a:pt x="948" y="1292"/>
                    </a:lnTo>
                    <a:lnTo>
                      <a:pt x="937" y="1298"/>
                    </a:lnTo>
                    <a:lnTo>
                      <a:pt x="937" y="1298"/>
                    </a:lnTo>
                    <a:lnTo>
                      <a:pt x="923" y="1290"/>
                    </a:lnTo>
                    <a:lnTo>
                      <a:pt x="907" y="1282"/>
                    </a:lnTo>
                    <a:lnTo>
                      <a:pt x="892" y="1276"/>
                    </a:lnTo>
                    <a:lnTo>
                      <a:pt x="875" y="1272"/>
                    </a:lnTo>
                    <a:lnTo>
                      <a:pt x="875" y="1272"/>
                    </a:lnTo>
                    <a:lnTo>
                      <a:pt x="878" y="1258"/>
                    </a:lnTo>
                    <a:lnTo>
                      <a:pt x="880" y="1243"/>
                    </a:lnTo>
                    <a:lnTo>
                      <a:pt x="882" y="1228"/>
                    </a:lnTo>
                    <a:lnTo>
                      <a:pt x="882" y="1213"/>
                    </a:lnTo>
                    <a:lnTo>
                      <a:pt x="882" y="1213"/>
                    </a:lnTo>
                    <a:lnTo>
                      <a:pt x="882" y="1200"/>
                    </a:lnTo>
                    <a:lnTo>
                      <a:pt x="881" y="1187"/>
                    </a:lnTo>
                    <a:lnTo>
                      <a:pt x="879" y="1174"/>
                    </a:lnTo>
                    <a:lnTo>
                      <a:pt x="877" y="1161"/>
                    </a:lnTo>
                    <a:lnTo>
                      <a:pt x="874" y="1149"/>
                    </a:lnTo>
                    <a:lnTo>
                      <a:pt x="871" y="1137"/>
                    </a:lnTo>
                    <a:lnTo>
                      <a:pt x="867" y="1125"/>
                    </a:lnTo>
                    <a:lnTo>
                      <a:pt x="862" y="1113"/>
                    </a:lnTo>
                    <a:lnTo>
                      <a:pt x="857" y="1102"/>
                    </a:lnTo>
                    <a:lnTo>
                      <a:pt x="851" y="1091"/>
                    </a:lnTo>
                    <a:lnTo>
                      <a:pt x="838" y="1070"/>
                    </a:lnTo>
                    <a:lnTo>
                      <a:pt x="824" y="1050"/>
                    </a:lnTo>
                    <a:lnTo>
                      <a:pt x="807" y="1032"/>
                    </a:lnTo>
                    <a:lnTo>
                      <a:pt x="789" y="1015"/>
                    </a:lnTo>
                    <a:lnTo>
                      <a:pt x="769" y="1001"/>
                    </a:lnTo>
                    <a:lnTo>
                      <a:pt x="748" y="988"/>
                    </a:lnTo>
                    <a:lnTo>
                      <a:pt x="737" y="982"/>
                    </a:lnTo>
                    <a:lnTo>
                      <a:pt x="726" y="977"/>
                    </a:lnTo>
                    <a:lnTo>
                      <a:pt x="714" y="972"/>
                    </a:lnTo>
                    <a:lnTo>
                      <a:pt x="703" y="968"/>
                    </a:lnTo>
                    <a:lnTo>
                      <a:pt x="690" y="965"/>
                    </a:lnTo>
                    <a:lnTo>
                      <a:pt x="678" y="962"/>
                    </a:lnTo>
                    <a:lnTo>
                      <a:pt x="666" y="960"/>
                    </a:lnTo>
                    <a:lnTo>
                      <a:pt x="653" y="958"/>
                    </a:lnTo>
                    <a:lnTo>
                      <a:pt x="640" y="957"/>
                    </a:lnTo>
                    <a:lnTo>
                      <a:pt x="627" y="957"/>
                    </a:lnTo>
                    <a:lnTo>
                      <a:pt x="627" y="957"/>
                    </a:lnTo>
                    <a:lnTo>
                      <a:pt x="608" y="958"/>
                    </a:lnTo>
                    <a:lnTo>
                      <a:pt x="589" y="960"/>
                    </a:lnTo>
                    <a:lnTo>
                      <a:pt x="571" y="963"/>
                    </a:lnTo>
                    <a:lnTo>
                      <a:pt x="554" y="968"/>
                    </a:lnTo>
                    <a:lnTo>
                      <a:pt x="554" y="968"/>
                    </a:lnTo>
                    <a:lnTo>
                      <a:pt x="548" y="955"/>
                    </a:lnTo>
                    <a:lnTo>
                      <a:pt x="542" y="943"/>
                    </a:lnTo>
                    <a:lnTo>
                      <a:pt x="535" y="931"/>
                    </a:lnTo>
                    <a:lnTo>
                      <a:pt x="527" y="920"/>
                    </a:lnTo>
                    <a:lnTo>
                      <a:pt x="519" y="909"/>
                    </a:lnTo>
                    <a:lnTo>
                      <a:pt x="510" y="899"/>
                    </a:lnTo>
                    <a:lnTo>
                      <a:pt x="501" y="889"/>
                    </a:lnTo>
                    <a:lnTo>
                      <a:pt x="491" y="880"/>
                    </a:lnTo>
                    <a:lnTo>
                      <a:pt x="480" y="872"/>
                    </a:lnTo>
                    <a:lnTo>
                      <a:pt x="469" y="864"/>
                    </a:lnTo>
                    <a:lnTo>
                      <a:pt x="458" y="856"/>
                    </a:lnTo>
                    <a:lnTo>
                      <a:pt x="446" y="850"/>
                    </a:lnTo>
                    <a:lnTo>
                      <a:pt x="434" y="844"/>
                    </a:lnTo>
                    <a:lnTo>
                      <a:pt x="421" y="838"/>
                    </a:lnTo>
                    <a:lnTo>
                      <a:pt x="408" y="834"/>
                    </a:lnTo>
                    <a:lnTo>
                      <a:pt x="395" y="830"/>
                    </a:lnTo>
                    <a:lnTo>
                      <a:pt x="395" y="830"/>
                    </a:lnTo>
                    <a:lnTo>
                      <a:pt x="392" y="807"/>
                    </a:lnTo>
                    <a:lnTo>
                      <a:pt x="388" y="786"/>
                    </a:lnTo>
                    <a:lnTo>
                      <a:pt x="381" y="765"/>
                    </a:lnTo>
                    <a:lnTo>
                      <a:pt x="373" y="746"/>
                    </a:lnTo>
                    <a:lnTo>
                      <a:pt x="362" y="727"/>
                    </a:lnTo>
                    <a:lnTo>
                      <a:pt x="350" y="710"/>
                    </a:lnTo>
                    <a:lnTo>
                      <a:pt x="337" y="693"/>
                    </a:lnTo>
                    <a:lnTo>
                      <a:pt x="323" y="678"/>
                    </a:lnTo>
                    <a:lnTo>
                      <a:pt x="307" y="665"/>
                    </a:lnTo>
                    <a:lnTo>
                      <a:pt x="290" y="652"/>
                    </a:lnTo>
                    <a:lnTo>
                      <a:pt x="272" y="642"/>
                    </a:lnTo>
                    <a:lnTo>
                      <a:pt x="253" y="633"/>
                    </a:lnTo>
                    <a:lnTo>
                      <a:pt x="232" y="626"/>
                    </a:lnTo>
                    <a:lnTo>
                      <a:pt x="211" y="621"/>
                    </a:lnTo>
                    <a:lnTo>
                      <a:pt x="190" y="618"/>
                    </a:lnTo>
                    <a:lnTo>
                      <a:pt x="167" y="616"/>
                    </a:lnTo>
                    <a:lnTo>
                      <a:pt x="167" y="616"/>
                    </a:lnTo>
                    <a:lnTo>
                      <a:pt x="155" y="617"/>
                    </a:lnTo>
                    <a:lnTo>
                      <a:pt x="143" y="618"/>
                    </a:lnTo>
                    <a:lnTo>
                      <a:pt x="131" y="619"/>
                    </a:lnTo>
                    <a:lnTo>
                      <a:pt x="119" y="622"/>
                    </a:lnTo>
                    <a:lnTo>
                      <a:pt x="108" y="624"/>
                    </a:lnTo>
                    <a:lnTo>
                      <a:pt x="96" y="628"/>
                    </a:lnTo>
                    <a:lnTo>
                      <a:pt x="85" y="632"/>
                    </a:lnTo>
                    <a:lnTo>
                      <a:pt x="74" y="636"/>
                    </a:lnTo>
                    <a:lnTo>
                      <a:pt x="64" y="641"/>
                    </a:lnTo>
                    <a:lnTo>
                      <a:pt x="54" y="647"/>
                    </a:lnTo>
                    <a:lnTo>
                      <a:pt x="34" y="660"/>
                    </a:lnTo>
                    <a:lnTo>
                      <a:pt x="16" y="674"/>
                    </a:lnTo>
                    <a:lnTo>
                      <a:pt x="0" y="691"/>
                    </a:lnTo>
                    <a:lnTo>
                      <a:pt x="0" y="1271"/>
                    </a:lnTo>
                    <a:lnTo>
                      <a:pt x="0" y="1271"/>
                    </a:lnTo>
                    <a:lnTo>
                      <a:pt x="1" y="1272"/>
                    </a:lnTo>
                    <a:lnTo>
                      <a:pt x="1" y="1795"/>
                    </a:lnTo>
                    <a:lnTo>
                      <a:pt x="1380" y="1795"/>
                    </a:lnTo>
                    <a:lnTo>
                      <a:pt x="1380" y="1795"/>
                    </a:lnTo>
                    <a:lnTo>
                      <a:pt x="1387" y="1774"/>
                    </a:lnTo>
                    <a:lnTo>
                      <a:pt x="1392" y="1753"/>
                    </a:lnTo>
                    <a:lnTo>
                      <a:pt x="1395" y="1731"/>
                    </a:lnTo>
                    <a:lnTo>
                      <a:pt x="1396" y="1708"/>
                    </a:lnTo>
                    <a:lnTo>
                      <a:pt x="1396" y="1708"/>
                    </a:lnTo>
                    <a:lnTo>
                      <a:pt x="1396" y="1694"/>
                    </a:lnTo>
                    <a:lnTo>
                      <a:pt x="1395" y="1680"/>
                    </a:lnTo>
                    <a:lnTo>
                      <a:pt x="1393" y="1667"/>
                    </a:lnTo>
                    <a:lnTo>
                      <a:pt x="1390" y="1654"/>
                    </a:lnTo>
                    <a:lnTo>
                      <a:pt x="1387" y="1641"/>
                    </a:lnTo>
                    <a:lnTo>
                      <a:pt x="1382" y="1628"/>
                    </a:lnTo>
                    <a:lnTo>
                      <a:pt x="1378" y="1615"/>
                    </a:lnTo>
                    <a:lnTo>
                      <a:pt x="1372" y="1603"/>
                    </a:lnTo>
                    <a:lnTo>
                      <a:pt x="1366" y="1592"/>
                    </a:lnTo>
                    <a:lnTo>
                      <a:pt x="1359" y="1580"/>
                    </a:lnTo>
                    <a:lnTo>
                      <a:pt x="1352" y="1569"/>
                    </a:lnTo>
                    <a:lnTo>
                      <a:pt x="1344" y="1559"/>
                    </a:lnTo>
                    <a:lnTo>
                      <a:pt x="1335" y="1549"/>
                    </a:lnTo>
                    <a:lnTo>
                      <a:pt x="1326" y="1540"/>
                    </a:lnTo>
                    <a:lnTo>
                      <a:pt x="1317" y="1531"/>
                    </a:lnTo>
                    <a:lnTo>
                      <a:pt x="1307" y="1522"/>
                    </a:lnTo>
                    <a:lnTo>
                      <a:pt x="1307" y="1522"/>
                    </a:lnTo>
                    <a:lnTo>
                      <a:pt x="1372" y="1513"/>
                    </a:lnTo>
                    <a:lnTo>
                      <a:pt x="1435" y="1502"/>
                    </a:lnTo>
                    <a:lnTo>
                      <a:pt x="1497" y="1491"/>
                    </a:lnTo>
                    <a:lnTo>
                      <a:pt x="1555" y="1478"/>
                    </a:lnTo>
                    <a:lnTo>
                      <a:pt x="1612" y="1465"/>
                    </a:lnTo>
                    <a:lnTo>
                      <a:pt x="1666" y="1450"/>
                    </a:lnTo>
                    <a:lnTo>
                      <a:pt x="1717" y="1434"/>
                    </a:lnTo>
                    <a:lnTo>
                      <a:pt x="1766" y="1416"/>
                    </a:lnTo>
                    <a:lnTo>
                      <a:pt x="1766" y="1416"/>
                    </a:lnTo>
                    <a:lnTo>
                      <a:pt x="1808" y="1400"/>
                    </a:lnTo>
                    <a:lnTo>
                      <a:pt x="1849" y="1383"/>
                    </a:lnTo>
                    <a:lnTo>
                      <a:pt x="1887" y="1363"/>
                    </a:lnTo>
                    <a:lnTo>
                      <a:pt x="1924" y="1344"/>
                    </a:lnTo>
                    <a:lnTo>
                      <a:pt x="1959" y="1324"/>
                    </a:lnTo>
                    <a:lnTo>
                      <a:pt x="1992" y="1303"/>
                    </a:lnTo>
                    <a:lnTo>
                      <a:pt x="2023" y="1281"/>
                    </a:lnTo>
                    <a:lnTo>
                      <a:pt x="2052" y="1258"/>
                    </a:lnTo>
                    <a:lnTo>
                      <a:pt x="2080" y="1235"/>
                    </a:lnTo>
                    <a:lnTo>
                      <a:pt x="2105" y="1210"/>
                    </a:lnTo>
                    <a:lnTo>
                      <a:pt x="2128" y="1185"/>
                    </a:lnTo>
                    <a:lnTo>
                      <a:pt x="2149" y="1158"/>
                    </a:lnTo>
                    <a:lnTo>
                      <a:pt x="2168" y="1131"/>
                    </a:lnTo>
                    <a:lnTo>
                      <a:pt x="2186" y="1103"/>
                    </a:lnTo>
                    <a:lnTo>
                      <a:pt x="2201" y="1074"/>
                    </a:lnTo>
                    <a:lnTo>
                      <a:pt x="2215" y="1045"/>
                    </a:lnTo>
                    <a:lnTo>
                      <a:pt x="2215" y="1045"/>
                    </a:lnTo>
                    <a:lnTo>
                      <a:pt x="2225" y="1016"/>
                    </a:lnTo>
                    <a:lnTo>
                      <a:pt x="2234" y="988"/>
                    </a:lnTo>
                    <a:lnTo>
                      <a:pt x="2242" y="958"/>
                    </a:lnTo>
                    <a:lnTo>
                      <a:pt x="2247" y="928"/>
                    </a:lnTo>
                    <a:lnTo>
                      <a:pt x="2251" y="898"/>
                    </a:lnTo>
                    <a:lnTo>
                      <a:pt x="2253" y="866"/>
                    </a:lnTo>
                    <a:lnTo>
                      <a:pt x="2253" y="835"/>
                    </a:lnTo>
                    <a:lnTo>
                      <a:pt x="2252" y="802"/>
                    </a:lnTo>
                    <a:lnTo>
                      <a:pt x="2249" y="769"/>
                    </a:lnTo>
                    <a:lnTo>
                      <a:pt x="2244" y="736"/>
                    </a:lnTo>
                    <a:lnTo>
                      <a:pt x="2237" y="702"/>
                    </a:lnTo>
                    <a:lnTo>
                      <a:pt x="2229" y="668"/>
                    </a:lnTo>
                    <a:lnTo>
                      <a:pt x="2219" y="633"/>
                    </a:lnTo>
                    <a:lnTo>
                      <a:pt x="2207" y="598"/>
                    </a:lnTo>
                    <a:lnTo>
                      <a:pt x="2193" y="562"/>
                    </a:lnTo>
                    <a:lnTo>
                      <a:pt x="2178" y="5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ïšḷïḍe">
                <a:extLst>
                  <a:ext uri="{FF2B5EF4-FFF2-40B4-BE49-F238E27FC236}">
                    <a16:creationId xmlns:a16="http://schemas.microsoft.com/office/drawing/2014/main" xmlns="" id="{F01AD03D-7A79-4BFA-A6C2-1662DA04C71A}"/>
                  </a:ext>
                </a:extLst>
              </p:cNvPr>
              <p:cNvSpPr/>
              <p:nvPr/>
            </p:nvSpPr>
            <p:spPr bwMode="auto">
              <a:xfrm>
                <a:off x="4722801" y="908048"/>
                <a:ext cx="1771646" cy="1425572"/>
              </a:xfrm>
              <a:custGeom>
                <a:avLst/>
                <a:gdLst>
                  <a:gd name="T0" fmla="*/ 1769 w 2232"/>
                  <a:gd name="T1" fmla="*/ 71 h 1797"/>
                  <a:gd name="T2" fmla="*/ 1891 w 2232"/>
                  <a:gd name="T3" fmla="*/ 205 h 1797"/>
                  <a:gd name="T4" fmla="*/ 1991 w 2232"/>
                  <a:gd name="T5" fmla="*/ 337 h 1797"/>
                  <a:gd name="T6" fmla="*/ 2072 w 2232"/>
                  <a:gd name="T7" fmla="*/ 466 h 1797"/>
                  <a:gd name="T8" fmla="*/ 2130 w 2232"/>
                  <a:gd name="T9" fmla="*/ 590 h 1797"/>
                  <a:gd name="T10" fmla="*/ 2166 w 2232"/>
                  <a:gd name="T11" fmla="*/ 710 h 1797"/>
                  <a:gd name="T12" fmla="*/ 2180 w 2232"/>
                  <a:gd name="T13" fmla="*/ 824 h 1797"/>
                  <a:gd name="T14" fmla="*/ 2171 w 2232"/>
                  <a:gd name="T15" fmla="*/ 930 h 1797"/>
                  <a:gd name="T16" fmla="*/ 2149 w 2232"/>
                  <a:gd name="T17" fmla="*/ 1004 h 1797"/>
                  <a:gd name="T18" fmla="*/ 2088 w 2232"/>
                  <a:gd name="T19" fmla="*/ 1109 h 1797"/>
                  <a:gd name="T20" fmla="*/ 1994 w 2232"/>
                  <a:gd name="T21" fmla="*/ 1202 h 1797"/>
                  <a:gd name="T22" fmla="*/ 1871 w 2232"/>
                  <a:gd name="T23" fmla="*/ 1281 h 1797"/>
                  <a:gd name="T24" fmla="*/ 1717 w 2232"/>
                  <a:gd name="T25" fmla="*/ 1348 h 1797"/>
                  <a:gd name="T26" fmla="*/ 1534 w 2232"/>
                  <a:gd name="T27" fmla="*/ 1403 h 1797"/>
                  <a:gd name="T28" fmla="*/ 1321 w 2232"/>
                  <a:gd name="T29" fmla="*/ 1443 h 1797"/>
                  <a:gd name="T30" fmla="*/ 1079 w 2232"/>
                  <a:gd name="T31" fmla="*/ 1469 h 1797"/>
                  <a:gd name="T32" fmla="*/ 809 w 2232"/>
                  <a:gd name="T33" fmla="*/ 1482 h 1797"/>
                  <a:gd name="T34" fmla="*/ 809 w 2232"/>
                  <a:gd name="T35" fmla="*/ 1457 h 1797"/>
                  <a:gd name="T36" fmla="*/ 790 w 2232"/>
                  <a:gd name="T37" fmla="*/ 1398 h 1797"/>
                  <a:gd name="T38" fmla="*/ 752 w 2232"/>
                  <a:gd name="T39" fmla="*/ 1351 h 1797"/>
                  <a:gd name="T40" fmla="*/ 699 w 2232"/>
                  <a:gd name="T41" fmla="*/ 1323 h 1797"/>
                  <a:gd name="T42" fmla="*/ 652 w 2232"/>
                  <a:gd name="T43" fmla="*/ 1316 h 1797"/>
                  <a:gd name="T44" fmla="*/ 612 w 2232"/>
                  <a:gd name="T45" fmla="*/ 1322 h 1797"/>
                  <a:gd name="T46" fmla="*/ 577 w 2232"/>
                  <a:gd name="T47" fmla="*/ 1337 h 1797"/>
                  <a:gd name="T48" fmla="*/ 521 w 2232"/>
                  <a:gd name="T49" fmla="*/ 1285 h 1797"/>
                  <a:gd name="T50" fmla="*/ 447 w 2232"/>
                  <a:gd name="T51" fmla="*/ 1262 h 1797"/>
                  <a:gd name="T52" fmla="*/ 446 w 2232"/>
                  <a:gd name="T53" fmla="*/ 1245 h 1797"/>
                  <a:gd name="T54" fmla="*/ 428 w 2232"/>
                  <a:gd name="T55" fmla="*/ 1186 h 1797"/>
                  <a:gd name="T56" fmla="*/ 389 w 2232"/>
                  <a:gd name="T57" fmla="*/ 1140 h 1797"/>
                  <a:gd name="T58" fmla="*/ 335 w 2232"/>
                  <a:gd name="T59" fmla="*/ 1112 h 1797"/>
                  <a:gd name="T60" fmla="*/ 288 w 2232"/>
                  <a:gd name="T61" fmla="*/ 1105 h 1797"/>
                  <a:gd name="T62" fmla="*/ 241 w 2232"/>
                  <a:gd name="T63" fmla="*/ 1112 h 1797"/>
                  <a:gd name="T64" fmla="*/ 201 w 2232"/>
                  <a:gd name="T65" fmla="*/ 1132 h 1797"/>
                  <a:gd name="T66" fmla="*/ 167 w 2232"/>
                  <a:gd name="T67" fmla="*/ 1162 h 1797"/>
                  <a:gd name="T68" fmla="*/ 144 w 2232"/>
                  <a:gd name="T69" fmla="*/ 1201 h 1797"/>
                  <a:gd name="T70" fmla="*/ 110 w 2232"/>
                  <a:gd name="T71" fmla="*/ 1193 h 1797"/>
                  <a:gd name="T72" fmla="*/ 69 w 2232"/>
                  <a:gd name="T73" fmla="*/ 1196 h 1797"/>
                  <a:gd name="T74" fmla="*/ 20 w 2232"/>
                  <a:gd name="T75" fmla="*/ 1219 h 1797"/>
                  <a:gd name="T76" fmla="*/ 959 w 2232"/>
                  <a:gd name="T77" fmla="*/ 1789 h 1797"/>
                  <a:gd name="T78" fmla="*/ 995 w 2232"/>
                  <a:gd name="T79" fmla="*/ 1748 h 1797"/>
                  <a:gd name="T80" fmla="*/ 1018 w 2232"/>
                  <a:gd name="T81" fmla="*/ 1679 h 1797"/>
                  <a:gd name="T82" fmla="*/ 1014 w 2232"/>
                  <a:gd name="T83" fmla="*/ 1621 h 1797"/>
                  <a:gd name="T84" fmla="*/ 980 w 2232"/>
                  <a:gd name="T85" fmla="*/ 1555 h 1797"/>
                  <a:gd name="T86" fmla="*/ 1014 w 2232"/>
                  <a:gd name="T87" fmla="*/ 1526 h 1797"/>
                  <a:gd name="T88" fmla="*/ 1246 w 2232"/>
                  <a:gd name="T89" fmla="*/ 1506 h 1797"/>
                  <a:gd name="T90" fmla="*/ 1454 w 2232"/>
                  <a:gd name="T91" fmla="*/ 1474 h 1797"/>
                  <a:gd name="T92" fmla="*/ 1639 w 2232"/>
                  <a:gd name="T93" fmla="*/ 1430 h 1797"/>
                  <a:gd name="T94" fmla="*/ 1761 w 2232"/>
                  <a:gd name="T95" fmla="*/ 1389 h 1797"/>
                  <a:gd name="T96" fmla="*/ 1915 w 2232"/>
                  <a:gd name="T97" fmla="*/ 1317 h 1797"/>
                  <a:gd name="T98" fmla="*/ 2040 w 2232"/>
                  <a:gd name="T99" fmla="*/ 1233 h 1797"/>
                  <a:gd name="T100" fmla="*/ 2134 w 2232"/>
                  <a:gd name="T101" fmla="*/ 1134 h 1797"/>
                  <a:gd name="T102" fmla="*/ 2197 w 2232"/>
                  <a:gd name="T103" fmla="*/ 1023 h 1797"/>
                  <a:gd name="T104" fmla="*/ 2222 w 2232"/>
                  <a:gd name="T105" fmla="*/ 944 h 1797"/>
                  <a:gd name="T106" fmla="*/ 2232 w 2232"/>
                  <a:gd name="T107" fmla="*/ 830 h 1797"/>
                  <a:gd name="T108" fmla="*/ 2219 w 2232"/>
                  <a:gd name="T109" fmla="*/ 708 h 1797"/>
                  <a:gd name="T110" fmla="*/ 2182 w 2232"/>
                  <a:gd name="T111" fmla="*/ 582 h 1797"/>
                  <a:gd name="T112" fmla="*/ 2122 w 2232"/>
                  <a:gd name="T113" fmla="*/ 450 h 1797"/>
                  <a:gd name="T114" fmla="*/ 2040 w 2232"/>
                  <a:gd name="T115" fmla="*/ 314 h 1797"/>
                  <a:gd name="T116" fmla="*/ 1934 w 2232"/>
                  <a:gd name="T117" fmla="*/ 175 h 1797"/>
                  <a:gd name="T118" fmla="*/ 1807 w 2232"/>
                  <a:gd name="T119" fmla="*/ 35 h 1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32" h="1797">
                    <a:moveTo>
                      <a:pt x="1772" y="0"/>
                    </a:moveTo>
                    <a:lnTo>
                      <a:pt x="1735" y="37"/>
                    </a:lnTo>
                    <a:lnTo>
                      <a:pt x="1735" y="37"/>
                    </a:lnTo>
                    <a:lnTo>
                      <a:pt x="1769" y="71"/>
                    </a:lnTo>
                    <a:lnTo>
                      <a:pt x="1801" y="105"/>
                    </a:lnTo>
                    <a:lnTo>
                      <a:pt x="1832" y="138"/>
                    </a:lnTo>
                    <a:lnTo>
                      <a:pt x="1862" y="171"/>
                    </a:lnTo>
                    <a:lnTo>
                      <a:pt x="1891" y="205"/>
                    </a:lnTo>
                    <a:lnTo>
                      <a:pt x="1918" y="238"/>
                    </a:lnTo>
                    <a:lnTo>
                      <a:pt x="1944" y="272"/>
                    </a:lnTo>
                    <a:lnTo>
                      <a:pt x="1968" y="305"/>
                    </a:lnTo>
                    <a:lnTo>
                      <a:pt x="1991" y="337"/>
                    </a:lnTo>
                    <a:lnTo>
                      <a:pt x="2014" y="370"/>
                    </a:lnTo>
                    <a:lnTo>
                      <a:pt x="2035" y="402"/>
                    </a:lnTo>
                    <a:lnTo>
                      <a:pt x="2054" y="434"/>
                    </a:lnTo>
                    <a:lnTo>
                      <a:pt x="2072" y="466"/>
                    </a:lnTo>
                    <a:lnTo>
                      <a:pt x="2089" y="498"/>
                    </a:lnTo>
                    <a:lnTo>
                      <a:pt x="2104" y="529"/>
                    </a:lnTo>
                    <a:lnTo>
                      <a:pt x="2118" y="560"/>
                    </a:lnTo>
                    <a:lnTo>
                      <a:pt x="2130" y="590"/>
                    </a:lnTo>
                    <a:lnTo>
                      <a:pt x="2141" y="621"/>
                    </a:lnTo>
                    <a:lnTo>
                      <a:pt x="2151" y="651"/>
                    </a:lnTo>
                    <a:lnTo>
                      <a:pt x="2160" y="680"/>
                    </a:lnTo>
                    <a:lnTo>
                      <a:pt x="2166" y="710"/>
                    </a:lnTo>
                    <a:lnTo>
                      <a:pt x="2172" y="739"/>
                    </a:lnTo>
                    <a:lnTo>
                      <a:pt x="2176" y="767"/>
                    </a:lnTo>
                    <a:lnTo>
                      <a:pt x="2179" y="795"/>
                    </a:lnTo>
                    <a:lnTo>
                      <a:pt x="2180" y="824"/>
                    </a:lnTo>
                    <a:lnTo>
                      <a:pt x="2180" y="851"/>
                    </a:lnTo>
                    <a:lnTo>
                      <a:pt x="2178" y="878"/>
                    </a:lnTo>
                    <a:lnTo>
                      <a:pt x="2175" y="904"/>
                    </a:lnTo>
                    <a:lnTo>
                      <a:pt x="2171" y="930"/>
                    </a:lnTo>
                    <a:lnTo>
                      <a:pt x="2165" y="955"/>
                    </a:lnTo>
                    <a:lnTo>
                      <a:pt x="2157" y="980"/>
                    </a:lnTo>
                    <a:lnTo>
                      <a:pt x="2149" y="1004"/>
                    </a:lnTo>
                    <a:lnTo>
                      <a:pt x="2149" y="1004"/>
                    </a:lnTo>
                    <a:lnTo>
                      <a:pt x="2136" y="1031"/>
                    </a:lnTo>
                    <a:lnTo>
                      <a:pt x="2122" y="1058"/>
                    </a:lnTo>
                    <a:lnTo>
                      <a:pt x="2106" y="1084"/>
                    </a:lnTo>
                    <a:lnTo>
                      <a:pt x="2088" y="1109"/>
                    </a:lnTo>
                    <a:lnTo>
                      <a:pt x="2067" y="1133"/>
                    </a:lnTo>
                    <a:lnTo>
                      <a:pt x="2045" y="1157"/>
                    </a:lnTo>
                    <a:lnTo>
                      <a:pt x="2021" y="1180"/>
                    </a:lnTo>
                    <a:lnTo>
                      <a:pt x="1994" y="1202"/>
                    </a:lnTo>
                    <a:lnTo>
                      <a:pt x="1966" y="1223"/>
                    </a:lnTo>
                    <a:lnTo>
                      <a:pt x="1936" y="1243"/>
                    </a:lnTo>
                    <a:lnTo>
                      <a:pt x="1905" y="1263"/>
                    </a:lnTo>
                    <a:lnTo>
                      <a:pt x="1871" y="1281"/>
                    </a:lnTo>
                    <a:lnTo>
                      <a:pt x="1835" y="1299"/>
                    </a:lnTo>
                    <a:lnTo>
                      <a:pt x="1798" y="1316"/>
                    </a:lnTo>
                    <a:lnTo>
                      <a:pt x="1758" y="1333"/>
                    </a:lnTo>
                    <a:lnTo>
                      <a:pt x="1717" y="1348"/>
                    </a:lnTo>
                    <a:lnTo>
                      <a:pt x="1674" y="1364"/>
                    </a:lnTo>
                    <a:lnTo>
                      <a:pt x="1629" y="1378"/>
                    </a:lnTo>
                    <a:lnTo>
                      <a:pt x="1583" y="1391"/>
                    </a:lnTo>
                    <a:lnTo>
                      <a:pt x="1534" y="1403"/>
                    </a:lnTo>
                    <a:lnTo>
                      <a:pt x="1484" y="1414"/>
                    </a:lnTo>
                    <a:lnTo>
                      <a:pt x="1430" y="1424"/>
                    </a:lnTo>
                    <a:lnTo>
                      <a:pt x="1376" y="1434"/>
                    </a:lnTo>
                    <a:lnTo>
                      <a:pt x="1321" y="1443"/>
                    </a:lnTo>
                    <a:lnTo>
                      <a:pt x="1263" y="1451"/>
                    </a:lnTo>
                    <a:lnTo>
                      <a:pt x="1204" y="1458"/>
                    </a:lnTo>
                    <a:lnTo>
                      <a:pt x="1142" y="1464"/>
                    </a:lnTo>
                    <a:lnTo>
                      <a:pt x="1079" y="1469"/>
                    </a:lnTo>
                    <a:lnTo>
                      <a:pt x="1015" y="1474"/>
                    </a:lnTo>
                    <a:lnTo>
                      <a:pt x="948" y="1477"/>
                    </a:lnTo>
                    <a:lnTo>
                      <a:pt x="879" y="1480"/>
                    </a:lnTo>
                    <a:lnTo>
                      <a:pt x="809" y="1482"/>
                    </a:lnTo>
                    <a:lnTo>
                      <a:pt x="809" y="1482"/>
                    </a:lnTo>
                    <a:lnTo>
                      <a:pt x="810" y="1473"/>
                    </a:lnTo>
                    <a:lnTo>
                      <a:pt x="810" y="1473"/>
                    </a:lnTo>
                    <a:lnTo>
                      <a:pt x="809" y="1457"/>
                    </a:lnTo>
                    <a:lnTo>
                      <a:pt x="806" y="1441"/>
                    </a:lnTo>
                    <a:lnTo>
                      <a:pt x="802" y="1426"/>
                    </a:lnTo>
                    <a:lnTo>
                      <a:pt x="797" y="1412"/>
                    </a:lnTo>
                    <a:lnTo>
                      <a:pt x="790" y="1398"/>
                    </a:lnTo>
                    <a:lnTo>
                      <a:pt x="782" y="1385"/>
                    </a:lnTo>
                    <a:lnTo>
                      <a:pt x="773" y="1373"/>
                    </a:lnTo>
                    <a:lnTo>
                      <a:pt x="763" y="1361"/>
                    </a:lnTo>
                    <a:lnTo>
                      <a:pt x="752" y="1351"/>
                    </a:lnTo>
                    <a:lnTo>
                      <a:pt x="740" y="1342"/>
                    </a:lnTo>
                    <a:lnTo>
                      <a:pt x="727" y="1335"/>
                    </a:lnTo>
                    <a:lnTo>
                      <a:pt x="713" y="1328"/>
                    </a:lnTo>
                    <a:lnTo>
                      <a:pt x="699" y="1323"/>
                    </a:lnTo>
                    <a:lnTo>
                      <a:pt x="683" y="1319"/>
                    </a:lnTo>
                    <a:lnTo>
                      <a:pt x="668" y="1317"/>
                    </a:lnTo>
                    <a:lnTo>
                      <a:pt x="652" y="1316"/>
                    </a:lnTo>
                    <a:lnTo>
                      <a:pt x="652" y="1316"/>
                    </a:lnTo>
                    <a:lnTo>
                      <a:pt x="642" y="1317"/>
                    </a:lnTo>
                    <a:lnTo>
                      <a:pt x="632" y="1318"/>
                    </a:lnTo>
                    <a:lnTo>
                      <a:pt x="622" y="1320"/>
                    </a:lnTo>
                    <a:lnTo>
                      <a:pt x="612" y="1322"/>
                    </a:lnTo>
                    <a:lnTo>
                      <a:pt x="603" y="1325"/>
                    </a:lnTo>
                    <a:lnTo>
                      <a:pt x="594" y="1328"/>
                    </a:lnTo>
                    <a:lnTo>
                      <a:pt x="577" y="1337"/>
                    </a:lnTo>
                    <a:lnTo>
                      <a:pt x="577" y="1337"/>
                    </a:lnTo>
                    <a:lnTo>
                      <a:pt x="565" y="1321"/>
                    </a:lnTo>
                    <a:lnTo>
                      <a:pt x="552" y="1308"/>
                    </a:lnTo>
                    <a:lnTo>
                      <a:pt x="537" y="1295"/>
                    </a:lnTo>
                    <a:lnTo>
                      <a:pt x="521" y="1285"/>
                    </a:lnTo>
                    <a:lnTo>
                      <a:pt x="504" y="1276"/>
                    </a:lnTo>
                    <a:lnTo>
                      <a:pt x="486" y="1269"/>
                    </a:lnTo>
                    <a:lnTo>
                      <a:pt x="467" y="1264"/>
                    </a:lnTo>
                    <a:lnTo>
                      <a:pt x="447" y="1262"/>
                    </a:lnTo>
                    <a:lnTo>
                      <a:pt x="447" y="1262"/>
                    </a:lnTo>
                    <a:lnTo>
                      <a:pt x="447" y="1261"/>
                    </a:lnTo>
                    <a:lnTo>
                      <a:pt x="447" y="1261"/>
                    </a:lnTo>
                    <a:lnTo>
                      <a:pt x="446" y="1245"/>
                    </a:lnTo>
                    <a:lnTo>
                      <a:pt x="444" y="1229"/>
                    </a:lnTo>
                    <a:lnTo>
                      <a:pt x="440" y="1214"/>
                    </a:lnTo>
                    <a:lnTo>
                      <a:pt x="434" y="1200"/>
                    </a:lnTo>
                    <a:lnTo>
                      <a:pt x="428" y="1186"/>
                    </a:lnTo>
                    <a:lnTo>
                      <a:pt x="420" y="1173"/>
                    </a:lnTo>
                    <a:lnTo>
                      <a:pt x="411" y="1161"/>
                    </a:lnTo>
                    <a:lnTo>
                      <a:pt x="400" y="1150"/>
                    </a:lnTo>
                    <a:lnTo>
                      <a:pt x="389" y="1140"/>
                    </a:lnTo>
                    <a:lnTo>
                      <a:pt x="377" y="1131"/>
                    </a:lnTo>
                    <a:lnTo>
                      <a:pt x="364" y="1123"/>
                    </a:lnTo>
                    <a:lnTo>
                      <a:pt x="349" y="1117"/>
                    </a:lnTo>
                    <a:lnTo>
                      <a:pt x="335" y="1112"/>
                    </a:lnTo>
                    <a:lnTo>
                      <a:pt x="319" y="1108"/>
                    </a:lnTo>
                    <a:lnTo>
                      <a:pt x="304" y="1106"/>
                    </a:lnTo>
                    <a:lnTo>
                      <a:pt x="288" y="1105"/>
                    </a:lnTo>
                    <a:lnTo>
                      <a:pt x="288" y="1105"/>
                    </a:lnTo>
                    <a:lnTo>
                      <a:pt x="276" y="1105"/>
                    </a:lnTo>
                    <a:lnTo>
                      <a:pt x="264" y="1107"/>
                    </a:lnTo>
                    <a:lnTo>
                      <a:pt x="252" y="1109"/>
                    </a:lnTo>
                    <a:lnTo>
                      <a:pt x="241" y="1112"/>
                    </a:lnTo>
                    <a:lnTo>
                      <a:pt x="231" y="1116"/>
                    </a:lnTo>
                    <a:lnTo>
                      <a:pt x="220" y="1121"/>
                    </a:lnTo>
                    <a:lnTo>
                      <a:pt x="210" y="1126"/>
                    </a:lnTo>
                    <a:lnTo>
                      <a:pt x="201" y="1132"/>
                    </a:lnTo>
                    <a:lnTo>
                      <a:pt x="192" y="1139"/>
                    </a:lnTo>
                    <a:lnTo>
                      <a:pt x="183" y="1146"/>
                    </a:lnTo>
                    <a:lnTo>
                      <a:pt x="175" y="1154"/>
                    </a:lnTo>
                    <a:lnTo>
                      <a:pt x="167" y="1162"/>
                    </a:lnTo>
                    <a:lnTo>
                      <a:pt x="161" y="1171"/>
                    </a:lnTo>
                    <a:lnTo>
                      <a:pt x="154" y="1180"/>
                    </a:lnTo>
                    <a:lnTo>
                      <a:pt x="149" y="1190"/>
                    </a:lnTo>
                    <a:lnTo>
                      <a:pt x="144" y="1201"/>
                    </a:lnTo>
                    <a:lnTo>
                      <a:pt x="144" y="1201"/>
                    </a:lnTo>
                    <a:lnTo>
                      <a:pt x="133" y="1197"/>
                    </a:lnTo>
                    <a:lnTo>
                      <a:pt x="122" y="1194"/>
                    </a:lnTo>
                    <a:lnTo>
                      <a:pt x="110" y="1193"/>
                    </a:lnTo>
                    <a:lnTo>
                      <a:pt x="98" y="1192"/>
                    </a:lnTo>
                    <a:lnTo>
                      <a:pt x="98" y="1192"/>
                    </a:lnTo>
                    <a:lnTo>
                      <a:pt x="83" y="1193"/>
                    </a:lnTo>
                    <a:lnTo>
                      <a:pt x="69" y="1196"/>
                    </a:lnTo>
                    <a:lnTo>
                      <a:pt x="56" y="1200"/>
                    </a:lnTo>
                    <a:lnTo>
                      <a:pt x="43" y="1205"/>
                    </a:lnTo>
                    <a:lnTo>
                      <a:pt x="31" y="1211"/>
                    </a:lnTo>
                    <a:lnTo>
                      <a:pt x="20" y="1219"/>
                    </a:lnTo>
                    <a:lnTo>
                      <a:pt x="10" y="1228"/>
                    </a:lnTo>
                    <a:lnTo>
                      <a:pt x="0" y="1238"/>
                    </a:lnTo>
                    <a:lnTo>
                      <a:pt x="5" y="1797"/>
                    </a:lnTo>
                    <a:lnTo>
                      <a:pt x="959" y="1789"/>
                    </a:lnTo>
                    <a:lnTo>
                      <a:pt x="959" y="1789"/>
                    </a:lnTo>
                    <a:lnTo>
                      <a:pt x="972" y="1777"/>
                    </a:lnTo>
                    <a:lnTo>
                      <a:pt x="984" y="1763"/>
                    </a:lnTo>
                    <a:lnTo>
                      <a:pt x="995" y="1748"/>
                    </a:lnTo>
                    <a:lnTo>
                      <a:pt x="1003" y="1733"/>
                    </a:lnTo>
                    <a:lnTo>
                      <a:pt x="1010" y="1716"/>
                    </a:lnTo>
                    <a:lnTo>
                      <a:pt x="1015" y="1698"/>
                    </a:lnTo>
                    <a:lnTo>
                      <a:pt x="1018" y="1679"/>
                    </a:lnTo>
                    <a:lnTo>
                      <a:pt x="1019" y="1660"/>
                    </a:lnTo>
                    <a:lnTo>
                      <a:pt x="1019" y="1660"/>
                    </a:lnTo>
                    <a:lnTo>
                      <a:pt x="1018" y="1640"/>
                    </a:lnTo>
                    <a:lnTo>
                      <a:pt x="1014" y="1621"/>
                    </a:lnTo>
                    <a:lnTo>
                      <a:pt x="1009" y="1603"/>
                    </a:lnTo>
                    <a:lnTo>
                      <a:pt x="1001" y="1586"/>
                    </a:lnTo>
                    <a:lnTo>
                      <a:pt x="991" y="1570"/>
                    </a:lnTo>
                    <a:lnTo>
                      <a:pt x="980" y="1555"/>
                    </a:lnTo>
                    <a:lnTo>
                      <a:pt x="967" y="1541"/>
                    </a:lnTo>
                    <a:lnTo>
                      <a:pt x="953" y="1530"/>
                    </a:lnTo>
                    <a:lnTo>
                      <a:pt x="953" y="1530"/>
                    </a:lnTo>
                    <a:lnTo>
                      <a:pt x="1014" y="1526"/>
                    </a:lnTo>
                    <a:lnTo>
                      <a:pt x="1075" y="1522"/>
                    </a:lnTo>
                    <a:lnTo>
                      <a:pt x="1133" y="1517"/>
                    </a:lnTo>
                    <a:lnTo>
                      <a:pt x="1190" y="1512"/>
                    </a:lnTo>
                    <a:lnTo>
                      <a:pt x="1246" y="1506"/>
                    </a:lnTo>
                    <a:lnTo>
                      <a:pt x="1300" y="1499"/>
                    </a:lnTo>
                    <a:lnTo>
                      <a:pt x="1353" y="1491"/>
                    </a:lnTo>
                    <a:lnTo>
                      <a:pt x="1404" y="1483"/>
                    </a:lnTo>
                    <a:lnTo>
                      <a:pt x="1454" y="1474"/>
                    </a:lnTo>
                    <a:lnTo>
                      <a:pt x="1504" y="1464"/>
                    </a:lnTo>
                    <a:lnTo>
                      <a:pt x="1550" y="1453"/>
                    </a:lnTo>
                    <a:lnTo>
                      <a:pt x="1596" y="1442"/>
                    </a:lnTo>
                    <a:lnTo>
                      <a:pt x="1639" y="1430"/>
                    </a:lnTo>
                    <a:lnTo>
                      <a:pt x="1682" y="1417"/>
                    </a:lnTo>
                    <a:lnTo>
                      <a:pt x="1722" y="1404"/>
                    </a:lnTo>
                    <a:lnTo>
                      <a:pt x="1761" y="1389"/>
                    </a:lnTo>
                    <a:lnTo>
                      <a:pt x="1761" y="1389"/>
                    </a:lnTo>
                    <a:lnTo>
                      <a:pt x="1803" y="1373"/>
                    </a:lnTo>
                    <a:lnTo>
                      <a:pt x="1842" y="1355"/>
                    </a:lnTo>
                    <a:lnTo>
                      <a:pt x="1880" y="1336"/>
                    </a:lnTo>
                    <a:lnTo>
                      <a:pt x="1915" y="1317"/>
                    </a:lnTo>
                    <a:lnTo>
                      <a:pt x="1949" y="1297"/>
                    </a:lnTo>
                    <a:lnTo>
                      <a:pt x="1981" y="1277"/>
                    </a:lnTo>
                    <a:lnTo>
                      <a:pt x="2012" y="1255"/>
                    </a:lnTo>
                    <a:lnTo>
                      <a:pt x="2040" y="1233"/>
                    </a:lnTo>
                    <a:lnTo>
                      <a:pt x="2067" y="1209"/>
                    </a:lnTo>
                    <a:lnTo>
                      <a:pt x="2091" y="1185"/>
                    </a:lnTo>
                    <a:lnTo>
                      <a:pt x="2114" y="1160"/>
                    </a:lnTo>
                    <a:lnTo>
                      <a:pt x="2134" y="1134"/>
                    </a:lnTo>
                    <a:lnTo>
                      <a:pt x="2153" y="1108"/>
                    </a:lnTo>
                    <a:lnTo>
                      <a:pt x="2170" y="1081"/>
                    </a:lnTo>
                    <a:lnTo>
                      <a:pt x="2184" y="1052"/>
                    </a:lnTo>
                    <a:lnTo>
                      <a:pt x="2197" y="1023"/>
                    </a:lnTo>
                    <a:lnTo>
                      <a:pt x="2197" y="1023"/>
                    </a:lnTo>
                    <a:lnTo>
                      <a:pt x="2207" y="997"/>
                    </a:lnTo>
                    <a:lnTo>
                      <a:pt x="2215" y="971"/>
                    </a:lnTo>
                    <a:lnTo>
                      <a:pt x="2222" y="944"/>
                    </a:lnTo>
                    <a:lnTo>
                      <a:pt x="2227" y="916"/>
                    </a:lnTo>
                    <a:lnTo>
                      <a:pt x="2230" y="888"/>
                    </a:lnTo>
                    <a:lnTo>
                      <a:pt x="2232" y="859"/>
                    </a:lnTo>
                    <a:lnTo>
                      <a:pt x="2232" y="830"/>
                    </a:lnTo>
                    <a:lnTo>
                      <a:pt x="2231" y="799"/>
                    </a:lnTo>
                    <a:lnTo>
                      <a:pt x="2229" y="770"/>
                    </a:lnTo>
                    <a:lnTo>
                      <a:pt x="2225" y="739"/>
                    </a:lnTo>
                    <a:lnTo>
                      <a:pt x="2219" y="708"/>
                    </a:lnTo>
                    <a:lnTo>
                      <a:pt x="2212" y="677"/>
                    </a:lnTo>
                    <a:lnTo>
                      <a:pt x="2204" y="646"/>
                    </a:lnTo>
                    <a:lnTo>
                      <a:pt x="2194" y="614"/>
                    </a:lnTo>
                    <a:lnTo>
                      <a:pt x="2182" y="582"/>
                    </a:lnTo>
                    <a:lnTo>
                      <a:pt x="2170" y="549"/>
                    </a:lnTo>
                    <a:lnTo>
                      <a:pt x="2155" y="516"/>
                    </a:lnTo>
                    <a:lnTo>
                      <a:pt x="2140" y="483"/>
                    </a:lnTo>
                    <a:lnTo>
                      <a:pt x="2122" y="450"/>
                    </a:lnTo>
                    <a:lnTo>
                      <a:pt x="2104" y="416"/>
                    </a:lnTo>
                    <a:lnTo>
                      <a:pt x="2084" y="382"/>
                    </a:lnTo>
                    <a:lnTo>
                      <a:pt x="2063" y="348"/>
                    </a:lnTo>
                    <a:lnTo>
                      <a:pt x="2040" y="314"/>
                    </a:lnTo>
                    <a:lnTo>
                      <a:pt x="2016" y="280"/>
                    </a:lnTo>
                    <a:lnTo>
                      <a:pt x="1989" y="244"/>
                    </a:lnTo>
                    <a:lnTo>
                      <a:pt x="1962" y="210"/>
                    </a:lnTo>
                    <a:lnTo>
                      <a:pt x="1934" y="175"/>
                    </a:lnTo>
                    <a:lnTo>
                      <a:pt x="1904" y="140"/>
                    </a:lnTo>
                    <a:lnTo>
                      <a:pt x="1873" y="105"/>
                    </a:lnTo>
                    <a:lnTo>
                      <a:pt x="1841" y="70"/>
                    </a:lnTo>
                    <a:lnTo>
                      <a:pt x="1807" y="35"/>
                    </a:lnTo>
                    <a:lnTo>
                      <a:pt x="1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îS1ïdè">
                <a:extLst>
                  <a:ext uri="{FF2B5EF4-FFF2-40B4-BE49-F238E27FC236}">
                    <a16:creationId xmlns:a16="http://schemas.microsoft.com/office/drawing/2014/main" xmlns="" id="{FBE40949-22AB-42FC-BCEA-5E99BEB93D96}"/>
                  </a:ext>
                </a:extLst>
              </p:cNvPr>
              <p:cNvSpPr/>
              <p:nvPr/>
            </p:nvSpPr>
            <p:spPr bwMode="auto">
              <a:xfrm>
                <a:off x="4722802" y="908048"/>
                <a:ext cx="1771646" cy="1425572"/>
              </a:xfrm>
              <a:custGeom>
                <a:avLst/>
                <a:gdLst>
                  <a:gd name="T0" fmla="*/ 1769 w 2232"/>
                  <a:gd name="T1" fmla="*/ 71 h 1797"/>
                  <a:gd name="T2" fmla="*/ 1891 w 2232"/>
                  <a:gd name="T3" fmla="*/ 205 h 1797"/>
                  <a:gd name="T4" fmla="*/ 1991 w 2232"/>
                  <a:gd name="T5" fmla="*/ 337 h 1797"/>
                  <a:gd name="T6" fmla="*/ 2072 w 2232"/>
                  <a:gd name="T7" fmla="*/ 466 h 1797"/>
                  <a:gd name="T8" fmla="*/ 2130 w 2232"/>
                  <a:gd name="T9" fmla="*/ 590 h 1797"/>
                  <a:gd name="T10" fmla="*/ 2166 w 2232"/>
                  <a:gd name="T11" fmla="*/ 710 h 1797"/>
                  <a:gd name="T12" fmla="*/ 2180 w 2232"/>
                  <a:gd name="T13" fmla="*/ 824 h 1797"/>
                  <a:gd name="T14" fmla="*/ 2171 w 2232"/>
                  <a:gd name="T15" fmla="*/ 930 h 1797"/>
                  <a:gd name="T16" fmla="*/ 2149 w 2232"/>
                  <a:gd name="T17" fmla="*/ 1004 h 1797"/>
                  <a:gd name="T18" fmla="*/ 2088 w 2232"/>
                  <a:gd name="T19" fmla="*/ 1109 h 1797"/>
                  <a:gd name="T20" fmla="*/ 1994 w 2232"/>
                  <a:gd name="T21" fmla="*/ 1202 h 1797"/>
                  <a:gd name="T22" fmla="*/ 1871 w 2232"/>
                  <a:gd name="T23" fmla="*/ 1281 h 1797"/>
                  <a:gd name="T24" fmla="*/ 1717 w 2232"/>
                  <a:gd name="T25" fmla="*/ 1348 h 1797"/>
                  <a:gd name="T26" fmla="*/ 1534 w 2232"/>
                  <a:gd name="T27" fmla="*/ 1403 h 1797"/>
                  <a:gd name="T28" fmla="*/ 1321 w 2232"/>
                  <a:gd name="T29" fmla="*/ 1443 h 1797"/>
                  <a:gd name="T30" fmla="*/ 1079 w 2232"/>
                  <a:gd name="T31" fmla="*/ 1469 h 1797"/>
                  <a:gd name="T32" fmla="*/ 809 w 2232"/>
                  <a:gd name="T33" fmla="*/ 1482 h 1797"/>
                  <a:gd name="T34" fmla="*/ 809 w 2232"/>
                  <a:gd name="T35" fmla="*/ 1457 h 1797"/>
                  <a:gd name="T36" fmla="*/ 790 w 2232"/>
                  <a:gd name="T37" fmla="*/ 1398 h 1797"/>
                  <a:gd name="T38" fmla="*/ 752 w 2232"/>
                  <a:gd name="T39" fmla="*/ 1351 h 1797"/>
                  <a:gd name="T40" fmla="*/ 699 w 2232"/>
                  <a:gd name="T41" fmla="*/ 1323 h 1797"/>
                  <a:gd name="T42" fmla="*/ 652 w 2232"/>
                  <a:gd name="T43" fmla="*/ 1316 h 1797"/>
                  <a:gd name="T44" fmla="*/ 612 w 2232"/>
                  <a:gd name="T45" fmla="*/ 1322 h 1797"/>
                  <a:gd name="T46" fmla="*/ 577 w 2232"/>
                  <a:gd name="T47" fmla="*/ 1337 h 1797"/>
                  <a:gd name="T48" fmla="*/ 521 w 2232"/>
                  <a:gd name="T49" fmla="*/ 1285 h 1797"/>
                  <a:gd name="T50" fmla="*/ 447 w 2232"/>
                  <a:gd name="T51" fmla="*/ 1262 h 1797"/>
                  <a:gd name="T52" fmla="*/ 446 w 2232"/>
                  <a:gd name="T53" fmla="*/ 1245 h 1797"/>
                  <a:gd name="T54" fmla="*/ 428 w 2232"/>
                  <a:gd name="T55" fmla="*/ 1186 h 1797"/>
                  <a:gd name="T56" fmla="*/ 389 w 2232"/>
                  <a:gd name="T57" fmla="*/ 1140 h 1797"/>
                  <a:gd name="T58" fmla="*/ 335 w 2232"/>
                  <a:gd name="T59" fmla="*/ 1112 h 1797"/>
                  <a:gd name="T60" fmla="*/ 288 w 2232"/>
                  <a:gd name="T61" fmla="*/ 1105 h 1797"/>
                  <a:gd name="T62" fmla="*/ 241 w 2232"/>
                  <a:gd name="T63" fmla="*/ 1112 h 1797"/>
                  <a:gd name="T64" fmla="*/ 201 w 2232"/>
                  <a:gd name="T65" fmla="*/ 1132 h 1797"/>
                  <a:gd name="T66" fmla="*/ 167 w 2232"/>
                  <a:gd name="T67" fmla="*/ 1162 h 1797"/>
                  <a:gd name="T68" fmla="*/ 144 w 2232"/>
                  <a:gd name="T69" fmla="*/ 1201 h 1797"/>
                  <a:gd name="T70" fmla="*/ 110 w 2232"/>
                  <a:gd name="T71" fmla="*/ 1193 h 1797"/>
                  <a:gd name="T72" fmla="*/ 69 w 2232"/>
                  <a:gd name="T73" fmla="*/ 1196 h 1797"/>
                  <a:gd name="T74" fmla="*/ 20 w 2232"/>
                  <a:gd name="T75" fmla="*/ 1219 h 1797"/>
                  <a:gd name="T76" fmla="*/ 959 w 2232"/>
                  <a:gd name="T77" fmla="*/ 1789 h 1797"/>
                  <a:gd name="T78" fmla="*/ 995 w 2232"/>
                  <a:gd name="T79" fmla="*/ 1748 h 1797"/>
                  <a:gd name="T80" fmla="*/ 1018 w 2232"/>
                  <a:gd name="T81" fmla="*/ 1679 h 1797"/>
                  <a:gd name="T82" fmla="*/ 1014 w 2232"/>
                  <a:gd name="T83" fmla="*/ 1621 h 1797"/>
                  <a:gd name="T84" fmla="*/ 980 w 2232"/>
                  <a:gd name="T85" fmla="*/ 1555 h 1797"/>
                  <a:gd name="T86" fmla="*/ 1014 w 2232"/>
                  <a:gd name="T87" fmla="*/ 1526 h 1797"/>
                  <a:gd name="T88" fmla="*/ 1246 w 2232"/>
                  <a:gd name="T89" fmla="*/ 1506 h 1797"/>
                  <a:gd name="T90" fmla="*/ 1454 w 2232"/>
                  <a:gd name="T91" fmla="*/ 1474 h 1797"/>
                  <a:gd name="T92" fmla="*/ 1639 w 2232"/>
                  <a:gd name="T93" fmla="*/ 1430 h 1797"/>
                  <a:gd name="T94" fmla="*/ 1761 w 2232"/>
                  <a:gd name="T95" fmla="*/ 1389 h 1797"/>
                  <a:gd name="T96" fmla="*/ 1915 w 2232"/>
                  <a:gd name="T97" fmla="*/ 1317 h 1797"/>
                  <a:gd name="T98" fmla="*/ 2040 w 2232"/>
                  <a:gd name="T99" fmla="*/ 1233 h 1797"/>
                  <a:gd name="T100" fmla="*/ 2134 w 2232"/>
                  <a:gd name="T101" fmla="*/ 1134 h 1797"/>
                  <a:gd name="T102" fmla="*/ 2197 w 2232"/>
                  <a:gd name="T103" fmla="*/ 1023 h 1797"/>
                  <a:gd name="T104" fmla="*/ 2222 w 2232"/>
                  <a:gd name="T105" fmla="*/ 944 h 1797"/>
                  <a:gd name="T106" fmla="*/ 2232 w 2232"/>
                  <a:gd name="T107" fmla="*/ 830 h 1797"/>
                  <a:gd name="T108" fmla="*/ 2219 w 2232"/>
                  <a:gd name="T109" fmla="*/ 708 h 1797"/>
                  <a:gd name="T110" fmla="*/ 2182 w 2232"/>
                  <a:gd name="T111" fmla="*/ 582 h 1797"/>
                  <a:gd name="T112" fmla="*/ 2122 w 2232"/>
                  <a:gd name="T113" fmla="*/ 450 h 1797"/>
                  <a:gd name="T114" fmla="*/ 2040 w 2232"/>
                  <a:gd name="T115" fmla="*/ 314 h 1797"/>
                  <a:gd name="T116" fmla="*/ 1934 w 2232"/>
                  <a:gd name="T117" fmla="*/ 175 h 1797"/>
                  <a:gd name="T118" fmla="*/ 1807 w 2232"/>
                  <a:gd name="T119" fmla="*/ 35 h 1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32" h="1797">
                    <a:moveTo>
                      <a:pt x="1772" y="0"/>
                    </a:moveTo>
                    <a:lnTo>
                      <a:pt x="1735" y="37"/>
                    </a:lnTo>
                    <a:lnTo>
                      <a:pt x="1735" y="37"/>
                    </a:lnTo>
                    <a:lnTo>
                      <a:pt x="1769" y="71"/>
                    </a:lnTo>
                    <a:lnTo>
                      <a:pt x="1801" y="105"/>
                    </a:lnTo>
                    <a:lnTo>
                      <a:pt x="1832" y="138"/>
                    </a:lnTo>
                    <a:lnTo>
                      <a:pt x="1862" y="171"/>
                    </a:lnTo>
                    <a:lnTo>
                      <a:pt x="1891" y="205"/>
                    </a:lnTo>
                    <a:lnTo>
                      <a:pt x="1918" y="238"/>
                    </a:lnTo>
                    <a:lnTo>
                      <a:pt x="1944" y="272"/>
                    </a:lnTo>
                    <a:lnTo>
                      <a:pt x="1968" y="305"/>
                    </a:lnTo>
                    <a:lnTo>
                      <a:pt x="1991" y="337"/>
                    </a:lnTo>
                    <a:lnTo>
                      <a:pt x="2014" y="370"/>
                    </a:lnTo>
                    <a:lnTo>
                      <a:pt x="2035" y="402"/>
                    </a:lnTo>
                    <a:lnTo>
                      <a:pt x="2054" y="434"/>
                    </a:lnTo>
                    <a:lnTo>
                      <a:pt x="2072" y="466"/>
                    </a:lnTo>
                    <a:lnTo>
                      <a:pt x="2089" y="498"/>
                    </a:lnTo>
                    <a:lnTo>
                      <a:pt x="2104" y="529"/>
                    </a:lnTo>
                    <a:lnTo>
                      <a:pt x="2118" y="560"/>
                    </a:lnTo>
                    <a:lnTo>
                      <a:pt x="2130" y="590"/>
                    </a:lnTo>
                    <a:lnTo>
                      <a:pt x="2141" y="621"/>
                    </a:lnTo>
                    <a:lnTo>
                      <a:pt x="2151" y="651"/>
                    </a:lnTo>
                    <a:lnTo>
                      <a:pt x="2160" y="680"/>
                    </a:lnTo>
                    <a:lnTo>
                      <a:pt x="2166" y="710"/>
                    </a:lnTo>
                    <a:lnTo>
                      <a:pt x="2172" y="739"/>
                    </a:lnTo>
                    <a:lnTo>
                      <a:pt x="2176" y="767"/>
                    </a:lnTo>
                    <a:lnTo>
                      <a:pt x="2179" y="795"/>
                    </a:lnTo>
                    <a:lnTo>
                      <a:pt x="2180" y="824"/>
                    </a:lnTo>
                    <a:lnTo>
                      <a:pt x="2180" y="851"/>
                    </a:lnTo>
                    <a:lnTo>
                      <a:pt x="2178" y="878"/>
                    </a:lnTo>
                    <a:lnTo>
                      <a:pt x="2175" y="904"/>
                    </a:lnTo>
                    <a:lnTo>
                      <a:pt x="2171" y="930"/>
                    </a:lnTo>
                    <a:lnTo>
                      <a:pt x="2165" y="955"/>
                    </a:lnTo>
                    <a:lnTo>
                      <a:pt x="2157" y="980"/>
                    </a:lnTo>
                    <a:lnTo>
                      <a:pt x="2149" y="1004"/>
                    </a:lnTo>
                    <a:lnTo>
                      <a:pt x="2149" y="1004"/>
                    </a:lnTo>
                    <a:lnTo>
                      <a:pt x="2136" y="1031"/>
                    </a:lnTo>
                    <a:lnTo>
                      <a:pt x="2122" y="1058"/>
                    </a:lnTo>
                    <a:lnTo>
                      <a:pt x="2106" y="1084"/>
                    </a:lnTo>
                    <a:lnTo>
                      <a:pt x="2088" y="1109"/>
                    </a:lnTo>
                    <a:lnTo>
                      <a:pt x="2067" y="1133"/>
                    </a:lnTo>
                    <a:lnTo>
                      <a:pt x="2045" y="1157"/>
                    </a:lnTo>
                    <a:lnTo>
                      <a:pt x="2021" y="1180"/>
                    </a:lnTo>
                    <a:lnTo>
                      <a:pt x="1994" y="1202"/>
                    </a:lnTo>
                    <a:lnTo>
                      <a:pt x="1966" y="1223"/>
                    </a:lnTo>
                    <a:lnTo>
                      <a:pt x="1936" y="1243"/>
                    </a:lnTo>
                    <a:lnTo>
                      <a:pt x="1905" y="1263"/>
                    </a:lnTo>
                    <a:lnTo>
                      <a:pt x="1871" y="1281"/>
                    </a:lnTo>
                    <a:lnTo>
                      <a:pt x="1835" y="1299"/>
                    </a:lnTo>
                    <a:lnTo>
                      <a:pt x="1798" y="1316"/>
                    </a:lnTo>
                    <a:lnTo>
                      <a:pt x="1758" y="1333"/>
                    </a:lnTo>
                    <a:lnTo>
                      <a:pt x="1717" y="1348"/>
                    </a:lnTo>
                    <a:lnTo>
                      <a:pt x="1674" y="1364"/>
                    </a:lnTo>
                    <a:lnTo>
                      <a:pt x="1629" y="1378"/>
                    </a:lnTo>
                    <a:lnTo>
                      <a:pt x="1583" y="1391"/>
                    </a:lnTo>
                    <a:lnTo>
                      <a:pt x="1534" y="1403"/>
                    </a:lnTo>
                    <a:lnTo>
                      <a:pt x="1484" y="1414"/>
                    </a:lnTo>
                    <a:lnTo>
                      <a:pt x="1430" y="1424"/>
                    </a:lnTo>
                    <a:lnTo>
                      <a:pt x="1376" y="1434"/>
                    </a:lnTo>
                    <a:lnTo>
                      <a:pt x="1321" y="1443"/>
                    </a:lnTo>
                    <a:lnTo>
                      <a:pt x="1263" y="1451"/>
                    </a:lnTo>
                    <a:lnTo>
                      <a:pt x="1204" y="1458"/>
                    </a:lnTo>
                    <a:lnTo>
                      <a:pt x="1142" y="1464"/>
                    </a:lnTo>
                    <a:lnTo>
                      <a:pt x="1079" y="1469"/>
                    </a:lnTo>
                    <a:lnTo>
                      <a:pt x="1015" y="1474"/>
                    </a:lnTo>
                    <a:lnTo>
                      <a:pt x="948" y="1477"/>
                    </a:lnTo>
                    <a:lnTo>
                      <a:pt x="879" y="1480"/>
                    </a:lnTo>
                    <a:lnTo>
                      <a:pt x="809" y="1482"/>
                    </a:lnTo>
                    <a:lnTo>
                      <a:pt x="809" y="1482"/>
                    </a:lnTo>
                    <a:lnTo>
                      <a:pt x="810" y="1473"/>
                    </a:lnTo>
                    <a:lnTo>
                      <a:pt x="810" y="1473"/>
                    </a:lnTo>
                    <a:lnTo>
                      <a:pt x="809" y="1457"/>
                    </a:lnTo>
                    <a:lnTo>
                      <a:pt x="806" y="1441"/>
                    </a:lnTo>
                    <a:lnTo>
                      <a:pt x="802" y="1426"/>
                    </a:lnTo>
                    <a:lnTo>
                      <a:pt x="797" y="1412"/>
                    </a:lnTo>
                    <a:lnTo>
                      <a:pt x="790" y="1398"/>
                    </a:lnTo>
                    <a:lnTo>
                      <a:pt x="782" y="1385"/>
                    </a:lnTo>
                    <a:lnTo>
                      <a:pt x="773" y="1373"/>
                    </a:lnTo>
                    <a:lnTo>
                      <a:pt x="763" y="1361"/>
                    </a:lnTo>
                    <a:lnTo>
                      <a:pt x="752" y="1351"/>
                    </a:lnTo>
                    <a:lnTo>
                      <a:pt x="740" y="1342"/>
                    </a:lnTo>
                    <a:lnTo>
                      <a:pt x="727" y="1335"/>
                    </a:lnTo>
                    <a:lnTo>
                      <a:pt x="713" y="1328"/>
                    </a:lnTo>
                    <a:lnTo>
                      <a:pt x="699" y="1323"/>
                    </a:lnTo>
                    <a:lnTo>
                      <a:pt x="683" y="1319"/>
                    </a:lnTo>
                    <a:lnTo>
                      <a:pt x="668" y="1317"/>
                    </a:lnTo>
                    <a:lnTo>
                      <a:pt x="652" y="1316"/>
                    </a:lnTo>
                    <a:lnTo>
                      <a:pt x="652" y="1316"/>
                    </a:lnTo>
                    <a:lnTo>
                      <a:pt x="642" y="1317"/>
                    </a:lnTo>
                    <a:lnTo>
                      <a:pt x="632" y="1318"/>
                    </a:lnTo>
                    <a:lnTo>
                      <a:pt x="622" y="1320"/>
                    </a:lnTo>
                    <a:lnTo>
                      <a:pt x="612" y="1322"/>
                    </a:lnTo>
                    <a:lnTo>
                      <a:pt x="603" y="1325"/>
                    </a:lnTo>
                    <a:lnTo>
                      <a:pt x="594" y="1328"/>
                    </a:lnTo>
                    <a:lnTo>
                      <a:pt x="577" y="1337"/>
                    </a:lnTo>
                    <a:lnTo>
                      <a:pt x="577" y="1337"/>
                    </a:lnTo>
                    <a:lnTo>
                      <a:pt x="565" y="1321"/>
                    </a:lnTo>
                    <a:lnTo>
                      <a:pt x="552" y="1308"/>
                    </a:lnTo>
                    <a:lnTo>
                      <a:pt x="537" y="1295"/>
                    </a:lnTo>
                    <a:lnTo>
                      <a:pt x="521" y="1285"/>
                    </a:lnTo>
                    <a:lnTo>
                      <a:pt x="504" y="1276"/>
                    </a:lnTo>
                    <a:lnTo>
                      <a:pt x="486" y="1269"/>
                    </a:lnTo>
                    <a:lnTo>
                      <a:pt x="467" y="1264"/>
                    </a:lnTo>
                    <a:lnTo>
                      <a:pt x="447" y="1262"/>
                    </a:lnTo>
                    <a:lnTo>
                      <a:pt x="447" y="1262"/>
                    </a:lnTo>
                    <a:lnTo>
                      <a:pt x="447" y="1261"/>
                    </a:lnTo>
                    <a:lnTo>
                      <a:pt x="447" y="1261"/>
                    </a:lnTo>
                    <a:lnTo>
                      <a:pt x="446" y="1245"/>
                    </a:lnTo>
                    <a:lnTo>
                      <a:pt x="444" y="1229"/>
                    </a:lnTo>
                    <a:lnTo>
                      <a:pt x="440" y="1214"/>
                    </a:lnTo>
                    <a:lnTo>
                      <a:pt x="434" y="1200"/>
                    </a:lnTo>
                    <a:lnTo>
                      <a:pt x="428" y="1186"/>
                    </a:lnTo>
                    <a:lnTo>
                      <a:pt x="420" y="1173"/>
                    </a:lnTo>
                    <a:lnTo>
                      <a:pt x="411" y="1161"/>
                    </a:lnTo>
                    <a:lnTo>
                      <a:pt x="400" y="1150"/>
                    </a:lnTo>
                    <a:lnTo>
                      <a:pt x="389" y="1140"/>
                    </a:lnTo>
                    <a:lnTo>
                      <a:pt x="377" y="1131"/>
                    </a:lnTo>
                    <a:lnTo>
                      <a:pt x="364" y="1123"/>
                    </a:lnTo>
                    <a:lnTo>
                      <a:pt x="349" y="1117"/>
                    </a:lnTo>
                    <a:lnTo>
                      <a:pt x="335" y="1112"/>
                    </a:lnTo>
                    <a:lnTo>
                      <a:pt x="319" y="1108"/>
                    </a:lnTo>
                    <a:lnTo>
                      <a:pt x="304" y="1106"/>
                    </a:lnTo>
                    <a:lnTo>
                      <a:pt x="288" y="1105"/>
                    </a:lnTo>
                    <a:lnTo>
                      <a:pt x="288" y="1105"/>
                    </a:lnTo>
                    <a:lnTo>
                      <a:pt x="276" y="1105"/>
                    </a:lnTo>
                    <a:lnTo>
                      <a:pt x="264" y="1107"/>
                    </a:lnTo>
                    <a:lnTo>
                      <a:pt x="252" y="1109"/>
                    </a:lnTo>
                    <a:lnTo>
                      <a:pt x="241" y="1112"/>
                    </a:lnTo>
                    <a:lnTo>
                      <a:pt x="231" y="1116"/>
                    </a:lnTo>
                    <a:lnTo>
                      <a:pt x="220" y="1121"/>
                    </a:lnTo>
                    <a:lnTo>
                      <a:pt x="210" y="1126"/>
                    </a:lnTo>
                    <a:lnTo>
                      <a:pt x="201" y="1132"/>
                    </a:lnTo>
                    <a:lnTo>
                      <a:pt x="192" y="1139"/>
                    </a:lnTo>
                    <a:lnTo>
                      <a:pt x="183" y="1146"/>
                    </a:lnTo>
                    <a:lnTo>
                      <a:pt x="175" y="1154"/>
                    </a:lnTo>
                    <a:lnTo>
                      <a:pt x="167" y="1162"/>
                    </a:lnTo>
                    <a:lnTo>
                      <a:pt x="161" y="1171"/>
                    </a:lnTo>
                    <a:lnTo>
                      <a:pt x="154" y="1180"/>
                    </a:lnTo>
                    <a:lnTo>
                      <a:pt x="149" y="1190"/>
                    </a:lnTo>
                    <a:lnTo>
                      <a:pt x="144" y="1201"/>
                    </a:lnTo>
                    <a:lnTo>
                      <a:pt x="144" y="1201"/>
                    </a:lnTo>
                    <a:lnTo>
                      <a:pt x="133" y="1197"/>
                    </a:lnTo>
                    <a:lnTo>
                      <a:pt x="122" y="1194"/>
                    </a:lnTo>
                    <a:lnTo>
                      <a:pt x="110" y="1193"/>
                    </a:lnTo>
                    <a:lnTo>
                      <a:pt x="98" y="1192"/>
                    </a:lnTo>
                    <a:lnTo>
                      <a:pt x="98" y="1192"/>
                    </a:lnTo>
                    <a:lnTo>
                      <a:pt x="83" y="1193"/>
                    </a:lnTo>
                    <a:lnTo>
                      <a:pt x="69" y="1196"/>
                    </a:lnTo>
                    <a:lnTo>
                      <a:pt x="56" y="1200"/>
                    </a:lnTo>
                    <a:lnTo>
                      <a:pt x="43" y="1205"/>
                    </a:lnTo>
                    <a:lnTo>
                      <a:pt x="31" y="1211"/>
                    </a:lnTo>
                    <a:lnTo>
                      <a:pt x="20" y="1219"/>
                    </a:lnTo>
                    <a:lnTo>
                      <a:pt x="10" y="1228"/>
                    </a:lnTo>
                    <a:lnTo>
                      <a:pt x="0" y="1238"/>
                    </a:lnTo>
                    <a:lnTo>
                      <a:pt x="5" y="1797"/>
                    </a:lnTo>
                    <a:lnTo>
                      <a:pt x="959" y="1789"/>
                    </a:lnTo>
                    <a:lnTo>
                      <a:pt x="959" y="1789"/>
                    </a:lnTo>
                    <a:lnTo>
                      <a:pt x="972" y="1777"/>
                    </a:lnTo>
                    <a:lnTo>
                      <a:pt x="984" y="1763"/>
                    </a:lnTo>
                    <a:lnTo>
                      <a:pt x="995" y="1748"/>
                    </a:lnTo>
                    <a:lnTo>
                      <a:pt x="1003" y="1733"/>
                    </a:lnTo>
                    <a:lnTo>
                      <a:pt x="1010" y="1716"/>
                    </a:lnTo>
                    <a:lnTo>
                      <a:pt x="1015" y="1698"/>
                    </a:lnTo>
                    <a:lnTo>
                      <a:pt x="1018" y="1679"/>
                    </a:lnTo>
                    <a:lnTo>
                      <a:pt x="1019" y="1660"/>
                    </a:lnTo>
                    <a:lnTo>
                      <a:pt x="1019" y="1660"/>
                    </a:lnTo>
                    <a:lnTo>
                      <a:pt x="1018" y="1640"/>
                    </a:lnTo>
                    <a:lnTo>
                      <a:pt x="1014" y="1621"/>
                    </a:lnTo>
                    <a:lnTo>
                      <a:pt x="1009" y="1603"/>
                    </a:lnTo>
                    <a:lnTo>
                      <a:pt x="1001" y="1586"/>
                    </a:lnTo>
                    <a:lnTo>
                      <a:pt x="991" y="1570"/>
                    </a:lnTo>
                    <a:lnTo>
                      <a:pt x="980" y="1555"/>
                    </a:lnTo>
                    <a:lnTo>
                      <a:pt x="967" y="1541"/>
                    </a:lnTo>
                    <a:lnTo>
                      <a:pt x="953" y="1530"/>
                    </a:lnTo>
                    <a:lnTo>
                      <a:pt x="953" y="1530"/>
                    </a:lnTo>
                    <a:lnTo>
                      <a:pt x="1014" y="1526"/>
                    </a:lnTo>
                    <a:lnTo>
                      <a:pt x="1075" y="1522"/>
                    </a:lnTo>
                    <a:lnTo>
                      <a:pt x="1133" y="1517"/>
                    </a:lnTo>
                    <a:lnTo>
                      <a:pt x="1190" y="1512"/>
                    </a:lnTo>
                    <a:lnTo>
                      <a:pt x="1246" y="1506"/>
                    </a:lnTo>
                    <a:lnTo>
                      <a:pt x="1300" y="1499"/>
                    </a:lnTo>
                    <a:lnTo>
                      <a:pt x="1353" y="1491"/>
                    </a:lnTo>
                    <a:lnTo>
                      <a:pt x="1404" y="1483"/>
                    </a:lnTo>
                    <a:lnTo>
                      <a:pt x="1454" y="1474"/>
                    </a:lnTo>
                    <a:lnTo>
                      <a:pt x="1504" y="1464"/>
                    </a:lnTo>
                    <a:lnTo>
                      <a:pt x="1550" y="1453"/>
                    </a:lnTo>
                    <a:lnTo>
                      <a:pt x="1596" y="1442"/>
                    </a:lnTo>
                    <a:lnTo>
                      <a:pt x="1639" y="1430"/>
                    </a:lnTo>
                    <a:lnTo>
                      <a:pt x="1682" y="1417"/>
                    </a:lnTo>
                    <a:lnTo>
                      <a:pt x="1722" y="1404"/>
                    </a:lnTo>
                    <a:lnTo>
                      <a:pt x="1761" y="1389"/>
                    </a:lnTo>
                    <a:lnTo>
                      <a:pt x="1761" y="1389"/>
                    </a:lnTo>
                    <a:lnTo>
                      <a:pt x="1803" y="1373"/>
                    </a:lnTo>
                    <a:lnTo>
                      <a:pt x="1842" y="1355"/>
                    </a:lnTo>
                    <a:lnTo>
                      <a:pt x="1880" y="1336"/>
                    </a:lnTo>
                    <a:lnTo>
                      <a:pt x="1915" y="1317"/>
                    </a:lnTo>
                    <a:lnTo>
                      <a:pt x="1949" y="1297"/>
                    </a:lnTo>
                    <a:lnTo>
                      <a:pt x="1981" y="1277"/>
                    </a:lnTo>
                    <a:lnTo>
                      <a:pt x="2012" y="1255"/>
                    </a:lnTo>
                    <a:lnTo>
                      <a:pt x="2040" y="1233"/>
                    </a:lnTo>
                    <a:lnTo>
                      <a:pt x="2067" y="1209"/>
                    </a:lnTo>
                    <a:lnTo>
                      <a:pt x="2091" y="1185"/>
                    </a:lnTo>
                    <a:lnTo>
                      <a:pt x="2114" y="1160"/>
                    </a:lnTo>
                    <a:lnTo>
                      <a:pt x="2134" y="1134"/>
                    </a:lnTo>
                    <a:lnTo>
                      <a:pt x="2153" y="1108"/>
                    </a:lnTo>
                    <a:lnTo>
                      <a:pt x="2170" y="1081"/>
                    </a:lnTo>
                    <a:lnTo>
                      <a:pt x="2184" y="1052"/>
                    </a:lnTo>
                    <a:lnTo>
                      <a:pt x="2197" y="1023"/>
                    </a:lnTo>
                    <a:lnTo>
                      <a:pt x="2197" y="1023"/>
                    </a:lnTo>
                    <a:lnTo>
                      <a:pt x="2207" y="997"/>
                    </a:lnTo>
                    <a:lnTo>
                      <a:pt x="2215" y="971"/>
                    </a:lnTo>
                    <a:lnTo>
                      <a:pt x="2222" y="944"/>
                    </a:lnTo>
                    <a:lnTo>
                      <a:pt x="2227" y="916"/>
                    </a:lnTo>
                    <a:lnTo>
                      <a:pt x="2230" y="888"/>
                    </a:lnTo>
                    <a:lnTo>
                      <a:pt x="2232" y="859"/>
                    </a:lnTo>
                    <a:lnTo>
                      <a:pt x="2232" y="830"/>
                    </a:lnTo>
                    <a:lnTo>
                      <a:pt x="2231" y="799"/>
                    </a:lnTo>
                    <a:lnTo>
                      <a:pt x="2229" y="770"/>
                    </a:lnTo>
                    <a:lnTo>
                      <a:pt x="2225" y="739"/>
                    </a:lnTo>
                    <a:lnTo>
                      <a:pt x="2219" y="708"/>
                    </a:lnTo>
                    <a:lnTo>
                      <a:pt x="2212" y="677"/>
                    </a:lnTo>
                    <a:lnTo>
                      <a:pt x="2204" y="646"/>
                    </a:lnTo>
                    <a:lnTo>
                      <a:pt x="2194" y="614"/>
                    </a:lnTo>
                    <a:lnTo>
                      <a:pt x="2182" y="582"/>
                    </a:lnTo>
                    <a:lnTo>
                      <a:pt x="2170" y="549"/>
                    </a:lnTo>
                    <a:lnTo>
                      <a:pt x="2155" y="516"/>
                    </a:lnTo>
                    <a:lnTo>
                      <a:pt x="2140" y="483"/>
                    </a:lnTo>
                    <a:lnTo>
                      <a:pt x="2122" y="450"/>
                    </a:lnTo>
                    <a:lnTo>
                      <a:pt x="2104" y="416"/>
                    </a:lnTo>
                    <a:lnTo>
                      <a:pt x="2084" y="382"/>
                    </a:lnTo>
                    <a:lnTo>
                      <a:pt x="2063" y="348"/>
                    </a:lnTo>
                    <a:lnTo>
                      <a:pt x="2040" y="314"/>
                    </a:lnTo>
                    <a:lnTo>
                      <a:pt x="2016" y="280"/>
                    </a:lnTo>
                    <a:lnTo>
                      <a:pt x="1989" y="244"/>
                    </a:lnTo>
                    <a:lnTo>
                      <a:pt x="1962" y="210"/>
                    </a:lnTo>
                    <a:lnTo>
                      <a:pt x="1934" y="175"/>
                    </a:lnTo>
                    <a:lnTo>
                      <a:pt x="1904" y="140"/>
                    </a:lnTo>
                    <a:lnTo>
                      <a:pt x="1873" y="105"/>
                    </a:lnTo>
                    <a:lnTo>
                      <a:pt x="1841" y="70"/>
                    </a:lnTo>
                    <a:lnTo>
                      <a:pt x="1807" y="35"/>
                    </a:lnTo>
                    <a:lnTo>
                      <a:pt x="17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ísļïḓé">
                <a:extLst>
                  <a:ext uri="{FF2B5EF4-FFF2-40B4-BE49-F238E27FC236}">
                    <a16:creationId xmlns:a16="http://schemas.microsoft.com/office/drawing/2014/main" xmlns="" id="{693B1C0E-9430-4272-B901-B816AC7B7657}"/>
                  </a:ext>
                </a:extLst>
              </p:cNvPr>
              <p:cNvSpPr/>
              <p:nvPr/>
            </p:nvSpPr>
            <p:spPr bwMode="auto">
              <a:xfrm>
                <a:off x="5989624" y="831848"/>
                <a:ext cx="222249" cy="187325"/>
              </a:xfrm>
              <a:custGeom>
                <a:avLst/>
                <a:gdLst>
                  <a:gd name="T0" fmla="*/ 0 w 278"/>
                  <a:gd name="T1" fmla="*/ 42 h 235"/>
                  <a:gd name="T2" fmla="*/ 0 w 278"/>
                  <a:gd name="T3" fmla="*/ 42 h 235"/>
                  <a:gd name="T4" fmla="*/ 0 w 278"/>
                  <a:gd name="T5" fmla="*/ 47 h 235"/>
                  <a:gd name="T6" fmla="*/ 2 w 278"/>
                  <a:gd name="T7" fmla="*/ 60 h 235"/>
                  <a:gd name="T8" fmla="*/ 6 w 278"/>
                  <a:gd name="T9" fmla="*/ 79 h 235"/>
                  <a:gd name="T10" fmla="*/ 8 w 278"/>
                  <a:gd name="T11" fmla="*/ 90 h 235"/>
                  <a:gd name="T12" fmla="*/ 12 w 278"/>
                  <a:gd name="T13" fmla="*/ 102 h 235"/>
                  <a:gd name="T14" fmla="*/ 16 w 278"/>
                  <a:gd name="T15" fmla="*/ 114 h 235"/>
                  <a:gd name="T16" fmla="*/ 22 w 278"/>
                  <a:gd name="T17" fmla="*/ 127 h 235"/>
                  <a:gd name="T18" fmla="*/ 28 w 278"/>
                  <a:gd name="T19" fmla="*/ 139 h 235"/>
                  <a:gd name="T20" fmla="*/ 36 w 278"/>
                  <a:gd name="T21" fmla="*/ 151 h 235"/>
                  <a:gd name="T22" fmla="*/ 45 w 278"/>
                  <a:gd name="T23" fmla="*/ 162 h 235"/>
                  <a:gd name="T24" fmla="*/ 55 w 278"/>
                  <a:gd name="T25" fmla="*/ 173 h 235"/>
                  <a:gd name="T26" fmla="*/ 67 w 278"/>
                  <a:gd name="T27" fmla="*/ 182 h 235"/>
                  <a:gd name="T28" fmla="*/ 81 w 278"/>
                  <a:gd name="T29" fmla="*/ 190 h 235"/>
                  <a:gd name="T30" fmla="*/ 81 w 278"/>
                  <a:gd name="T31" fmla="*/ 190 h 235"/>
                  <a:gd name="T32" fmla="*/ 95 w 278"/>
                  <a:gd name="T33" fmla="*/ 196 h 235"/>
                  <a:gd name="T34" fmla="*/ 111 w 278"/>
                  <a:gd name="T35" fmla="*/ 202 h 235"/>
                  <a:gd name="T36" fmla="*/ 127 w 278"/>
                  <a:gd name="T37" fmla="*/ 207 h 235"/>
                  <a:gd name="T38" fmla="*/ 143 w 278"/>
                  <a:gd name="T39" fmla="*/ 212 h 235"/>
                  <a:gd name="T40" fmla="*/ 176 w 278"/>
                  <a:gd name="T41" fmla="*/ 220 h 235"/>
                  <a:gd name="T42" fmla="*/ 208 w 278"/>
                  <a:gd name="T43" fmla="*/ 226 h 235"/>
                  <a:gd name="T44" fmla="*/ 235 w 278"/>
                  <a:gd name="T45" fmla="*/ 230 h 235"/>
                  <a:gd name="T46" fmla="*/ 258 w 278"/>
                  <a:gd name="T47" fmla="*/ 233 h 235"/>
                  <a:gd name="T48" fmla="*/ 278 w 278"/>
                  <a:gd name="T49" fmla="*/ 235 h 235"/>
                  <a:gd name="T50" fmla="*/ 42 w 278"/>
                  <a:gd name="T51" fmla="*/ 0 h 235"/>
                  <a:gd name="T52" fmla="*/ 0 w 278"/>
                  <a:gd name="T53" fmla="*/ 4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8" h="235">
                    <a:moveTo>
                      <a:pt x="0" y="42"/>
                    </a:moveTo>
                    <a:lnTo>
                      <a:pt x="0" y="42"/>
                    </a:lnTo>
                    <a:lnTo>
                      <a:pt x="0" y="47"/>
                    </a:lnTo>
                    <a:lnTo>
                      <a:pt x="2" y="60"/>
                    </a:lnTo>
                    <a:lnTo>
                      <a:pt x="6" y="79"/>
                    </a:lnTo>
                    <a:lnTo>
                      <a:pt x="8" y="90"/>
                    </a:lnTo>
                    <a:lnTo>
                      <a:pt x="12" y="102"/>
                    </a:lnTo>
                    <a:lnTo>
                      <a:pt x="16" y="114"/>
                    </a:lnTo>
                    <a:lnTo>
                      <a:pt x="22" y="127"/>
                    </a:lnTo>
                    <a:lnTo>
                      <a:pt x="28" y="139"/>
                    </a:lnTo>
                    <a:lnTo>
                      <a:pt x="36" y="151"/>
                    </a:lnTo>
                    <a:lnTo>
                      <a:pt x="45" y="162"/>
                    </a:lnTo>
                    <a:lnTo>
                      <a:pt x="55" y="173"/>
                    </a:lnTo>
                    <a:lnTo>
                      <a:pt x="67" y="182"/>
                    </a:lnTo>
                    <a:lnTo>
                      <a:pt x="81" y="190"/>
                    </a:lnTo>
                    <a:lnTo>
                      <a:pt x="81" y="190"/>
                    </a:lnTo>
                    <a:lnTo>
                      <a:pt x="95" y="196"/>
                    </a:lnTo>
                    <a:lnTo>
                      <a:pt x="111" y="202"/>
                    </a:lnTo>
                    <a:lnTo>
                      <a:pt x="127" y="207"/>
                    </a:lnTo>
                    <a:lnTo>
                      <a:pt x="143" y="212"/>
                    </a:lnTo>
                    <a:lnTo>
                      <a:pt x="176" y="220"/>
                    </a:lnTo>
                    <a:lnTo>
                      <a:pt x="208" y="226"/>
                    </a:lnTo>
                    <a:lnTo>
                      <a:pt x="235" y="230"/>
                    </a:lnTo>
                    <a:lnTo>
                      <a:pt x="258" y="233"/>
                    </a:lnTo>
                    <a:lnTo>
                      <a:pt x="278" y="235"/>
                    </a:lnTo>
                    <a:lnTo>
                      <a:pt x="42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ïṧľîďè">
                <a:extLst>
                  <a:ext uri="{FF2B5EF4-FFF2-40B4-BE49-F238E27FC236}">
                    <a16:creationId xmlns:a16="http://schemas.microsoft.com/office/drawing/2014/main" xmlns="" id="{F05A0837-6219-448E-BE19-6CD53FB31A36}"/>
                  </a:ext>
                </a:extLst>
              </p:cNvPr>
              <p:cNvSpPr/>
              <p:nvPr/>
            </p:nvSpPr>
            <p:spPr bwMode="auto">
              <a:xfrm>
                <a:off x="6002324" y="831848"/>
                <a:ext cx="141288" cy="119063"/>
              </a:xfrm>
              <a:custGeom>
                <a:avLst/>
                <a:gdLst>
                  <a:gd name="T0" fmla="*/ 0 w 177"/>
                  <a:gd name="T1" fmla="*/ 27 h 150"/>
                  <a:gd name="T2" fmla="*/ 0 w 177"/>
                  <a:gd name="T3" fmla="*/ 27 h 150"/>
                  <a:gd name="T4" fmla="*/ 2 w 177"/>
                  <a:gd name="T5" fmla="*/ 38 h 150"/>
                  <a:gd name="T6" fmla="*/ 4 w 177"/>
                  <a:gd name="T7" fmla="*/ 50 h 150"/>
                  <a:gd name="T8" fmla="*/ 8 w 177"/>
                  <a:gd name="T9" fmla="*/ 65 h 150"/>
                  <a:gd name="T10" fmla="*/ 14 w 177"/>
                  <a:gd name="T11" fmla="*/ 81 h 150"/>
                  <a:gd name="T12" fmla="*/ 18 w 177"/>
                  <a:gd name="T13" fmla="*/ 89 h 150"/>
                  <a:gd name="T14" fmla="*/ 23 w 177"/>
                  <a:gd name="T15" fmla="*/ 96 h 150"/>
                  <a:gd name="T16" fmla="*/ 29 w 177"/>
                  <a:gd name="T17" fmla="*/ 103 h 150"/>
                  <a:gd name="T18" fmla="*/ 35 w 177"/>
                  <a:gd name="T19" fmla="*/ 110 h 150"/>
                  <a:gd name="T20" fmla="*/ 43 w 177"/>
                  <a:gd name="T21" fmla="*/ 116 h 150"/>
                  <a:gd name="T22" fmla="*/ 52 w 177"/>
                  <a:gd name="T23" fmla="*/ 121 h 150"/>
                  <a:gd name="T24" fmla="*/ 52 w 177"/>
                  <a:gd name="T25" fmla="*/ 121 h 150"/>
                  <a:gd name="T26" fmla="*/ 71 w 177"/>
                  <a:gd name="T27" fmla="*/ 129 h 150"/>
                  <a:gd name="T28" fmla="*/ 92 w 177"/>
                  <a:gd name="T29" fmla="*/ 135 h 150"/>
                  <a:gd name="T30" fmla="*/ 113 w 177"/>
                  <a:gd name="T31" fmla="*/ 140 h 150"/>
                  <a:gd name="T32" fmla="*/ 133 w 177"/>
                  <a:gd name="T33" fmla="*/ 144 h 150"/>
                  <a:gd name="T34" fmla="*/ 164 w 177"/>
                  <a:gd name="T35" fmla="*/ 148 h 150"/>
                  <a:gd name="T36" fmla="*/ 177 w 177"/>
                  <a:gd name="T37" fmla="*/ 150 h 150"/>
                  <a:gd name="T38" fmla="*/ 27 w 177"/>
                  <a:gd name="T39" fmla="*/ 0 h 150"/>
                  <a:gd name="T40" fmla="*/ 0 w 177"/>
                  <a:gd name="T41" fmla="*/ 2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7" h="150">
                    <a:moveTo>
                      <a:pt x="0" y="27"/>
                    </a:moveTo>
                    <a:lnTo>
                      <a:pt x="0" y="27"/>
                    </a:lnTo>
                    <a:lnTo>
                      <a:pt x="2" y="38"/>
                    </a:lnTo>
                    <a:lnTo>
                      <a:pt x="4" y="50"/>
                    </a:lnTo>
                    <a:lnTo>
                      <a:pt x="8" y="65"/>
                    </a:lnTo>
                    <a:lnTo>
                      <a:pt x="14" y="81"/>
                    </a:lnTo>
                    <a:lnTo>
                      <a:pt x="18" y="89"/>
                    </a:lnTo>
                    <a:lnTo>
                      <a:pt x="23" y="96"/>
                    </a:lnTo>
                    <a:lnTo>
                      <a:pt x="29" y="103"/>
                    </a:lnTo>
                    <a:lnTo>
                      <a:pt x="35" y="110"/>
                    </a:lnTo>
                    <a:lnTo>
                      <a:pt x="43" y="116"/>
                    </a:lnTo>
                    <a:lnTo>
                      <a:pt x="52" y="121"/>
                    </a:lnTo>
                    <a:lnTo>
                      <a:pt x="52" y="121"/>
                    </a:lnTo>
                    <a:lnTo>
                      <a:pt x="71" y="129"/>
                    </a:lnTo>
                    <a:lnTo>
                      <a:pt x="92" y="135"/>
                    </a:lnTo>
                    <a:lnTo>
                      <a:pt x="113" y="140"/>
                    </a:lnTo>
                    <a:lnTo>
                      <a:pt x="133" y="144"/>
                    </a:lnTo>
                    <a:lnTo>
                      <a:pt x="164" y="148"/>
                    </a:lnTo>
                    <a:lnTo>
                      <a:pt x="177" y="150"/>
                    </a:lnTo>
                    <a:lnTo>
                      <a:pt x="27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iṧlîďè">
                <a:extLst>
                  <a:ext uri="{FF2B5EF4-FFF2-40B4-BE49-F238E27FC236}">
                    <a16:creationId xmlns:a16="http://schemas.microsoft.com/office/drawing/2014/main" xmlns="" id="{B149CD0E-8FDA-4C1F-8D5B-8F3328310731}"/>
                  </a:ext>
                </a:extLst>
              </p:cNvPr>
              <p:cNvSpPr/>
              <p:nvPr/>
            </p:nvSpPr>
            <p:spPr bwMode="auto">
              <a:xfrm>
                <a:off x="6022961" y="798511"/>
                <a:ext cx="188912" cy="220662"/>
              </a:xfrm>
              <a:custGeom>
                <a:avLst/>
                <a:gdLst>
                  <a:gd name="T0" fmla="*/ 42 w 236"/>
                  <a:gd name="T1" fmla="*/ 0 h 277"/>
                  <a:gd name="T2" fmla="*/ 42 w 236"/>
                  <a:gd name="T3" fmla="*/ 0 h 277"/>
                  <a:gd name="T4" fmla="*/ 47 w 236"/>
                  <a:gd name="T5" fmla="*/ 0 h 277"/>
                  <a:gd name="T6" fmla="*/ 60 w 236"/>
                  <a:gd name="T7" fmla="*/ 2 h 277"/>
                  <a:gd name="T8" fmla="*/ 79 w 236"/>
                  <a:gd name="T9" fmla="*/ 5 h 277"/>
                  <a:gd name="T10" fmla="*/ 90 w 236"/>
                  <a:gd name="T11" fmla="*/ 8 h 277"/>
                  <a:gd name="T12" fmla="*/ 102 w 236"/>
                  <a:gd name="T13" fmla="*/ 11 h 277"/>
                  <a:gd name="T14" fmla="*/ 114 w 236"/>
                  <a:gd name="T15" fmla="*/ 16 h 277"/>
                  <a:gd name="T16" fmla="*/ 127 w 236"/>
                  <a:gd name="T17" fmla="*/ 21 h 277"/>
                  <a:gd name="T18" fmla="*/ 139 w 236"/>
                  <a:gd name="T19" fmla="*/ 28 h 277"/>
                  <a:gd name="T20" fmla="*/ 151 w 236"/>
                  <a:gd name="T21" fmla="*/ 35 h 277"/>
                  <a:gd name="T22" fmla="*/ 163 w 236"/>
                  <a:gd name="T23" fmla="*/ 44 h 277"/>
                  <a:gd name="T24" fmla="*/ 173 w 236"/>
                  <a:gd name="T25" fmla="*/ 55 h 277"/>
                  <a:gd name="T26" fmla="*/ 182 w 236"/>
                  <a:gd name="T27" fmla="*/ 66 h 277"/>
                  <a:gd name="T28" fmla="*/ 190 w 236"/>
                  <a:gd name="T29" fmla="*/ 80 h 277"/>
                  <a:gd name="T30" fmla="*/ 190 w 236"/>
                  <a:gd name="T31" fmla="*/ 80 h 277"/>
                  <a:gd name="T32" fmla="*/ 196 w 236"/>
                  <a:gd name="T33" fmla="*/ 95 h 277"/>
                  <a:gd name="T34" fmla="*/ 202 w 236"/>
                  <a:gd name="T35" fmla="*/ 110 h 277"/>
                  <a:gd name="T36" fmla="*/ 208 w 236"/>
                  <a:gd name="T37" fmla="*/ 126 h 277"/>
                  <a:gd name="T38" fmla="*/ 213 w 236"/>
                  <a:gd name="T39" fmla="*/ 143 h 277"/>
                  <a:gd name="T40" fmla="*/ 221 w 236"/>
                  <a:gd name="T41" fmla="*/ 176 h 277"/>
                  <a:gd name="T42" fmla="*/ 227 w 236"/>
                  <a:gd name="T43" fmla="*/ 207 h 277"/>
                  <a:gd name="T44" fmla="*/ 231 w 236"/>
                  <a:gd name="T45" fmla="*/ 235 h 277"/>
                  <a:gd name="T46" fmla="*/ 234 w 236"/>
                  <a:gd name="T47" fmla="*/ 257 h 277"/>
                  <a:gd name="T48" fmla="*/ 236 w 236"/>
                  <a:gd name="T49" fmla="*/ 277 h 277"/>
                  <a:gd name="T50" fmla="*/ 0 w 236"/>
                  <a:gd name="T51" fmla="*/ 42 h 277"/>
                  <a:gd name="T52" fmla="*/ 42 w 236"/>
                  <a:gd name="T53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277">
                    <a:moveTo>
                      <a:pt x="42" y="0"/>
                    </a:moveTo>
                    <a:lnTo>
                      <a:pt x="42" y="0"/>
                    </a:lnTo>
                    <a:lnTo>
                      <a:pt x="47" y="0"/>
                    </a:lnTo>
                    <a:lnTo>
                      <a:pt x="60" y="2"/>
                    </a:lnTo>
                    <a:lnTo>
                      <a:pt x="79" y="5"/>
                    </a:lnTo>
                    <a:lnTo>
                      <a:pt x="90" y="8"/>
                    </a:lnTo>
                    <a:lnTo>
                      <a:pt x="102" y="11"/>
                    </a:lnTo>
                    <a:lnTo>
                      <a:pt x="114" y="16"/>
                    </a:lnTo>
                    <a:lnTo>
                      <a:pt x="127" y="21"/>
                    </a:lnTo>
                    <a:lnTo>
                      <a:pt x="139" y="28"/>
                    </a:lnTo>
                    <a:lnTo>
                      <a:pt x="151" y="35"/>
                    </a:lnTo>
                    <a:lnTo>
                      <a:pt x="163" y="44"/>
                    </a:lnTo>
                    <a:lnTo>
                      <a:pt x="173" y="55"/>
                    </a:lnTo>
                    <a:lnTo>
                      <a:pt x="182" y="66"/>
                    </a:lnTo>
                    <a:lnTo>
                      <a:pt x="190" y="80"/>
                    </a:lnTo>
                    <a:lnTo>
                      <a:pt x="190" y="80"/>
                    </a:lnTo>
                    <a:lnTo>
                      <a:pt x="196" y="95"/>
                    </a:lnTo>
                    <a:lnTo>
                      <a:pt x="202" y="110"/>
                    </a:lnTo>
                    <a:lnTo>
                      <a:pt x="208" y="126"/>
                    </a:lnTo>
                    <a:lnTo>
                      <a:pt x="213" y="143"/>
                    </a:lnTo>
                    <a:lnTo>
                      <a:pt x="221" y="176"/>
                    </a:lnTo>
                    <a:lnTo>
                      <a:pt x="227" y="207"/>
                    </a:lnTo>
                    <a:lnTo>
                      <a:pt x="231" y="235"/>
                    </a:lnTo>
                    <a:lnTo>
                      <a:pt x="234" y="257"/>
                    </a:lnTo>
                    <a:lnTo>
                      <a:pt x="236" y="277"/>
                    </a:lnTo>
                    <a:lnTo>
                      <a:pt x="0" y="42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8B6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íşḻïḍè">
                <a:extLst>
                  <a:ext uri="{FF2B5EF4-FFF2-40B4-BE49-F238E27FC236}">
                    <a16:creationId xmlns:a16="http://schemas.microsoft.com/office/drawing/2014/main" xmlns="" id="{BFA0BB3E-1C7D-4D58-96B8-500DD4BD1F27}"/>
                  </a:ext>
                </a:extLst>
              </p:cNvPr>
              <p:cNvSpPr/>
              <p:nvPr/>
            </p:nvSpPr>
            <p:spPr bwMode="auto">
              <a:xfrm>
                <a:off x="6022961" y="809623"/>
                <a:ext cx="120650" cy="141288"/>
              </a:xfrm>
              <a:custGeom>
                <a:avLst/>
                <a:gdLst>
                  <a:gd name="T0" fmla="*/ 27 w 150"/>
                  <a:gd name="T1" fmla="*/ 0 h 177"/>
                  <a:gd name="T2" fmla="*/ 27 w 150"/>
                  <a:gd name="T3" fmla="*/ 0 h 177"/>
                  <a:gd name="T4" fmla="*/ 38 w 150"/>
                  <a:gd name="T5" fmla="*/ 1 h 177"/>
                  <a:gd name="T6" fmla="*/ 50 w 150"/>
                  <a:gd name="T7" fmla="*/ 3 h 177"/>
                  <a:gd name="T8" fmla="*/ 65 w 150"/>
                  <a:gd name="T9" fmla="*/ 7 h 177"/>
                  <a:gd name="T10" fmla="*/ 81 w 150"/>
                  <a:gd name="T11" fmla="*/ 14 h 177"/>
                  <a:gd name="T12" fmla="*/ 89 w 150"/>
                  <a:gd name="T13" fmla="*/ 18 h 177"/>
                  <a:gd name="T14" fmla="*/ 96 w 150"/>
                  <a:gd name="T15" fmla="*/ 23 h 177"/>
                  <a:gd name="T16" fmla="*/ 104 w 150"/>
                  <a:gd name="T17" fmla="*/ 28 h 177"/>
                  <a:gd name="T18" fmla="*/ 110 w 150"/>
                  <a:gd name="T19" fmla="*/ 35 h 177"/>
                  <a:gd name="T20" fmla="*/ 116 w 150"/>
                  <a:gd name="T21" fmla="*/ 43 h 177"/>
                  <a:gd name="T22" fmla="*/ 121 w 150"/>
                  <a:gd name="T23" fmla="*/ 51 h 177"/>
                  <a:gd name="T24" fmla="*/ 121 w 150"/>
                  <a:gd name="T25" fmla="*/ 51 h 177"/>
                  <a:gd name="T26" fmla="*/ 129 w 150"/>
                  <a:gd name="T27" fmla="*/ 70 h 177"/>
                  <a:gd name="T28" fmla="*/ 135 w 150"/>
                  <a:gd name="T29" fmla="*/ 91 h 177"/>
                  <a:gd name="T30" fmla="*/ 141 w 150"/>
                  <a:gd name="T31" fmla="*/ 112 h 177"/>
                  <a:gd name="T32" fmla="*/ 144 w 150"/>
                  <a:gd name="T33" fmla="*/ 132 h 177"/>
                  <a:gd name="T34" fmla="*/ 149 w 150"/>
                  <a:gd name="T35" fmla="*/ 164 h 177"/>
                  <a:gd name="T36" fmla="*/ 150 w 150"/>
                  <a:gd name="T37" fmla="*/ 177 h 177"/>
                  <a:gd name="T38" fmla="*/ 0 w 150"/>
                  <a:gd name="T39" fmla="*/ 27 h 177"/>
                  <a:gd name="T40" fmla="*/ 27 w 150"/>
                  <a:gd name="T4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0" h="177">
                    <a:moveTo>
                      <a:pt x="27" y="0"/>
                    </a:moveTo>
                    <a:lnTo>
                      <a:pt x="27" y="0"/>
                    </a:lnTo>
                    <a:lnTo>
                      <a:pt x="38" y="1"/>
                    </a:lnTo>
                    <a:lnTo>
                      <a:pt x="50" y="3"/>
                    </a:lnTo>
                    <a:lnTo>
                      <a:pt x="65" y="7"/>
                    </a:lnTo>
                    <a:lnTo>
                      <a:pt x="81" y="14"/>
                    </a:lnTo>
                    <a:lnTo>
                      <a:pt x="89" y="18"/>
                    </a:lnTo>
                    <a:lnTo>
                      <a:pt x="96" y="23"/>
                    </a:lnTo>
                    <a:lnTo>
                      <a:pt x="104" y="28"/>
                    </a:lnTo>
                    <a:lnTo>
                      <a:pt x="110" y="35"/>
                    </a:lnTo>
                    <a:lnTo>
                      <a:pt x="116" y="43"/>
                    </a:lnTo>
                    <a:lnTo>
                      <a:pt x="121" y="51"/>
                    </a:lnTo>
                    <a:lnTo>
                      <a:pt x="121" y="51"/>
                    </a:lnTo>
                    <a:lnTo>
                      <a:pt x="129" y="70"/>
                    </a:lnTo>
                    <a:lnTo>
                      <a:pt x="135" y="91"/>
                    </a:lnTo>
                    <a:lnTo>
                      <a:pt x="141" y="112"/>
                    </a:lnTo>
                    <a:lnTo>
                      <a:pt x="144" y="132"/>
                    </a:lnTo>
                    <a:lnTo>
                      <a:pt x="149" y="164"/>
                    </a:lnTo>
                    <a:lnTo>
                      <a:pt x="150" y="177"/>
                    </a:lnTo>
                    <a:lnTo>
                      <a:pt x="0" y="2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57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ïšļiḓè">
                <a:extLst>
                  <a:ext uri="{FF2B5EF4-FFF2-40B4-BE49-F238E27FC236}">
                    <a16:creationId xmlns:a16="http://schemas.microsoft.com/office/drawing/2014/main" xmlns="" id="{D0BA5369-F5E9-46A5-B300-F854FC3FF580}"/>
                  </a:ext>
                </a:extLst>
              </p:cNvPr>
              <p:cNvSpPr/>
              <p:nvPr/>
            </p:nvSpPr>
            <p:spPr bwMode="auto">
              <a:xfrm>
                <a:off x="5200638" y="0"/>
                <a:ext cx="785811" cy="792161"/>
              </a:xfrm>
              <a:custGeom>
                <a:avLst/>
                <a:gdLst>
                  <a:gd name="T0" fmla="*/ 974 w 989"/>
                  <a:gd name="T1" fmla="*/ 999 h 999"/>
                  <a:gd name="T2" fmla="*/ 970 w 989"/>
                  <a:gd name="T3" fmla="*/ 998 h 999"/>
                  <a:gd name="T4" fmla="*/ 957 w 989"/>
                  <a:gd name="T5" fmla="*/ 994 h 999"/>
                  <a:gd name="T6" fmla="*/ 912 w 989"/>
                  <a:gd name="T7" fmla="*/ 977 h 999"/>
                  <a:gd name="T8" fmla="*/ 882 w 989"/>
                  <a:gd name="T9" fmla="*/ 964 h 999"/>
                  <a:gd name="T10" fmla="*/ 846 w 989"/>
                  <a:gd name="T11" fmla="*/ 946 h 999"/>
                  <a:gd name="T12" fmla="*/ 767 w 989"/>
                  <a:gd name="T13" fmla="*/ 900 h 999"/>
                  <a:gd name="T14" fmla="*/ 725 w 989"/>
                  <a:gd name="T15" fmla="*/ 872 h 999"/>
                  <a:gd name="T16" fmla="*/ 703 w 989"/>
                  <a:gd name="T17" fmla="*/ 856 h 999"/>
                  <a:gd name="T18" fmla="*/ 681 w 989"/>
                  <a:gd name="T19" fmla="*/ 839 h 999"/>
                  <a:gd name="T20" fmla="*/ 637 w 989"/>
                  <a:gd name="T21" fmla="*/ 802 h 999"/>
                  <a:gd name="T22" fmla="*/ 594 w 989"/>
                  <a:gd name="T23" fmla="*/ 761 h 999"/>
                  <a:gd name="T24" fmla="*/ 573 w 989"/>
                  <a:gd name="T25" fmla="*/ 738 h 999"/>
                  <a:gd name="T26" fmla="*/ 553 w 989"/>
                  <a:gd name="T27" fmla="*/ 715 h 999"/>
                  <a:gd name="T28" fmla="*/ 514 w 989"/>
                  <a:gd name="T29" fmla="*/ 665 h 999"/>
                  <a:gd name="T30" fmla="*/ 475 w 989"/>
                  <a:gd name="T31" fmla="*/ 613 h 999"/>
                  <a:gd name="T32" fmla="*/ 434 w 989"/>
                  <a:gd name="T33" fmla="*/ 563 h 999"/>
                  <a:gd name="T34" fmla="*/ 393 w 989"/>
                  <a:gd name="T35" fmla="*/ 513 h 999"/>
                  <a:gd name="T36" fmla="*/ 352 w 989"/>
                  <a:gd name="T37" fmla="*/ 464 h 999"/>
                  <a:gd name="T38" fmla="*/ 272 w 989"/>
                  <a:gd name="T39" fmla="*/ 367 h 999"/>
                  <a:gd name="T40" fmla="*/ 199 w 989"/>
                  <a:gd name="T41" fmla="*/ 274 h 999"/>
                  <a:gd name="T42" fmla="*/ 166 w 989"/>
                  <a:gd name="T43" fmla="*/ 232 h 999"/>
                  <a:gd name="T44" fmla="*/ 134 w 989"/>
                  <a:gd name="T45" fmla="*/ 192 h 999"/>
                  <a:gd name="T46" fmla="*/ 80 w 989"/>
                  <a:gd name="T47" fmla="*/ 121 h 999"/>
                  <a:gd name="T48" fmla="*/ 58 w 989"/>
                  <a:gd name="T49" fmla="*/ 92 h 999"/>
                  <a:gd name="T50" fmla="*/ 39 w 989"/>
                  <a:gd name="T51" fmla="*/ 67 h 999"/>
                  <a:gd name="T52" fmla="*/ 13 w 989"/>
                  <a:gd name="T53" fmla="*/ 31 h 999"/>
                  <a:gd name="T54" fmla="*/ 3 w 989"/>
                  <a:gd name="T55" fmla="*/ 19 h 999"/>
                  <a:gd name="T56" fmla="*/ 2 w 989"/>
                  <a:gd name="T57" fmla="*/ 17 h 999"/>
                  <a:gd name="T58" fmla="*/ 0 w 989"/>
                  <a:gd name="T59" fmla="*/ 11 h 999"/>
                  <a:gd name="T60" fmla="*/ 1 w 989"/>
                  <a:gd name="T61" fmla="*/ 5 h 999"/>
                  <a:gd name="T62" fmla="*/ 3 w 989"/>
                  <a:gd name="T63" fmla="*/ 3 h 999"/>
                  <a:gd name="T64" fmla="*/ 8 w 989"/>
                  <a:gd name="T65" fmla="*/ 0 h 999"/>
                  <a:gd name="T66" fmla="*/ 13 w 989"/>
                  <a:gd name="T67" fmla="*/ 1 h 999"/>
                  <a:gd name="T68" fmla="*/ 19 w 989"/>
                  <a:gd name="T69" fmla="*/ 3 h 999"/>
                  <a:gd name="T70" fmla="*/ 31 w 989"/>
                  <a:gd name="T71" fmla="*/ 13 h 999"/>
                  <a:gd name="T72" fmla="*/ 66 w 989"/>
                  <a:gd name="T73" fmla="*/ 40 h 999"/>
                  <a:gd name="T74" fmla="*/ 91 w 989"/>
                  <a:gd name="T75" fmla="*/ 59 h 999"/>
                  <a:gd name="T76" fmla="*/ 121 w 989"/>
                  <a:gd name="T77" fmla="*/ 81 h 999"/>
                  <a:gd name="T78" fmla="*/ 190 w 989"/>
                  <a:gd name="T79" fmla="*/ 136 h 999"/>
                  <a:gd name="T80" fmla="*/ 230 w 989"/>
                  <a:gd name="T81" fmla="*/ 168 h 999"/>
                  <a:gd name="T82" fmla="*/ 272 w 989"/>
                  <a:gd name="T83" fmla="*/ 202 h 999"/>
                  <a:gd name="T84" fmla="*/ 364 w 989"/>
                  <a:gd name="T85" fmla="*/ 276 h 999"/>
                  <a:gd name="T86" fmla="*/ 412 w 989"/>
                  <a:gd name="T87" fmla="*/ 316 h 999"/>
                  <a:gd name="T88" fmla="*/ 460 w 989"/>
                  <a:gd name="T89" fmla="*/ 356 h 999"/>
                  <a:gd name="T90" fmla="*/ 558 w 989"/>
                  <a:gd name="T91" fmla="*/ 440 h 999"/>
                  <a:gd name="T92" fmla="*/ 583 w 989"/>
                  <a:gd name="T93" fmla="*/ 461 h 999"/>
                  <a:gd name="T94" fmla="*/ 659 w 989"/>
                  <a:gd name="T95" fmla="*/ 521 h 999"/>
                  <a:gd name="T96" fmla="*/ 685 w 989"/>
                  <a:gd name="T97" fmla="*/ 540 h 999"/>
                  <a:gd name="T98" fmla="*/ 709 w 989"/>
                  <a:gd name="T99" fmla="*/ 560 h 999"/>
                  <a:gd name="T100" fmla="*/ 755 w 989"/>
                  <a:gd name="T101" fmla="*/ 601 h 999"/>
                  <a:gd name="T102" fmla="*/ 776 w 989"/>
                  <a:gd name="T103" fmla="*/ 623 h 999"/>
                  <a:gd name="T104" fmla="*/ 814 w 989"/>
                  <a:gd name="T105" fmla="*/ 667 h 999"/>
                  <a:gd name="T106" fmla="*/ 831 w 989"/>
                  <a:gd name="T107" fmla="*/ 689 h 999"/>
                  <a:gd name="T108" fmla="*/ 864 w 989"/>
                  <a:gd name="T109" fmla="*/ 733 h 999"/>
                  <a:gd name="T110" fmla="*/ 893 w 989"/>
                  <a:gd name="T111" fmla="*/ 776 h 999"/>
                  <a:gd name="T112" fmla="*/ 917 w 989"/>
                  <a:gd name="T113" fmla="*/ 817 h 999"/>
                  <a:gd name="T114" fmla="*/ 938 w 989"/>
                  <a:gd name="T115" fmla="*/ 856 h 999"/>
                  <a:gd name="T116" fmla="*/ 968 w 989"/>
                  <a:gd name="T117" fmla="*/ 922 h 999"/>
                  <a:gd name="T118" fmla="*/ 978 w 989"/>
                  <a:gd name="T119" fmla="*/ 948 h 999"/>
                  <a:gd name="T120" fmla="*/ 984 w 989"/>
                  <a:gd name="T121" fmla="*/ 967 h 999"/>
                  <a:gd name="T122" fmla="*/ 988 w 989"/>
                  <a:gd name="T123" fmla="*/ 980 h 999"/>
                  <a:gd name="T124" fmla="*/ 974 w 989"/>
                  <a:gd name="T125" fmla="*/ 999 h 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9" h="999">
                    <a:moveTo>
                      <a:pt x="974" y="999"/>
                    </a:moveTo>
                    <a:lnTo>
                      <a:pt x="974" y="999"/>
                    </a:lnTo>
                    <a:lnTo>
                      <a:pt x="970" y="998"/>
                    </a:lnTo>
                    <a:lnTo>
                      <a:pt x="970" y="998"/>
                    </a:lnTo>
                    <a:lnTo>
                      <a:pt x="957" y="994"/>
                    </a:lnTo>
                    <a:lnTo>
                      <a:pt x="957" y="994"/>
                    </a:lnTo>
                    <a:lnTo>
                      <a:pt x="938" y="987"/>
                    </a:lnTo>
                    <a:lnTo>
                      <a:pt x="912" y="977"/>
                    </a:lnTo>
                    <a:lnTo>
                      <a:pt x="912" y="977"/>
                    </a:lnTo>
                    <a:lnTo>
                      <a:pt x="882" y="964"/>
                    </a:lnTo>
                    <a:lnTo>
                      <a:pt x="846" y="946"/>
                    </a:lnTo>
                    <a:lnTo>
                      <a:pt x="846" y="946"/>
                    </a:lnTo>
                    <a:lnTo>
                      <a:pt x="808" y="925"/>
                    </a:lnTo>
                    <a:lnTo>
                      <a:pt x="767" y="900"/>
                    </a:lnTo>
                    <a:lnTo>
                      <a:pt x="767" y="900"/>
                    </a:lnTo>
                    <a:lnTo>
                      <a:pt x="725" y="872"/>
                    </a:lnTo>
                    <a:lnTo>
                      <a:pt x="725" y="872"/>
                    </a:lnTo>
                    <a:lnTo>
                      <a:pt x="703" y="856"/>
                    </a:lnTo>
                    <a:lnTo>
                      <a:pt x="681" y="839"/>
                    </a:lnTo>
                    <a:lnTo>
                      <a:pt x="681" y="839"/>
                    </a:lnTo>
                    <a:lnTo>
                      <a:pt x="659" y="821"/>
                    </a:lnTo>
                    <a:lnTo>
                      <a:pt x="637" y="802"/>
                    </a:lnTo>
                    <a:lnTo>
                      <a:pt x="615" y="782"/>
                    </a:lnTo>
                    <a:lnTo>
                      <a:pt x="594" y="761"/>
                    </a:lnTo>
                    <a:lnTo>
                      <a:pt x="594" y="761"/>
                    </a:lnTo>
                    <a:lnTo>
                      <a:pt x="573" y="738"/>
                    </a:lnTo>
                    <a:lnTo>
                      <a:pt x="553" y="715"/>
                    </a:lnTo>
                    <a:lnTo>
                      <a:pt x="553" y="715"/>
                    </a:lnTo>
                    <a:lnTo>
                      <a:pt x="533" y="690"/>
                    </a:lnTo>
                    <a:lnTo>
                      <a:pt x="514" y="665"/>
                    </a:lnTo>
                    <a:lnTo>
                      <a:pt x="514" y="665"/>
                    </a:lnTo>
                    <a:lnTo>
                      <a:pt x="475" y="613"/>
                    </a:lnTo>
                    <a:lnTo>
                      <a:pt x="455" y="588"/>
                    </a:lnTo>
                    <a:lnTo>
                      <a:pt x="434" y="563"/>
                    </a:lnTo>
                    <a:lnTo>
                      <a:pt x="434" y="563"/>
                    </a:lnTo>
                    <a:lnTo>
                      <a:pt x="393" y="513"/>
                    </a:lnTo>
                    <a:lnTo>
                      <a:pt x="352" y="464"/>
                    </a:lnTo>
                    <a:lnTo>
                      <a:pt x="352" y="464"/>
                    </a:lnTo>
                    <a:lnTo>
                      <a:pt x="312" y="415"/>
                    </a:lnTo>
                    <a:lnTo>
                      <a:pt x="272" y="367"/>
                    </a:lnTo>
                    <a:lnTo>
                      <a:pt x="272" y="367"/>
                    </a:lnTo>
                    <a:lnTo>
                      <a:pt x="199" y="274"/>
                    </a:lnTo>
                    <a:lnTo>
                      <a:pt x="199" y="274"/>
                    </a:lnTo>
                    <a:lnTo>
                      <a:pt x="166" y="232"/>
                    </a:lnTo>
                    <a:lnTo>
                      <a:pt x="166" y="232"/>
                    </a:lnTo>
                    <a:lnTo>
                      <a:pt x="134" y="192"/>
                    </a:lnTo>
                    <a:lnTo>
                      <a:pt x="134" y="192"/>
                    </a:lnTo>
                    <a:lnTo>
                      <a:pt x="80" y="121"/>
                    </a:lnTo>
                    <a:lnTo>
                      <a:pt x="80" y="121"/>
                    </a:lnTo>
                    <a:lnTo>
                      <a:pt x="58" y="92"/>
                    </a:lnTo>
                    <a:lnTo>
                      <a:pt x="58" y="92"/>
                    </a:lnTo>
                    <a:lnTo>
                      <a:pt x="39" y="67"/>
                    </a:lnTo>
                    <a:lnTo>
                      <a:pt x="39" y="67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1" y="13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1"/>
                    </a:lnTo>
                    <a:lnTo>
                      <a:pt x="17" y="2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91" y="59"/>
                    </a:lnTo>
                    <a:lnTo>
                      <a:pt x="91" y="59"/>
                    </a:lnTo>
                    <a:lnTo>
                      <a:pt x="121" y="81"/>
                    </a:lnTo>
                    <a:lnTo>
                      <a:pt x="121" y="81"/>
                    </a:lnTo>
                    <a:lnTo>
                      <a:pt x="190" y="136"/>
                    </a:lnTo>
                    <a:lnTo>
                      <a:pt x="190" y="136"/>
                    </a:lnTo>
                    <a:lnTo>
                      <a:pt x="230" y="168"/>
                    </a:lnTo>
                    <a:lnTo>
                      <a:pt x="230" y="168"/>
                    </a:lnTo>
                    <a:lnTo>
                      <a:pt x="272" y="202"/>
                    </a:lnTo>
                    <a:lnTo>
                      <a:pt x="272" y="202"/>
                    </a:lnTo>
                    <a:lnTo>
                      <a:pt x="364" y="276"/>
                    </a:lnTo>
                    <a:lnTo>
                      <a:pt x="364" y="276"/>
                    </a:lnTo>
                    <a:lnTo>
                      <a:pt x="412" y="316"/>
                    </a:lnTo>
                    <a:lnTo>
                      <a:pt x="460" y="356"/>
                    </a:lnTo>
                    <a:lnTo>
                      <a:pt x="460" y="356"/>
                    </a:lnTo>
                    <a:lnTo>
                      <a:pt x="509" y="398"/>
                    </a:lnTo>
                    <a:lnTo>
                      <a:pt x="558" y="440"/>
                    </a:lnTo>
                    <a:lnTo>
                      <a:pt x="558" y="440"/>
                    </a:lnTo>
                    <a:lnTo>
                      <a:pt x="583" y="461"/>
                    </a:lnTo>
                    <a:lnTo>
                      <a:pt x="608" y="481"/>
                    </a:lnTo>
                    <a:lnTo>
                      <a:pt x="659" y="521"/>
                    </a:lnTo>
                    <a:lnTo>
                      <a:pt x="659" y="521"/>
                    </a:lnTo>
                    <a:lnTo>
                      <a:pt x="685" y="540"/>
                    </a:lnTo>
                    <a:lnTo>
                      <a:pt x="709" y="560"/>
                    </a:lnTo>
                    <a:lnTo>
                      <a:pt x="709" y="560"/>
                    </a:lnTo>
                    <a:lnTo>
                      <a:pt x="733" y="580"/>
                    </a:lnTo>
                    <a:lnTo>
                      <a:pt x="755" y="601"/>
                    </a:lnTo>
                    <a:lnTo>
                      <a:pt x="755" y="601"/>
                    </a:lnTo>
                    <a:lnTo>
                      <a:pt x="776" y="623"/>
                    </a:lnTo>
                    <a:lnTo>
                      <a:pt x="795" y="645"/>
                    </a:lnTo>
                    <a:lnTo>
                      <a:pt x="814" y="667"/>
                    </a:lnTo>
                    <a:lnTo>
                      <a:pt x="831" y="689"/>
                    </a:lnTo>
                    <a:lnTo>
                      <a:pt x="831" y="689"/>
                    </a:lnTo>
                    <a:lnTo>
                      <a:pt x="848" y="711"/>
                    </a:lnTo>
                    <a:lnTo>
                      <a:pt x="864" y="733"/>
                    </a:lnTo>
                    <a:lnTo>
                      <a:pt x="864" y="733"/>
                    </a:lnTo>
                    <a:lnTo>
                      <a:pt x="893" y="776"/>
                    </a:lnTo>
                    <a:lnTo>
                      <a:pt x="893" y="776"/>
                    </a:lnTo>
                    <a:lnTo>
                      <a:pt x="917" y="817"/>
                    </a:lnTo>
                    <a:lnTo>
                      <a:pt x="938" y="856"/>
                    </a:lnTo>
                    <a:lnTo>
                      <a:pt x="938" y="856"/>
                    </a:lnTo>
                    <a:lnTo>
                      <a:pt x="955" y="891"/>
                    </a:lnTo>
                    <a:lnTo>
                      <a:pt x="968" y="922"/>
                    </a:lnTo>
                    <a:lnTo>
                      <a:pt x="968" y="922"/>
                    </a:lnTo>
                    <a:lnTo>
                      <a:pt x="978" y="948"/>
                    </a:lnTo>
                    <a:lnTo>
                      <a:pt x="984" y="967"/>
                    </a:lnTo>
                    <a:lnTo>
                      <a:pt x="984" y="967"/>
                    </a:lnTo>
                    <a:lnTo>
                      <a:pt x="988" y="980"/>
                    </a:lnTo>
                    <a:lnTo>
                      <a:pt x="988" y="980"/>
                    </a:lnTo>
                    <a:lnTo>
                      <a:pt x="989" y="984"/>
                    </a:lnTo>
                    <a:lnTo>
                      <a:pt x="974" y="999"/>
                    </a:lnTo>
                    <a:close/>
                  </a:path>
                </a:pathLst>
              </a:custGeom>
              <a:solidFill>
                <a:srgbClr val="C59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íṩḻiḑè">
                <a:extLst>
                  <a:ext uri="{FF2B5EF4-FFF2-40B4-BE49-F238E27FC236}">
                    <a16:creationId xmlns:a16="http://schemas.microsoft.com/office/drawing/2014/main" xmlns="" id="{894B96ED-AAED-4F39-989E-4FDB6ABD4085}"/>
                  </a:ext>
                </a:extLst>
              </p:cNvPr>
              <p:cNvSpPr/>
              <p:nvPr/>
            </p:nvSpPr>
            <p:spPr bwMode="auto">
              <a:xfrm>
                <a:off x="5968986" y="668336"/>
                <a:ext cx="236537" cy="173038"/>
              </a:xfrm>
              <a:custGeom>
                <a:avLst/>
                <a:gdLst>
                  <a:gd name="T0" fmla="*/ 0 w 298"/>
                  <a:gd name="T1" fmla="*/ 0 h 217"/>
                  <a:gd name="T2" fmla="*/ 0 w 298"/>
                  <a:gd name="T3" fmla="*/ 0 h 217"/>
                  <a:gd name="T4" fmla="*/ 24 w 298"/>
                  <a:gd name="T5" fmla="*/ 6 h 217"/>
                  <a:gd name="T6" fmla="*/ 49 w 298"/>
                  <a:gd name="T7" fmla="*/ 12 h 217"/>
                  <a:gd name="T8" fmla="*/ 80 w 298"/>
                  <a:gd name="T9" fmla="*/ 20 h 217"/>
                  <a:gd name="T10" fmla="*/ 113 w 298"/>
                  <a:gd name="T11" fmla="*/ 31 h 217"/>
                  <a:gd name="T12" fmla="*/ 130 w 298"/>
                  <a:gd name="T13" fmla="*/ 37 h 217"/>
                  <a:gd name="T14" fmla="*/ 146 w 298"/>
                  <a:gd name="T15" fmla="*/ 43 h 217"/>
                  <a:gd name="T16" fmla="*/ 161 w 298"/>
                  <a:gd name="T17" fmla="*/ 50 h 217"/>
                  <a:gd name="T18" fmla="*/ 175 w 298"/>
                  <a:gd name="T19" fmla="*/ 57 h 217"/>
                  <a:gd name="T20" fmla="*/ 187 w 298"/>
                  <a:gd name="T21" fmla="*/ 64 h 217"/>
                  <a:gd name="T22" fmla="*/ 198 w 298"/>
                  <a:gd name="T23" fmla="*/ 72 h 217"/>
                  <a:gd name="T24" fmla="*/ 198 w 298"/>
                  <a:gd name="T25" fmla="*/ 72 h 217"/>
                  <a:gd name="T26" fmla="*/ 207 w 298"/>
                  <a:gd name="T27" fmla="*/ 81 h 217"/>
                  <a:gd name="T28" fmla="*/ 216 w 298"/>
                  <a:gd name="T29" fmla="*/ 91 h 217"/>
                  <a:gd name="T30" fmla="*/ 225 w 298"/>
                  <a:gd name="T31" fmla="*/ 101 h 217"/>
                  <a:gd name="T32" fmla="*/ 234 w 298"/>
                  <a:gd name="T33" fmla="*/ 113 h 217"/>
                  <a:gd name="T34" fmla="*/ 251 w 298"/>
                  <a:gd name="T35" fmla="*/ 137 h 217"/>
                  <a:gd name="T36" fmla="*/ 266 w 298"/>
                  <a:gd name="T37" fmla="*/ 160 h 217"/>
                  <a:gd name="T38" fmla="*/ 279 w 298"/>
                  <a:gd name="T39" fmla="*/ 182 h 217"/>
                  <a:gd name="T40" fmla="*/ 289 w 298"/>
                  <a:gd name="T41" fmla="*/ 200 h 217"/>
                  <a:gd name="T42" fmla="*/ 298 w 298"/>
                  <a:gd name="T43" fmla="*/ 217 h 217"/>
                  <a:gd name="T44" fmla="*/ 91 w 298"/>
                  <a:gd name="T45" fmla="*/ 122 h 217"/>
                  <a:gd name="T46" fmla="*/ 0 w 298"/>
                  <a:gd name="T47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8" h="217">
                    <a:moveTo>
                      <a:pt x="0" y="0"/>
                    </a:moveTo>
                    <a:lnTo>
                      <a:pt x="0" y="0"/>
                    </a:lnTo>
                    <a:lnTo>
                      <a:pt x="24" y="6"/>
                    </a:lnTo>
                    <a:lnTo>
                      <a:pt x="49" y="12"/>
                    </a:lnTo>
                    <a:lnTo>
                      <a:pt x="80" y="20"/>
                    </a:lnTo>
                    <a:lnTo>
                      <a:pt x="113" y="31"/>
                    </a:lnTo>
                    <a:lnTo>
                      <a:pt x="130" y="37"/>
                    </a:lnTo>
                    <a:lnTo>
                      <a:pt x="146" y="43"/>
                    </a:lnTo>
                    <a:lnTo>
                      <a:pt x="161" y="50"/>
                    </a:lnTo>
                    <a:lnTo>
                      <a:pt x="175" y="57"/>
                    </a:lnTo>
                    <a:lnTo>
                      <a:pt x="187" y="64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207" y="81"/>
                    </a:lnTo>
                    <a:lnTo>
                      <a:pt x="216" y="91"/>
                    </a:lnTo>
                    <a:lnTo>
                      <a:pt x="225" y="101"/>
                    </a:lnTo>
                    <a:lnTo>
                      <a:pt x="234" y="113"/>
                    </a:lnTo>
                    <a:lnTo>
                      <a:pt x="251" y="137"/>
                    </a:lnTo>
                    <a:lnTo>
                      <a:pt x="266" y="160"/>
                    </a:lnTo>
                    <a:lnTo>
                      <a:pt x="279" y="182"/>
                    </a:lnTo>
                    <a:lnTo>
                      <a:pt x="289" y="200"/>
                    </a:lnTo>
                    <a:lnTo>
                      <a:pt x="298" y="217"/>
                    </a:lnTo>
                    <a:lnTo>
                      <a:pt x="9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îŝľíḓê">
                <a:extLst>
                  <a:ext uri="{FF2B5EF4-FFF2-40B4-BE49-F238E27FC236}">
                    <a16:creationId xmlns:a16="http://schemas.microsoft.com/office/drawing/2014/main" xmlns="" id="{ECD62ED6-61E4-483A-8C31-33ED27A3F858}"/>
                  </a:ext>
                </a:extLst>
              </p:cNvPr>
              <p:cNvSpPr/>
              <p:nvPr/>
            </p:nvSpPr>
            <p:spPr bwMode="auto">
              <a:xfrm>
                <a:off x="5862624" y="773111"/>
                <a:ext cx="169862" cy="239712"/>
              </a:xfrm>
              <a:custGeom>
                <a:avLst/>
                <a:gdLst>
                  <a:gd name="T0" fmla="*/ 0 w 215"/>
                  <a:gd name="T1" fmla="*/ 0 h 301"/>
                  <a:gd name="T2" fmla="*/ 0 w 215"/>
                  <a:gd name="T3" fmla="*/ 0 h 301"/>
                  <a:gd name="T4" fmla="*/ 5 w 215"/>
                  <a:gd name="T5" fmla="*/ 24 h 301"/>
                  <a:gd name="T6" fmla="*/ 11 w 215"/>
                  <a:gd name="T7" fmla="*/ 50 h 301"/>
                  <a:gd name="T8" fmla="*/ 20 w 215"/>
                  <a:gd name="T9" fmla="*/ 81 h 301"/>
                  <a:gd name="T10" fmla="*/ 31 w 215"/>
                  <a:gd name="T11" fmla="*/ 114 h 301"/>
                  <a:gd name="T12" fmla="*/ 36 w 215"/>
                  <a:gd name="T13" fmla="*/ 131 h 301"/>
                  <a:gd name="T14" fmla="*/ 43 w 215"/>
                  <a:gd name="T15" fmla="*/ 147 h 301"/>
                  <a:gd name="T16" fmla="*/ 49 w 215"/>
                  <a:gd name="T17" fmla="*/ 162 h 301"/>
                  <a:gd name="T18" fmla="*/ 56 w 215"/>
                  <a:gd name="T19" fmla="*/ 176 h 301"/>
                  <a:gd name="T20" fmla="*/ 63 w 215"/>
                  <a:gd name="T21" fmla="*/ 188 h 301"/>
                  <a:gd name="T22" fmla="*/ 71 w 215"/>
                  <a:gd name="T23" fmla="*/ 199 h 301"/>
                  <a:gd name="T24" fmla="*/ 71 w 215"/>
                  <a:gd name="T25" fmla="*/ 199 h 301"/>
                  <a:gd name="T26" fmla="*/ 80 w 215"/>
                  <a:gd name="T27" fmla="*/ 208 h 301"/>
                  <a:gd name="T28" fmla="*/ 90 w 215"/>
                  <a:gd name="T29" fmla="*/ 217 h 301"/>
                  <a:gd name="T30" fmla="*/ 100 w 215"/>
                  <a:gd name="T31" fmla="*/ 227 h 301"/>
                  <a:gd name="T32" fmla="*/ 111 w 215"/>
                  <a:gd name="T33" fmla="*/ 236 h 301"/>
                  <a:gd name="T34" fmla="*/ 135 w 215"/>
                  <a:gd name="T35" fmla="*/ 253 h 301"/>
                  <a:gd name="T36" fmla="*/ 159 w 215"/>
                  <a:gd name="T37" fmla="*/ 268 h 301"/>
                  <a:gd name="T38" fmla="*/ 181 w 215"/>
                  <a:gd name="T39" fmla="*/ 281 h 301"/>
                  <a:gd name="T40" fmla="*/ 198 w 215"/>
                  <a:gd name="T41" fmla="*/ 292 h 301"/>
                  <a:gd name="T42" fmla="*/ 215 w 215"/>
                  <a:gd name="T43" fmla="*/ 301 h 301"/>
                  <a:gd name="T44" fmla="*/ 122 w 215"/>
                  <a:gd name="T45" fmla="*/ 93 h 301"/>
                  <a:gd name="T46" fmla="*/ 0 w 215"/>
                  <a:gd name="T4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5" h="301">
                    <a:moveTo>
                      <a:pt x="0" y="0"/>
                    </a:moveTo>
                    <a:lnTo>
                      <a:pt x="0" y="0"/>
                    </a:lnTo>
                    <a:lnTo>
                      <a:pt x="5" y="24"/>
                    </a:lnTo>
                    <a:lnTo>
                      <a:pt x="11" y="50"/>
                    </a:lnTo>
                    <a:lnTo>
                      <a:pt x="20" y="81"/>
                    </a:lnTo>
                    <a:lnTo>
                      <a:pt x="31" y="114"/>
                    </a:lnTo>
                    <a:lnTo>
                      <a:pt x="36" y="131"/>
                    </a:lnTo>
                    <a:lnTo>
                      <a:pt x="43" y="147"/>
                    </a:lnTo>
                    <a:lnTo>
                      <a:pt x="49" y="162"/>
                    </a:lnTo>
                    <a:lnTo>
                      <a:pt x="56" y="176"/>
                    </a:lnTo>
                    <a:lnTo>
                      <a:pt x="63" y="188"/>
                    </a:lnTo>
                    <a:lnTo>
                      <a:pt x="71" y="199"/>
                    </a:lnTo>
                    <a:lnTo>
                      <a:pt x="71" y="199"/>
                    </a:lnTo>
                    <a:lnTo>
                      <a:pt x="80" y="208"/>
                    </a:lnTo>
                    <a:lnTo>
                      <a:pt x="90" y="217"/>
                    </a:lnTo>
                    <a:lnTo>
                      <a:pt x="100" y="227"/>
                    </a:lnTo>
                    <a:lnTo>
                      <a:pt x="111" y="236"/>
                    </a:lnTo>
                    <a:lnTo>
                      <a:pt x="135" y="253"/>
                    </a:lnTo>
                    <a:lnTo>
                      <a:pt x="159" y="268"/>
                    </a:lnTo>
                    <a:lnTo>
                      <a:pt x="181" y="281"/>
                    </a:lnTo>
                    <a:lnTo>
                      <a:pt x="198" y="292"/>
                    </a:lnTo>
                    <a:lnTo>
                      <a:pt x="215" y="301"/>
                    </a:lnTo>
                    <a:lnTo>
                      <a:pt x="122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íś1íḓé">
                <a:extLst>
                  <a:ext uri="{FF2B5EF4-FFF2-40B4-BE49-F238E27FC236}">
                    <a16:creationId xmlns:a16="http://schemas.microsoft.com/office/drawing/2014/main" xmlns="" id="{758C2747-DE0A-4893-BA40-88AC730490F0}"/>
                  </a:ext>
                </a:extLst>
              </p:cNvPr>
              <p:cNvSpPr/>
              <p:nvPr/>
            </p:nvSpPr>
            <p:spPr bwMode="auto">
              <a:xfrm>
                <a:off x="5938824" y="746123"/>
                <a:ext cx="139700" cy="139700"/>
              </a:xfrm>
              <a:custGeom>
                <a:avLst/>
                <a:gdLst>
                  <a:gd name="T0" fmla="*/ 169 w 176"/>
                  <a:gd name="T1" fmla="*/ 9 h 175"/>
                  <a:gd name="T2" fmla="*/ 169 w 176"/>
                  <a:gd name="T3" fmla="*/ 9 h 175"/>
                  <a:gd name="T4" fmla="*/ 172 w 176"/>
                  <a:gd name="T5" fmla="*/ 13 h 175"/>
                  <a:gd name="T6" fmla="*/ 174 w 176"/>
                  <a:gd name="T7" fmla="*/ 17 h 175"/>
                  <a:gd name="T8" fmla="*/ 176 w 176"/>
                  <a:gd name="T9" fmla="*/ 22 h 175"/>
                  <a:gd name="T10" fmla="*/ 176 w 176"/>
                  <a:gd name="T11" fmla="*/ 27 h 175"/>
                  <a:gd name="T12" fmla="*/ 176 w 176"/>
                  <a:gd name="T13" fmla="*/ 32 h 175"/>
                  <a:gd name="T14" fmla="*/ 175 w 176"/>
                  <a:gd name="T15" fmla="*/ 37 h 175"/>
                  <a:gd name="T16" fmla="*/ 172 w 176"/>
                  <a:gd name="T17" fmla="*/ 42 h 175"/>
                  <a:gd name="T18" fmla="*/ 169 w 176"/>
                  <a:gd name="T19" fmla="*/ 46 h 175"/>
                  <a:gd name="T20" fmla="*/ 46 w 176"/>
                  <a:gd name="T21" fmla="*/ 168 h 175"/>
                  <a:gd name="T22" fmla="*/ 46 w 176"/>
                  <a:gd name="T23" fmla="*/ 168 h 175"/>
                  <a:gd name="T24" fmla="*/ 41 w 176"/>
                  <a:gd name="T25" fmla="*/ 171 h 175"/>
                  <a:gd name="T26" fmla="*/ 37 w 176"/>
                  <a:gd name="T27" fmla="*/ 174 h 175"/>
                  <a:gd name="T28" fmla="*/ 32 w 176"/>
                  <a:gd name="T29" fmla="*/ 175 h 175"/>
                  <a:gd name="T30" fmla="*/ 27 w 176"/>
                  <a:gd name="T31" fmla="*/ 175 h 175"/>
                  <a:gd name="T32" fmla="*/ 22 w 176"/>
                  <a:gd name="T33" fmla="*/ 175 h 175"/>
                  <a:gd name="T34" fmla="*/ 17 w 176"/>
                  <a:gd name="T35" fmla="*/ 173 h 175"/>
                  <a:gd name="T36" fmla="*/ 12 w 176"/>
                  <a:gd name="T37" fmla="*/ 171 h 175"/>
                  <a:gd name="T38" fmla="*/ 8 w 176"/>
                  <a:gd name="T39" fmla="*/ 167 h 175"/>
                  <a:gd name="T40" fmla="*/ 8 w 176"/>
                  <a:gd name="T41" fmla="*/ 167 h 175"/>
                  <a:gd name="T42" fmla="*/ 5 w 176"/>
                  <a:gd name="T43" fmla="*/ 163 h 175"/>
                  <a:gd name="T44" fmla="*/ 2 w 176"/>
                  <a:gd name="T45" fmla="*/ 158 h 175"/>
                  <a:gd name="T46" fmla="*/ 1 w 176"/>
                  <a:gd name="T47" fmla="*/ 153 h 175"/>
                  <a:gd name="T48" fmla="*/ 0 w 176"/>
                  <a:gd name="T49" fmla="*/ 148 h 175"/>
                  <a:gd name="T50" fmla="*/ 1 w 176"/>
                  <a:gd name="T51" fmla="*/ 143 h 175"/>
                  <a:gd name="T52" fmla="*/ 2 w 176"/>
                  <a:gd name="T53" fmla="*/ 138 h 175"/>
                  <a:gd name="T54" fmla="*/ 5 w 176"/>
                  <a:gd name="T55" fmla="*/ 134 h 175"/>
                  <a:gd name="T56" fmla="*/ 8 w 176"/>
                  <a:gd name="T57" fmla="*/ 130 h 175"/>
                  <a:gd name="T58" fmla="*/ 131 w 176"/>
                  <a:gd name="T59" fmla="*/ 8 h 175"/>
                  <a:gd name="T60" fmla="*/ 131 w 176"/>
                  <a:gd name="T61" fmla="*/ 8 h 175"/>
                  <a:gd name="T62" fmla="*/ 135 w 176"/>
                  <a:gd name="T63" fmla="*/ 4 h 175"/>
                  <a:gd name="T64" fmla="*/ 140 w 176"/>
                  <a:gd name="T65" fmla="*/ 2 h 175"/>
                  <a:gd name="T66" fmla="*/ 145 w 176"/>
                  <a:gd name="T67" fmla="*/ 1 h 175"/>
                  <a:gd name="T68" fmla="*/ 150 w 176"/>
                  <a:gd name="T69" fmla="*/ 0 h 175"/>
                  <a:gd name="T70" fmla="*/ 155 w 176"/>
                  <a:gd name="T71" fmla="*/ 1 h 175"/>
                  <a:gd name="T72" fmla="*/ 160 w 176"/>
                  <a:gd name="T73" fmla="*/ 3 h 175"/>
                  <a:gd name="T74" fmla="*/ 164 w 176"/>
                  <a:gd name="T75" fmla="*/ 5 h 175"/>
                  <a:gd name="T76" fmla="*/ 169 w 176"/>
                  <a:gd name="T77" fmla="*/ 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75">
                    <a:moveTo>
                      <a:pt x="169" y="9"/>
                    </a:moveTo>
                    <a:lnTo>
                      <a:pt x="169" y="9"/>
                    </a:lnTo>
                    <a:lnTo>
                      <a:pt x="172" y="13"/>
                    </a:lnTo>
                    <a:lnTo>
                      <a:pt x="174" y="17"/>
                    </a:lnTo>
                    <a:lnTo>
                      <a:pt x="176" y="22"/>
                    </a:lnTo>
                    <a:lnTo>
                      <a:pt x="176" y="27"/>
                    </a:lnTo>
                    <a:lnTo>
                      <a:pt x="176" y="32"/>
                    </a:lnTo>
                    <a:lnTo>
                      <a:pt x="175" y="37"/>
                    </a:lnTo>
                    <a:lnTo>
                      <a:pt x="172" y="42"/>
                    </a:lnTo>
                    <a:lnTo>
                      <a:pt x="169" y="46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41" y="171"/>
                    </a:lnTo>
                    <a:lnTo>
                      <a:pt x="37" y="174"/>
                    </a:lnTo>
                    <a:lnTo>
                      <a:pt x="32" y="175"/>
                    </a:lnTo>
                    <a:lnTo>
                      <a:pt x="27" y="175"/>
                    </a:lnTo>
                    <a:lnTo>
                      <a:pt x="22" y="175"/>
                    </a:lnTo>
                    <a:lnTo>
                      <a:pt x="17" y="173"/>
                    </a:lnTo>
                    <a:lnTo>
                      <a:pt x="12" y="171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5" y="163"/>
                    </a:lnTo>
                    <a:lnTo>
                      <a:pt x="2" y="158"/>
                    </a:lnTo>
                    <a:lnTo>
                      <a:pt x="1" y="153"/>
                    </a:lnTo>
                    <a:lnTo>
                      <a:pt x="0" y="148"/>
                    </a:lnTo>
                    <a:lnTo>
                      <a:pt x="1" y="143"/>
                    </a:lnTo>
                    <a:lnTo>
                      <a:pt x="2" y="138"/>
                    </a:lnTo>
                    <a:lnTo>
                      <a:pt x="5" y="134"/>
                    </a:lnTo>
                    <a:lnTo>
                      <a:pt x="8" y="130"/>
                    </a:lnTo>
                    <a:lnTo>
                      <a:pt x="131" y="8"/>
                    </a:lnTo>
                    <a:lnTo>
                      <a:pt x="131" y="8"/>
                    </a:lnTo>
                    <a:lnTo>
                      <a:pt x="135" y="4"/>
                    </a:lnTo>
                    <a:lnTo>
                      <a:pt x="140" y="2"/>
                    </a:lnTo>
                    <a:lnTo>
                      <a:pt x="145" y="1"/>
                    </a:lnTo>
                    <a:lnTo>
                      <a:pt x="150" y="0"/>
                    </a:lnTo>
                    <a:lnTo>
                      <a:pt x="155" y="1"/>
                    </a:lnTo>
                    <a:lnTo>
                      <a:pt x="160" y="3"/>
                    </a:lnTo>
                    <a:lnTo>
                      <a:pt x="164" y="5"/>
                    </a:lnTo>
                    <a:lnTo>
                      <a:pt x="169" y="9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iş1ïḍe">
                <a:extLst>
                  <a:ext uri="{FF2B5EF4-FFF2-40B4-BE49-F238E27FC236}">
                    <a16:creationId xmlns:a16="http://schemas.microsoft.com/office/drawing/2014/main" xmlns="" id="{B4707D12-EF27-4BFF-AF9E-BD52DE2E738E}"/>
                  </a:ext>
                </a:extLst>
              </p:cNvPr>
              <p:cNvSpPr/>
              <p:nvPr/>
            </p:nvSpPr>
            <p:spPr bwMode="auto">
              <a:xfrm>
                <a:off x="5938824" y="746123"/>
                <a:ext cx="139700" cy="139700"/>
              </a:xfrm>
              <a:custGeom>
                <a:avLst/>
                <a:gdLst>
                  <a:gd name="T0" fmla="*/ 169 w 176"/>
                  <a:gd name="T1" fmla="*/ 9 h 175"/>
                  <a:gd name="T2" fmla="*/ 169 w 176"/>
                  <a:gd name="T3" fmla="*/ 9 h 175"/>
                  <a:gd name="T4" fmla="*/ 172 w 176"/>
                  <a:gd name="T5" fmla="*/ 13 h 175"/>
                  <a:gd name="T6" fmla="*/ 174 w 176"/>
                  <a:gd name="T7" fmla="*/ 17 h 175"/>
                  <a:gd name="T8" fmla="*/ 176 w 176"/>
                  <a:gd name="T9" fmla="*/ 22 h 175"/>
                  <a:gd name="T10" fmla="*/ 176 w 176"/>
                  <a:gd name="T11" fmla="*/ 27 h 175"/>
                  <a:gd name="T12" fmla="*/ 176 w 176"/>
                  <a:gd name="T13" fmla="*/ 32 h 175"/>
                  <a:gd name="T14" fmla="*/ 175 w 176"/>
                  <a:gd name="T15" fmla="*/ 37 h 175"/>
                  <a:gd name="T16" fmla="*/ 172 w 176"/>
                  <a:gd name="T17" fmla="*/ 42 h 175"/>
                  <a:gd name="T18" fmla="*/ 169 w 176"/>
                  <a:gd name="T19" fmla="*/ 46 h 175"/>
                  <a:gd name="T20" fmla="*/ 46 w 176"/>
                  <a:gd name="T21" fmla="*/ 168 h 175"/>
                  <a:gd name="T22" fmla="*/ 46 w 176"/>
                  <a:gd name="T23" fmla="*/ 168 h 175"/>
                  <a:gd name="T24" fmla="*/ 41 w 176"/>
                  <a:gd name="T25" fmla="*/ 171 h 175"/>
                  <a:gd name="T26" fmla="*/ 37 w 176"/>
                  <a:gd name="T27" fmla="*/ 174 h 175"/>
                  <a:gd name="T28" fmla="*/ 32 w 176"/>
                  <a:gd name="T29" fmla="*/ 175 h 175"/>
                  <a:gd name="T30" fmla="*/ 27 w 176"/>
                  <a:gd name="T31" fmla="*/ 175 h 175"/>
                  <a:gd name="T32" fmla="*/ 22 w 176"/>
                  <a:gd name="T33" fmla="*/ 175 h 175"/>
                  <a:gd name="T34" fmla="*/ 17 w 176"/>
                  <a:gd name="T35" fmla="*/ 173 h 175"/>
                  <a:gd name="T36" fmla="*/ 12 w 176"/>
                  <a:gd name="T37" fmla="*/ 171 h 175"/>
                  <a:gd name="T38" fmla="*/ 8 w 176"/>
                  <a:gd name="T39" fmla="*/ 167 h 175"/>
                  <a:gd name="T40" fmla="*/ 8 w 176"/>
                  <a:gd name="T41" fmla="*/ 167 h 175"/>
                  <a:gd name="T42" fmla="*/ 5 w 176"/>
                  <a:gd name="T43" fmla="*/ 163 h 175"/>
                  <a:gd name="T44" fmla="*/ 2 w 176"/>
                  <a:gd name="T45" fmla="*/ 158 h 175"/>
                  <a:gd name="T46" fmla="*/ 1 w 176"/>
                  <a:gd name="T47" fmla="*/ 153 h 175"/>
                  <a:gd name="T48" fmla="*/ 0 w 176"/>
                  <a:gd name="T49" fmla="*/ 148 h 175"/>
                  <a:gd name="T50" fmla="*/ 1 w 176"/>
                  <a:gd name="T51" fmla="*/ 143 h 175"/>
                  <a:gd name="T52" fmla="*/ 2 w 176"/>
                  <a:gd name="T53" fmla="*/ 138 h 175"/>
                  <a:gd name="T54" fmla="*/ 5 w 176"/>
                  <a:gd name="T55" fmla="*/ 134 h 175"/>
                  <a:gd name="T56" fmla="*/ 8 w 176"/>
                  <a:gd name="T57" fmla="*/ 130 h 175"/>
                  <a:gd name="T58" fmla="*/ 131 w 176"/>
                  <a:gd name="T59" fmla="*/ 8 h 175"/>
                  <a:gd name="T60" fmla="*/ 131 w 176"/>
                  <a:gd name="T61" fmla="*/ 8 h 175"/>
                  <a:gd name="T62" fmla="*/ 135 w 176"/>
                  <a:gd name="T63" fmla="*/ 4 h 175"/>
                  <a:gd name="T64" fmla="*/ 140 w 176"/>
                  <a:gd name="T65" fmla="*/ 2 h 175"/>
                  <a:gd name="T66" fmla="*/ 145 w 176"/>
                  <a:gd name="T67" fmla="*/ 1 h 175"/>
                  <a:gd name="T68" fmla="*/ 150 w 176"/>
                  <a:gd name="T69" fmla="*/ 0 h 175"/>
                  <a:gd name="T70" fmla="*/ 155 w 176"/>
                  <a:gd name="T71" fmla="*/ 1 h 175"/>
                  <a:gd name="T72" fmla="*/ 160 w 176"/>
                  <a:gd name="T73" fmla="*/ 3 h 175"/>
                  <a:gd name="T74" fmla="*/ 164 w 176"/>
                  <a:gd name="T75" fmla="*/ 5 h 175"/>
                  <a:gd name="T76" fmla="*/ 169 w 176"/>
                  <a:gd name="T77" fmla="*/ 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75">
                    <a:moveTo>
                      <a:pt x="169" y="9"/>
                    </a:moveTo>
                    <a:lnTo>
                      <a:pt x="169" y="9"/>
                    </a:lnTo>
                    <a:lnTo>
                      <a:pt x="172" y="13"/>
                    </a:lnTo>
                    <a:lnTo>
                      <a:pt x="174" y="17"/>
                    </a:lnTo>
                    <a:lnTo>
                      <a:pt x="176" y="22"/>
                    </a:lnTo>
                    <a:lnTo>
                      <a:pt x="176" y="27"/>
                    </a:lnTo>
                    <a:lnTo>
                      <a:pt x="176" y="32"/>
                    </a:lnTo>
                    <a:lnTo>
                      <a:pt x="175" y="37"/>
                    </a:lnTo>
                    <a:lnTo>
                      <a:pt x="172" y="42"/>
                    </a:lnTo>
                    <a:lnTo>
                      <a:pt x="169" y="46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41" y="171"/>
                    </a:lnTo>
                    <a:lnTo>
                      <a:pt x="37" y="174"/>
                    </a:lnTo>
                    <a:lnTo>
                      <a:pt x="32" y="175"/>
                    </a:lnTo>
                    <a:lnTo>
                      <a:pt x="27" y="175"/>
                    </a:lnTo>
                    <a:lnTo>
                      <a:pt x="22" y="175"/>
                    </a:lnTo>
                    <a:lnTo>
                      <a:pt x="17" y="173"/>
                    </a:lnTo>
                    <a:lnTo>
                      <a:pt x="12" y="171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5" y="163"/>
                    </a:lnTo>
                    <a:lnTo>
                      <a:pt x="2" y="158"/>
                    </a:lnTo>
                    <a:lnTo>
                      <a:pt x="1" y="153"/>
                    </a:lnTo>
                    <a:lnTo>
                      <a:pt x="0" y="148"/>
                    </a:lnTo>
                    <a:lnTo>
                      <a:pt x="1" y="143"/>
                    </a:lnTo>
                    <a:lnTo>
                      <a:pt x="2" y="138"/>
                    </a:lnTo>
                    <a:lnTo>
                      <a:pt x="5" y="134"/>
                    </a:lnTo>
                    <a:lnTo>
                      <a:pt x="8" y="130"/>
                    </a:lnTo>
                    <a:lnTo>
                      <a:pt x="131" y="8"/>
                    </a:lnTo>
                    <a:lnTo>
                      <a:pt x="131" y="8"/>
                    </a:lnTo>
                    <a:lnTo>
                      <a:pt x="135" y="4"/>
                    </a:lnTo>
                    <a:lnTo>
                      <a:pt x="140" y="2"/>
                    </a:lnTo>
                    <a:lnTo>
                      <a:pt x="145" y="1"/>
                    </a:lnTo>
                    <a:lnTo>
                      <a:pt x="150" y="0"/>
                    </a:lnTo>
                    <a:lnTo>
                      <a:pt x="155" y="1"/>
                    </a:lnTo>
                    <a:lnTo>
                      <a:pt x="160" y="3"/>
                    </a:lnTo>
                    <a:lnTo>
                      <a:pt x="164" y="5"/>
                    </a:lnTo>
                    <a:lnTo>
                      <a:pt x="169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îṣḷiďê">
                <a:extLst>
                  <a:ext uri="{FF2B5EF4-FFF2-40B4-BE49-F238E27FC236}">
                    <a16:creationId xmlns:a16="http://schemas.microsoft.com/office/drawing/2014/main" xmlns="" id="{7CD7756F-6E3C-444D-A472-FF5DAE55F44E}"/>
                  </a:ext>
                </a:extLst>
              </p:cNvPr>
              <p:cNvSpPr/>
              <p:nvPr/>
            </p:nvSpPr>
            <p:spPr bwMode="auto">
              <a:xfrm>
                <a:off x="5784837" y="590548"/>
                <a:ext cx="160338" cy="158750"/>
              </a:xfrm>
              <a:custGeom>
                <a:avLst/>
                <a:gdLst>
                  <a:gd name="T0" fmla="*/ 194 w 204"/>
                  <a:gd name="T1" fmla="*/ 10 h 202"/>
                  <a:gd name="T2" fmla="*/ 194 w 204"/>
                  <a:gd name="T3" fmla="*/ 10 h 202"/>
                  <a:gd name="T4" fmla="*/ 198 w 204"/>
                  <a:gd name="T5" fmla="*/ 15 h 202"/>
                  <a:gd name="T6" fmla="*/ 201 w 204"/>
                  <a:gd name="T7" fmla="*/ 20 h 202"/>
                  <a:gd name="T8" fmla="*/ 203 w 204"/>
                  <a:gd name="T9" fmla="*/ 25 h 202"/>
                  <a:gd name="T10" fmla="*/ 204 w 204"/>
                  <a:gd name="T11" fmla="*/ 31 h 202"/>
                  <a:gd name="T12" fmla="*/ 203 w 204"/>
                  <a:gd name="T13" fmla="*/ 37 h 202"/>
                  <a:gd name="T14" fmla="*/ 202 w 204"/>
                  <a:gd name="T15" fmla="*/ 43 h 202"/>
                  <a:gd name="T16" fmla="*/ 199 w 204"/>
                  <a:gd name="T17" fmla="*/ 48 h 202"/>
                  <a:gd name="T18" fmla="*/ 195 w 204"/>
                  <a:gd name="T19" fmla="*/ 52 h 202"/>
                  <a:gd name="T20" fmla="*/ 52 w 204"/>
                  <a:gd name="T21" fmla="*/ 194 h 202"/>
                  <a:gd name="T22" fmla="*/ 52 w 204"/>
                  <a:gd name="T23" fmla="*/ 194 h 202"/>
                  <a:gd name="T24" fmla="*/ 47 w 204"/>
                  <a:gd name="T25" fmla="*/ 198 h 202"/>
                  <a:gd name="T26" fmla="*/ 42 w 204"/>
                  <a:gd name="T27" fmla="*/ 200 h 202"/>
                  <a:gd name="T28" fmla="*/ 36 w 204"/>
                  <a:gd name="T29" fmla="*/ 202 h 202"/>
                  <a:gd name="T30" fmla="*/ 31 w 204"/>
                  <a:gd name="T31" fmla="*/ 202 h 202"/>
                  <a:gd name="T32" fmla="*/ 25 w 204"/>
                  <a:gd name="T33" fmla="*/ 202 h 202"/>
                  <a:gd name="T34" fmla="*/ 19 w 204"/>
                  <a:gd name="T35" fmla="*/ 200 h 202"/>
                  <a:gd name="T36" fmla="*/ 14 w 204"/>
                  <a:gd name="T37" fmla="*/ 197 h 202"/>
                  <a:gd name="T38" fmla="*/ 9 w 204"/>
                  <a:gd name="T39" fmla="*/ 193 h 202"/>
                  <a:gd name="T40" fmla="*/ 9 w 204"/>
                  <a:gd name="T41" fmla="*/ 193 h 202"/>
                  <a:gd name="T42" fmla="*/ 5 w 204"/>
                  <a:gd name="T43" fmla="*/ 188 h 202"/>
                  <a:gd name="T44" fmla="*/ 2 w 204"/>
                  <a:gd name="T45" fmla="*/ 183 h 202"/>
                  <a:gd name="T46" fmla="*/ 1 w 204"/>
                  <a:gd name="T47" fmla="*/ 177 h 202"/>
                  <a:gd name="T48" fmla="*/ 0 w 204"/>
                  <a:gd name="T49" fmla="*/ 171 h 202"/>
                  <a:gd name="T50" fmla="*/ 1 w 204"/>
                  <a:gd name="T51" fmla="*/ 166 h 202"/>
                  <a:gd name="T52" fmla="*/ 2 w 204"/>
                  <a:gd name="T53" fmla="*/ 160 h 202"/>
                  <a:gd name="T54" fmla="*/ 5 w 204"/>
                  <a:gd name="T55" fmla="*/ 155 h 202"/>
                  <a:gd name="T56" fmla="*/ 9 w 204"/>
                  <a:gd name="T57" fmla="*/ 150 h 202"/>
                  <a:gd name="T58" fmla="*/ 152 w 204"/>
                  <a:gd name="T59" fmla="*/ 9 h 202"/>
                  <a:gd name="T60" fmla="*/ 152 w 204"/>
                  <a:gd name="T61" fmla="*/ 9 h 202"/>
                  <a:gd name="T62" fmla="*/ 156 w 204"/>
                  <a:gd name="T63" fmla="*/ 5 h 202"/>
                  <a:gd name="T64" fmla="*/ 162 w 204"/>
                  <a:gd name="T65" fmla="*/ 2 h 202"/>
                  <a:gd name="T66" fmla="*/ 167 w 204"/>
                  <a:gd name="T67" fmla="*/ 1 h 202"/>
                  <a:gd name="T68" fmla="*/ 173 w 204"/>
                  <a:gd name="T69" fmla="*/ 0 h 202"/>
                  <a:gd name="T70" fmla="*/ 179 w 204"/>
                  <a:gd name="T71" fmla="*/ 1 h 202"/>
                  <a:gd name="T72" fmla="*/ 184 w 204"/>
                  <a:gd name="T73" fmla="*/ 3 h 202"/>
                  <a:gd name="T74" fmla="*/ 190 w 204"/>
                  <a:gd name="T75" fmla="*/ 6 h 202"/>
                  <a:gd name="T76" fmla="*/ 194 w 204"/>
                  <a:gd name="T77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4" h="202">
                    <a:moveTo>
                      <a:pt x="194" y="10"/>
                    </a:moveTo>
                    <a:lnTo>
                      <a:pt x="194" y="10"/>
                    </a:lnTo>
                    <a:lnTo>
                      <a:pt x="198" y="15"/>
                    </a:lnTo>
                    <a:lnTo>
                      <a:pt x="201" y="20"/>
                    </a:lnTo>
                    <a:lnTo>
                      <a:pt x="203" y="25"/>
                    </a:lnTo>
                    <a:lnTo>
                      <a:pt x="204" y="31"/>
                    </a:lnTo>
                    <a:lnTo>
                      <a:pt x="203" y="37"/>
                    </a:lnTo>
                    <a:lnTo>
                      <a:pt x="202" y="43"/>
                    </a:lnTo>
                    <a:lnTo>
                      <a:pt x="199" y="48"/>
                    </a:lnTo>
                    <a:lnTo>
                      <a:pt x="195" y="52"/>
                    </a:lnTo>
                    <a:lnTo>
                      <a:pt x="52" y="194"/>
                    </a:lnTo>
                    <a:lnTo>
                      <a:pt x="52" y="194"/>
                    </a:lnTo>
                    <a:lnTo>
                      <a:pt x="47" y="198"/>
                    </a:lnTo>
                    <a:lnTo>
                      <a:pt x="42" y="200"/>
                    </a:lnTo>
                    <a:lnTo>
                      <a:pt x="36" y="202"/>
                    </a:lnTo>
                    <a:lnTo>
                      <a:pt x="31" y="202"/>
                    </a:lnTo>
                    <a:lnTo>
                      <a:pt x="25" y="202"/>
                    </a:lnTo>
                    <a:lnTo>
                      <a:pt x="19" y="200"/>
                    </a:lnTo>
                    <a:lnTo>
                      <a:pt x="14" y="197"/>
                    </a:lnTo>
                    <a:lnTo>
                      <a:pt x="9" y="193"/>
                    </a:lnTo>
                    <a:lnTo>
                      <a:pt x="9" y="193"/>
                    </a:lnTo>
                    <a:lnTo>
                      <a:pt x="5" y="188"/>
                    </a:lnTo>
                    <a:lnTo>
                      <a:pt x="2" y="183"/>
                    </a:lnTo>
                    <a:lnTo>
                      <a:pt x="1" y="177"/>
                    </a:lnTo>
                    <a:lnTo>
                      <a:pt x="0" y="171"/>
                    </a:lnTo>
                    <a:lnTo>
                      <a:pt x="1" y="166"/>
                    </a:lnTo>
                    <a:lnTo>
                      <a:pt x="2" y="160"/>
                    </a:lnTo>
                    <a:lnTo>
                      <a:pt x="5" y="155"/>
                    </a:lnTo>
                    <a:lnTo>
                      <a:pt x="9" y="150"/>
                    </a:lnTo>
                    <a:lnTo>
                      <a:pt x="152" y="9"/>
                    </a:lnTo>
                    <a:lnTo>
                      <a:pt x="152" y="9"/>
                    </a:lnTo>
                    <a:lnTo>
                      <a:pt x="156" y="5"/>
                    </a:lnTo>
                    <a:lnTo>
                      <a:pt x="162" y="2"/>
                    </a:lnTo>
                    <a:lnTo>
                      <a:pt x="167" y="1"/>
                    </a:lnTo>
                    <a:lnTo>
                      <a:pt x="173" y="0"/>
                    </a:lnTo>
                    <a:lnTo>
                      <a:pt x="179" y="1"/>
                    </a:lnTo>
                    <a:lnTo>
                      <a:pt x="184" y="3"/>
                    </a:lnTo>
                    <a:lnTo>
                      <a:pt x="190" y="6"/>
                    </a:lnTo>
                    <a:lnTo>
                      <a:pt x="194" y="1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iṥḻiḍè">
                <a:extLst>
                  <a:ext uri="{FF2B5EF4-FFF2-40B4-BE49-F238E27FC236}">
                    <a16:creationId xmlns:a16="http://schemas.microsoft.com/office/drawing/2014/main" xmlns="" id="{6AF8C82B-0FE3-409F-9E42-06D5965DF0DE}"/>
                  </a:ext>
                </a:extLst>
              </p:cNvPr>
              <p:cNvSpPr/>
              <p:nvPr/>
            </p:nvSpPr>
            <p:spPr bwMode="auto">
              <a:xfrm>
                <a:off x="5784837" y="590548"/>
                <a:ext cx="160338" cy="158750"/>
              </a:xfrm>
              <a:custGeom>
                <a:avLst/>
                <a:gdLst>
                  <a:gd name="T0" fmla="*/ 194 w 204"/>
                  <a:gd name="T1" fmla="*/ 10 h 202"/>
                  <a:gd name="T2" fmla="*/ 194 w 204"/>
                  <a:gd name="T3" fmla="*/ 10 h 202"/>
                  <a:gd name="T4" fmla="*/ 198 w 204"/>
                  <a:gd name="T5" fmla="*/ 15 h 202"/>
                  <a:gd name="T6" fmla="*/ 201 w 204"/>
                  <a:gd name="T7" fmla="*/ 20 h 202"/>
                  <a:gd name="T8" fmla="*/ 203 w 204"/>
                  <a:gd name="T9" fmla="*/ 25 h 202"/>
                  <a:gd name="T10" fmla="*/ 204 w 204"/>
                  <a:gd name="T11" fmla="*/ 31 h 202"/>
                  <a:gd name="T12" fmla="*/ 203 w 204"/>
                  <a:gd name="T13" fmla="*/ 37 h 202"/>
                  <a:gd name="T14" fmla="*/ 202 w 204"/>
                  <a:gd name="T15" fmla="*/ 43 h 202"/>
                  <a:gd name="T16" fmla="*/ 199 w 204"/>
                  <a:gd name="T17" fmla="*/ 48 h 202"/>
                  <a:gd name="T18" fmla="*/ 195 w 204"/>
                  <a:gd name="T19" fmla="*/ 52 h 202"/>
                  <a:gd name="T20" fmla="*/ 52 w 204"/>
                  <a:gd name="T21" fmla="*/ 194 h 202"/>
                  <a:gd name="T22" fmla="*/ 52 w 204"/>
                  <a:gd name="T23" fmla="*/ 194 h 202"/>
                  <a:gd name="T24" fmla="*/ 47 w 204"/>
                  <a:gd name="T25" fmla="*/ 198 h 202"/>
                  <a:gd name="T26" fmla="*/ 42 w 204"/>
                  <a:gd name="T27" fmla="*/ 200 h 202"/>
                  <a:gd name="T28" fmla="*/ 36 w 204"/>
                  <a:gd name="T29" fmla="*/ 202 h 202"/>
                  <a:gd name="T30" fmla="*/ 31 w 204"/>
                  <a:gd name="T31" fmla="*/ 202 h 202"/>
                  <a:gd name="T32" fmla="*/ 25 w 204"/>
                  <a:gd name="T33" fmla="*/ 202 h 202"/>
                  <a:gd name="T34" fmla="*/ 19 w 204"/>
                  <a:gd name="T35" fmla="*/ 200 h 202"/>
                  <a:gd name="T36" fmla="*/ 14 w 204"/>
                  <a:gd name="T37" fmla="*/ 197 h 202"/>
                  <a:gd name="T38" fmla="*/ 9 w 204"/>
                  <a:gd name="T39" fmla="*/ 193 h 202"/>
                  <a:gd name="T40" fmla="*/ 9 w 204"/>
                  <a:gd name="T41" fmla="*/ 193 h 202"/>
                  <a:gd name="T42" fmla="*/ 5 w 204"/>
                  <a:gd name="T43" fmla="*/ 188 h 202"/>
                  <a:gd name="T44" fmla="*/ 2 w 204"/>
                  <a:gd name="T45" fmla="*/ 183 h 202"/>
                  <a:gd name="T46" fmla="*/ 1 w 204"/>
                  <a:gd name="T47" fmla="*/ 177 h 202"/>
                  <a:gd name="T48" fmla="*/ 0 w 204"/>
                  <a:gd name="T49" fmla="*/ 171 h 202"/>
                  <a:gd name="T50" fmla="*/ 1 w 204"/>
                  <a:gd name="T51" fmla="*/ 166 h 202"/>
                  <a:gd name="T52" fmla="*/ 2 w 204"/>
                  <a:gd name="T53" fmla="*/ 160 h 202"/>
                  <a:gd name="T54" fmla="*/ 5 w 204"/>
                  <a:gd name="T55" fmla="*/ 155 h 202"/>
                  <a:gd name="T56" fmla="*/ 9 w 204"/>
                  <a:gd name="T57" fmla="*/ 150 h 202"/>
                  <a:gd name="T58" fmla="*/ 152 w 204"/>
                  <a:gd name="T59" fmla="*/ 9 h 202"/>
                  <a:gd name="T60" fmla="*/ 152 w 204"/>
                  <a:gd name="T61" fmla="*/ 9 h 202"/>
                  <a:gd name="T62" fmla="*/ 156 w 204"/>
                  <a:gd name="T63" fmla="*/ 5 h 202"/>
                  <a:gd name="T64" fmla="*/ 162 w 204"/>
                  <a:gd name="T65" fmla="*/ 2 h 202"/>
                  <a:gd name="T66" fmla="*/ 167 w 204"/>
                  <a:gd name="T67" fmla="*/ 1 h 202"/>
                  <a:gd name="T68" fmla="*/ 173 w 204"/>
                  <a:gd name="T69" fmla="*/ 0 h 202"/>
                  <a:gd name="T70" fmla="*/ 179 w 204"/>
                  <a:gd name="T71" fmla="*/ 1 h 202"/>
                  <a:gd name="T72" fmla="*/ 184 w 204"/>
                  <a:gd name="T73" fmla="*/ 3 h 202"/>
                  <a:gd name="T74" fmla="*/ 190 w 204"/>
                  <a:gd name="T75" fmla="*/ 6 h 202"/>
                  <a:gd name="T76" fmla="*/ 194 w 204"/>
                  <a:gd name="T77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4" h="202">
                    <a:moveTo>
                      <a:pt x="194" y="10"/>
                    </a:moveTo>
                    <a:lnTo>
                      <a:pt x="194" y="10"/>
                    </a:lnTo>
                    <a:lnTo>
                      <a:pt x="198" y="15"/>
                    </a:lnTo>
                    <a:lnTo>
                      <a:pt x="201" y="20"/>
                    </a:lnTo>
                    <a:lnTo>
                      <a:pt x="203" y="25"/>
                    </a:lnTo>
                    <a:lnTo>
                      <a:pt x="204" y="31"/>
                    </a:lnTo>
                    <a:lnTo>
                      <a:pt x="203" y="37"/>
                    </a:lnTo>
                    <a:lnTo>
                      <a:pt x="202" y="43"/>
                    </a:lnTo>
                    <a:lnTo>
                      <a:pt x="199" y="48"/>
                    </a:lnTo>
                    <a:lnTo>
                      <a:pt x="195" y="52"/>
                    </a:lnTo>
                    <a:lnTo>
                      <a:pt x="52" y="194"/>
                    </a:lnTo>
                    <a:lnTo>
                      <a:pt x="52" y="194"/>
                    </a:lnTo>
                    <a:lnTo>
                      <a:pt x="47" y="198"/>
                    </a:lnTo>
                    <a:lnTo>
                      <a:pt x="42" y="200"/>
                    </a:lnTo>
                    <a:lnTo>
                      <a:pt x="36" y="202"/>
                    </a:lnTo>
                    <a:lnTo>
                      <a:pt x="31" y="202"/>
                    </a:lnTo>
                    <a:lnTo>
                      <a:pt x="25" y="202"/>
                    </a:lnTo>
                    <a:lnTo>
                      <a:pt x="19" y="200"/>
                    </a:lnTo>
                    <a:lnTo>
                      <a:pt x="14" y="197"/>
                    </a:lnTo>
                    <a:lnTo>
                      <a:pt x="9" y="193"/>
                    </a:lnTo>
                    <a:lnTo>
                      <a:pt x="9" y="193"/>
                    </a:lnTo>
                    <a:lnTo>
                      <a:pt x="5" y="188"/>
                    </a:lnTo>
                    <a:lnTo>
                      <a:pt x="2" y="183"/>
                    </a:lnTo>
                    <a:lnTo>
                      <a:pt x="1" y="177"/>
                    </a:lnTo>
                    <a:lnTo>
                      <a:pt x="0" y="171"/>
                    </a:lnTo>
                    <a:lnTo>
                      <a:pt x="1" y="166"/>
                    </a:lnTo>
                    <a:lnTo>
                      <a:pt x="2" y="160"/>
                    </a:lnTo>
                    <a:lnTo>
                      <a:pt x="5" y="155"/>
                    </a:lnTo>
                    <a:lnTo>
                      <a:pt x="9" y="150"/>
                    </a:lnTo>
                    <a:lnTo>
                      <a:pt x="152" y="9"/>
                    </a:lnTo>
                    <a:lnTo>
                      <a:pt x="152" y="9"/>
                    </a:lnTo>
                    <a:lnTo>
                      <a:pt x="156" y="5"/>
                    </a:lnTo>
                    <a:lnTo>
                      <a:pt x="162" y="2"/>
                    </a:lnTo>
                    <a:lnTo>
                      <a:pt x="167" y="1"/>
                    </a:lnTo>
                    <a:lnTo>
                      <a:pt x="173" y="0"/>
                    </a:lnTo>
                    <a:lnTo>
                      <a:pt x="179" y="1"/>
                    </a:lnTo>
                    <a:lnTo>
                      <a:pt x="184" y="3"/>
                    </a:lnTo>
                    <a:lnTo>
                      <a:pt x="190" y="6"/>
                    </a:lnTo>
                    <a:lnTo>
                      <a:pt x="194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íslïďe">
                <a:extLst>
                  <a:ext uri="{FF2B5EF4-FFF2-40B4-BE49-F238E27FC236}">
                    <a16:creationId xmlns:a16="http://schemas.microsoft.com/office/drawing/2014/main" xmlns="" id="{7FE04CCC-F7F0-4FF8-A795-0D71CE05FE4B}"/>
                  </a:ext>
                </a:extLst>
              </p:cNvPr>
              <p:cNvSpPr/>
              <p:nvPr/>
            </p:nvSpPr>
            <p:spPr bwMode="auto">
              <a:xfrm>
                <a:off x="5826111" y="631823"/>
                <a:ext cx="217487" cy="217487"/>
              </a:xfrm>
              <a:custGeom>
                <a:avLst/>
                <a:gdLst>
                  <a:gd name="T0" fmla="*/ 0 w 275"/>
                  <a:gd name="T1" fmla="*/ 142 h 276"/>
                  <a:gd name="T2" fmla="*/ 152 w 275"/>
                  <a:gd name="T3" fmla="*/ 276 h 276"/>
                  <a:gd name="T4" fmla="*/ 275 w 275"/>
                  <a:gd name="T5" fmla="*/ 154 h 276"/>
                  <a:gd name="T6" fmla="*/ 143 w 275"/>
                  <a:gd name="T7" fmla="*/ 0 h 276"/>
                  <a:gd name="T8" fmla="*/ 0 w 275"/>
                  <a:gd name="T9" fmla="*/ 14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0" y="142"/>
                    </a:moveTo>
                    <a:lnTo>
                      <a:pt x="152" y="276"/>
                    </a:lnTo>
                    <a:lnTo>
                      <a:pt x="275" y="154"/>
                    </a:lnTo>
                    <a:lnTo>
                      <a:pt x="143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iSliḍe">
                <a:extLst>
                  <a:ext uri="{FF2B5EF4-FFF2-40B4-BE49-F238E27FC236}">
                    <a16:creationId xmlns:a16="http://schemas.microsoft.com/office/drawing/2014/main" xmlns="" id="{44C13690-0A62-4190-BE6B-64BEBA348BA3}"/>
                  </a:ext>
                </a:extLst>
              </p:cNvPr>
              <p:cNvSpPr/>
              <p:nvPr/>
            </p:nvSpPr>
            <p:spPr bwMode="auto">
              <a:xfrm>
                <a:off x="5908661" y="715961"/>
                <a:ext cx="212725" cy="212725"/>
              </a:xfrm>
              <a:custGeom>
                <a:avLst/>
                <a:gdLst>
                  <a:gd name="T0" fmla="*/ 3 w 268"/>
                  <a:gd name="T1" fmla="*/ 0 h 267"/>
                  <a:gd name="T2" fmla="*/ 7 w 268"/>
                  <a:gd name="T3" fmla="*/ 2 h 267"/>
                  <a:gd name="T4" fmla="*/ 19 w 268"/>
                  <a:gd name="T5" fmla="*/ 8 h 267"/>
                  <a:gd name="T6" fmla="*/ 55 w 268"/>
                  <a:gd name="T7" fmla="*/ 31 h 267"/>
                  <a:gd name="T8" fmla="*/ 66 w 268"/>
                  <a:gd name="T9" fmla="*/ 40 h 267"/>
                  <a:gd name="T10" fmla="*/ 78 w 268"/>
                  <a:gd name="T11" fmla="*/ 49 h 267"/>
                  <a:gd name="T12" fmla="*/ 89 w 268"/>
                  <a:gd name="T13" fmla="*/ 59 h 267"/>
                  <a:gd name="T14" fmla="*/ 101 w 268"/>
                  <a:gd name="T15" fmla="*/ 70 h 267"/>
                  <a:gd name="T16" fmla="*/ 112 w 268"/>
                  <a:gd name="T17" fmla="*/ 82 h 267"/>
                  <a:gd name="T18" fmla="*/ 123 w 268"/>
                  <a:gd name="T19" fmla="*/ 96 h 267"/>
                  <a:gd name="T20" fmla="*/ 146 w 268"/>
                  <a:gd name="T21" fmla="*/ 122 h 267"/>
                  <a:gd name="T22" fmla="*/ 169 w 268"/>
                  <a:gd name="T23" fmla="*/ 148 h 267"/>
                  <a:gd name="T24" fmla="*/ 191 w 268"/>
                  <a:gd name="T25" fmla="*/ 174 h 267"/>
                  <a:gd name="T26" fmla="*/ 212 w 268"/>
                  <a:gd name="T27" fmla="*/ 198 h 267"/>
                  <a:gd name="T28" fmla="*/ 230 w 268"/>
                  <a:gd name="T29" fmla="*/ 219 h 267"/>
                  <a:gd name="T30" fmla="*/ 246 w 268"/>
                  <a:gd name="T31" fmla="*/ 238 h 267"/>
                  <a:gd name="T32" fmla="*/ 258 w 268"/>
                  <a:gd name="T33" fmla="*/ 252 h 267"/>
                  <a:gd name="T34" fmla="*/ 265 w 268"/>
                  <a:gd name="T35" fmla="*/ 267 h 267"/>
                  <a:gd name="T36" fmla="*/ 253 w 268"/>
                  <a:gd name="T37" fmla="*/ 257 h 267"/>
                  <a:gd name="T38" fmla="*/ 238 w 268"/>
                  <a:gd name="T39" fmla="*/ 245 h 267"/>
                  <a:gd name="T40" fmla="*/ 220 w 268"/>
                  <a:gd name="T41" fmla="*/ 230 h 267"/>
                  <a:gd name="T42" fmla="*/ 198 w 268"/>
                  <a:gd name="T43" fmla="*/ 212 h 267"/>
                  <a:gd name="T44" fmla="*/ 174 w 268"/>
                  <a:gd name="T45" fmla="*/ 191 h 267"/>
                  <a:gd name="T46" fmla="*/ 149 w 268"/>
                  <a:gd name="T47" fmla="*/ 169 h 267"/>
                  <a:gd name="T48" fmla="*/ 122 w 268"/>
                  <a:gd name="T49" fmla="*/ 146 h 267"/>
                  <a:gd name="T50" fmla="*/ 96 w 268"/>
                  <a:gd name="T51" fmla="*/ 123 h 267"/>
                  <a:gd name="T52" fmla="*/ 83 w 268"/>
                  <a:gd name="T53" fmla="*/ 112 h 267"/>
                  <a:gd name="T54" fmla="*/ 70 w 268"/>
                  <a:gd name="T55" fmla="*/ 101 h 267"/>
                  <a:gd name="T56" fmla="*/ 59 w 268"/>
                  <a:gd name="T57" fmla="*/ 89 h 267"/>
                  <a:gd name="T58" fmla="*/ 49 w 268"/>
                  <a:gd name="T59" fmla="*/ 77 h 267"/>
                  <a:gd name="T60" fmla="*/ 40 w 268"/>
                  <a:gd name="T61" fmla="*/ 66 h 267"/>
                  <a:gd name="T62" fmla="*/ 31 w 268"/>
                  <a:gd name="T63" fmla="*/ 55 h 267"/>
                  <a:gd name="T64" fmla="*/ 8 w 268"/>
                  <a:gd name="T65" fmla="*/ 19 h 267"/>
                  <a:gd name="T66" fmla="*/ 2 w 268"/>
                  <a:gd name="T67" fmla="*/ 7 h 267"/>
                  <a:gd name="T68" fmla="*/ 0 w 268"/>
                  <a:gd name="T69" fmla="*/ 3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8" h="267">
                    <a:moveTo>
                      <a:pt x="3" y="0"/>
                    </a:moveTo>
                    <a:lnTo>
                      <a:pt x="3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35" y="18"/>
                    </a:lnTo>
                    <a:lnTo>
                      <a:pt x="55" y="31"/>
                    </a:lnTo>
                    <a:lnTo>
                      <a:pt x="55" y="31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9" y="59"/>
                    </a:lnTo>
                    <a:lnTo>
                      <a:pt x="101" y="70"/>
                    </a:lnTo>
                    <a:lnTo>
                      <a:pt x="101" y="70"/>
                    </a:lnTo>
                    <a:lnTo>
                      <a:pt x="112" y="82"/>
                    </a:lnTo>
                    <a:lnTo>
                      <a:pt x="112" y="82"/>
                    </a:lnTo>
                    <a:lnTo>
                      <a:pt x="123" y="96"/>
                    </a:lnTo>
                    <a:lnTo>
                      <a:pt x="123" y="96"/>
                    </a:lnTo>
                    <a:lnTo>
                      <a:pt x="146" y="122"/>
                    </a:lnTo>
                    <a:lnTo>
                      <a:pt x="146" y="122"/>
                    </a:lnTo>
                    <a:lnTo>
                      <a:pt x="169" y="148"/>
                    </a:lnTo>
                    <a:lnTo>
                      <a:pt x="169" y="148"/>
                    </a:lnTo>
                    <a:lnTo>
                      <a:pt x="191" y="174"/>
                    </a:lnTo>
                    <a:lnTo>
                      <a:pt x="191" y="174"/>
                    </a:lnTo>
                    <a:lnTo>
                      <a:pt x="212" y="198"/>
                    </a:lnTo>
                    <a:lnTo>
                      <a:pt x="212" y="198"/>
                    </a:lnTo>
                    <a:lnTo>
                      <a:pt x="230" y="219"/>
                    </a:lnTo>
                    <a:lnTo>
                      <a:pt x="230" y="219"/>
                    </a:lnTo>
                    <a:lnTo>
                      <a:pt x="246" y="238"/>
                    </a:lnTo>
                    <a:lnTo>
                      <a:pt x="246" y="238"/>
                    </a:lnTo>
                    <a:lnTo>
                      <a:pt x="258" y="252"/>
                    </a:lnTo>
                    <a:lnTo>
                      <a:pt x="258" y="252"/>
                    </a:lnTo>
                    <a:lnTo>
                      <a:pt x="268" y="265"/>
                    </a:lnTo>
                    <a:lnTo>
                      <a:pt x="265" y="267"/>
                    </a:lnTo>
                    <a:lnTo>
                      <a:pt x="265" y="267"/>
                    </a:lnTo>
                    <a:lnTo>
                      <a:pt x="253" y="257"/>
                    </a:lnTo>
                    <a:lnTo>
                      <a:pt x="253" y="257"/>
                    </a:lnTo>
                    <a:lnTo>
                      <a:pt x="238" y="245"/>
                    </a:lnTo>
                    <a:lnTo>
                      <a:pt x="238" y="245"/>
                    </a:lnTo>
                    <a:lnTo>
                      <a:pt x="220" y="230"/>
                    </a:lnTo>
                    <a:lnTo>
                      <a:pt x="220" y="230"/>
                    </a:lnTo>
                    <a:lnTo>
                      <a:pt x="198" y="212"/>
                    </a:lnTo>
                    <a:lnTo>
                      <a:pt x="198" y="212"/>
                    </a:lnTo>
                    <a:lnTo>
                      <a:pt x="174" y="191"/>
                    </a:lnTo>
                    <a:lnTo>
                      <a:pt x="174" y="191"/>
                    </a:lnTo>
                    <a:lnTo>
                      <a:pt x="149" y="169"/>
                    </a:lnTo>
                    <a:lnTo>
                      <a:pt x="149" y="169"/>
                    </a:lnTo>
                    <a:lnTo>
                      <a:pt x="122" y="146"/>
                    </a:lnTo>
                    <a:lnTo>
                      <a:pt x="122" y="146"/>
                    </a:lnTo>
                    <a:lnTo>
                      <a:pt x="96" y="123"/>
                    </a:lnTo>
                    <a:lnTo>
                      <a:pt x="96" y="123"/>
                    </a:lnTo>
                    <a:lnTo>
                      <a:pt x="83" y="112"/>
                    </a:lnTo>
                    <a:lnTo>
                      <a:pt x="83" y="112"/>
                    </a:lnTo>
                    <a:lnTo>
                      <a:pt x="70" y="101"/>
                    </a:lnTo>
                    <a:lnTo>
                      <a:pt x="70" y="101"/>
                    </a:lnTo>
                    <a:lnTo>
                      <a:pt x="59" y="89"/>
                    </a:lnTo>
                    <a:lnTo>
                      <a:pt x="49" y="77"/>
                    </a:lnTo>
                    <a:lnTo>
                      <a:pt x="49" y="7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1" y="55"/>
                    </a:lnTo>
                    <a:lnTo>
                      <a:pt x="31" y="55"/>
                    </a:lnTo>
                    <a:lnTo>
                      <a:pt x="18" y="35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íṩ1ïḋê">
                <a:extLst>
                  <a:ext uri="{FF2B5EF4-FFF2-40B4-BE49-F238E27FC236}">
                    <a16:creationId xmlns:a16="http://schemas.microsoft.com/office/drawing/2014/main" xmlns="" id="{27952161-8F53-4BF5-9909-708385A85CAE}"/>
                  </a:ext>
                </a:extLst>
              </p:cNvPr>
              <p:cNvSpPr/>
              <p:nvPr/>
            </p:nvSpPr>
            <p:spPr bwMode="auto">
              <a:xfrm>
                <a:off x="5200638" y="4763"/>
                <a:ext cx="777873" cy="787398"/>
              </a:xfrm>
              <a:custGeom>
                <a:avLst/>
                <a:gdLst>
                  <a:gd name="T0" fmla="*/ 1 w 980"/>
                  <a:gd name="T1" fmla="*/ 0 h 994"/>
                  <a:gd name="T2" fmla="*/ 0 w 980"/>
                  <a:gd name="T3" fmla="*/ 4 h 994"/>
                  <a:gd name="T4" fmla="*/ 2 w 980"/>
                  <a:gd name="T5" fmla="*/ 12 h 994"/>
                  <a:gd name="T6" fmla="*/ 3 w 980"/>
                  <a:gd name="T7" fmla="*/ 14 h 994"/>
                  <a:gd name="T8" fmla="*/ 13 w 980"/>
                  <a:gd name="T9" fmla="*/ 26 h 994"/>
                  <a:gd name="T10" fmla="*/ 39 w 980"/>
                  <a:gd name="T11" fmla="*/ 62 h 994"/>
                  <a:gd name="T12" fmla="*/ 58 w 980"/>
                  <a:gd name="T13" fmla="*/ 87 h 994"/>
                  <a:gd name="T14" fmla="*/ 80 w 980"/>
                  <a:gd name="T15" fmla="*/ 116 h 994"/>
                  <a:gd name="T16" fmla="*/ 134 w 980"/>
                  <a:gd name="T17" fmla="*/ 187 h 994"/>
                  <a:gd name="T18" fmla="*/ 166 w 980"/>
                  <a:gd name="T19" fmla="*/ 227 h 994"/>
                  <a:gd name="T20" fmla="*/ 199 w 980"/>
                  <a:gd name="T21" fmla="*/ 269 h 994"/>
                  <a:gd name="T22" fmla="*/ 272 w 980"/>
                  <a:gd name="T23" fmla="*/ 362 h 994"/>
                  <a:gd name="T24" fmla="*/ 352 w 980"/>
                  <a:gd name="T25" fmla="*/ 459 h 994"/>
                  <a:gd name="T26" fmla="*/ 393 w 980"/>
                  <a:gd name="T27" fmla="*/ 508 h 994"/>
                  <a:gd name="T28" fmla="*/ 434 w 980"/>
                  <a:gd name="T29" fmla="*/ 558 h 994"/>
                  <a:gd name="T30" fmla="*/ 475 w 980"/>
                  <a:gd name="T31" fmla="*/ 608 h 994"/>
                  <a:gd name="T32" fmla="*/ 514 w 980"/>
                  <a:gd name="T33" fmla="*/ 660 h 994"/>
                  <a:gd name="T34" fmla="*/ 553 w 980"/>
                  <a:gd name="T35" fmla="*/ 710 h 994"/>
                  <a:gd name="T36" fmla="*/ 573 w 980"/>
                  <a:gd name="T37" fmla="*/ 733 h 994"/>
                  <a:gd name="T38" fmla="*/ 594 w 980"/>
                  <a:gd name="T39" fmla="*/ 756 h 994"/>
                  <a:gd name="T40" fmla="*/ 637 w 980"/>
                  <a:gd name="T41" fmla="*/ 797 h 994"/>
                  <a:gd name="T42" fmla="*/ 681 w 980"/>
                  <a:gd name="T43" fmla="*/ 834 h 994"/>
                  <a:gd name="T44" fmla="*/ 703 w 980"/>
                  <a:gd name="T45" fmla="*/ 851 h 994"/>
                  <a:gd name="T46" fmla="*/ 725 w 980"/>
                  <a:gd name="T47" fmla="*/ 867 h 994"/>
                  <a:gd name="T48" fmla="*/ 767 w 980"/>
                  <a:gd name="T49" fmla="*/ 895 h 994"/>
                  <a:gd name="T50" fmla="*/ 846 w 980"/>
                  <a:gd name="T51" fmla="*/ 941 h 994"/>
                  <a:gd name="T52" fmla="*/ 882 w 980"/>
                  <a:gd name="T53" fmla="*/ 959 h 994"/>
                  <a:gd name="T54" fmla="*/ 912 w 980"/>
                  <a:gd name="T55" fmla="*/ 972 h 994"/>
                  <a:gd name="T56" fmla="*/ 957 w 980"/>
                  <a:gd name="T57" fmla="*/ 989 h 994"/>
                  <a:gd name="T58" fmla="*/ 970 w 980"/>
                  <a:gd name="T59" fmla="*/ 993 h 994"/>
                  <a:gd name="T60" fmla="*/ 974 w 980"/>
                  <a:gd name="T61" fmla="*/ 994 h 994"/>
                  <a:gd name="T62" fmla="*/ 1 w 980"/>
                  <a:gd name="T63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0" h="99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39" y="62"/>
                    </a:lnTo>
                    <a:lnTo>
                      <a:pt x="39" y="62"/>
                    </a:lnTo>
                    <a:lnTo>
                      <a:pt x="58" y="87"/>
                    </a:lnTo>
                    <a:lnTo>
                      <a:pt x="58" y="87"/>
                    </a:lnTo>
                    <a:lnTo>
                      <a:pt x="80" y="116"/>
                    </a:lnTo>
                    <a:lnTo>
                      <a:pt x="80" y="116"/>
                    </a:lnTo>
                    <a:lnTo>
                      <a:pt x="134" y="187"/>
                    </a:lnTo>
                    <a:lnTo>
                      <a:pt x="134" y="187"/>
                    </a:lnTo>
                    <a:lnTo>
                      <a:pt x="166" y="227"/>
                    </a:lnTo>
                    <a:lnTo>
                      <a:pt x="166" y="227"/>
                    </a:lnTo>
                    <a:lnTo>
                      <a:pt x="199" y="269"/>
                    </a:lnTo>
                    <a:lnTo>
                      <a:pt x="199" y="269"/>
                    </a:lnTo>
                    <a:lnTo>
                      <a:pt x="272" y="362"/>
                    </a:lnTo>
                    <a:lnTo>
                      <a:pt x="272" y="362"/>
                    </a:lnTo>
                    <a:lnTo>
                      <a:pt x="312" y="410"/>
                    </a:lnTo>
                    <a:lnTo>
                      <a:pt x="352" y="459"/>
                    </a:lnTo>
                    <a:lnTo>
                      <a:pt x="352" y="459"/>
                    </a:lnTo>
                    <a:lnTo>
                      <a:pt x="393" y="508"/>
                    </a:lnTo>
                    <a:lnTo>
                      <a:pt x="434" y="558"/>
                    </a:lnTo>
                    <a:lnTo>
                      <a:pt x="434" y="558"/>
                    </a:lnTo>
                    <a:lnTo>
                      <a:pt x="455" y="583"/>
                    </a:lnTo>
                    <a:lnTo>
                      <a:pt x="475" y="608"/>
                    </a:lnTo>
                    <a:lnTo>
                      <a:pt x="514" y="660"/>
                    </a:lnTo>
                    <a:lnTo>
                      <a:pt x="514" y="660"/>
                    </a:lnTo>
                    <a:lnTo>
                      <a:pt x="533" y="685"/>
                    </a:lnTo>
                    <a:lnTo>
                      <a:pt x="553" y="710"/>
                    </a:lnTo>
                    <a:lnTo>
                      <a:pt x="553" y="710"/>
                    </a:lnTo>
                    <a:lnTo>
                      <a:pt x="573" y="733"/>
                    </a:lnTo>
                    <a:lnTo>
                      <a:pt x="594" y="756"/>
                    </a:lnTo>
                    <a:lnTo>
                      <a:pt x="594" y="756"/>
                    </a:lnTo>
                    <a:lnTo>
                      <a:pt x="615" y="777"/>
                    </a:lnTo>
                    <a:lnTo>
                      <a:pt x="637" y="797"/>
                    </a:lnTo>
                    <a:lnTo>
                      <a:pt x="659" y="816"/>
                    </a:lnTo>
                    <a:lnTo>
                      <a:pt x="681" y="834"/>
                    </a:lnTo>
                    <a:lnTo>
                      <a:pt x="681" y="834"/>
                    </a:lnTo>
                    <a:lnTo>
                      <a:pt x="703" y="851"/>
                    </a:lnTo>
                    <a:lnTo>
                      <a:pt x="725" y="867"/>
                    </a:lnTo>
                    <a:lnTo>
                      <a:pt x="725" y="867"/>
                    </a:lnTo>
                    <a:lnTo>
                      <a:pt x="767" y="895"/>
                    </a:lnTo>
                    <a:lnTo>
                      <a:pt x="767" y="895"/>
                    </a:lnTo>
                    <a:lnTo>
                      <a:pt x="808" y="920"/>
                    </a:lnTo>
                    <a:lnTo>
                      <a:pt x="846" y="941"/>
                    </a:lnTo>
                    <a:lnTo>
                      <a:pt x="846" y="941"/>
                    </a:lnTo>
                    <a:lnTo>
                      <a:pt x="882" y="959"/>
                    </a:lnTo>
                    <a:lnTo>
                      <a:pt x="912" y="972"/>
                    </a:lnTo>
                    <a:lnTo>
                      <a:pt x="912" y="972"/>
                    </a:lnTo>
                    <a:lnTo>
                      <a:pt x="938" y="982"/>
                    </a:lnTo>
                    <a:lnTo>
                      <a:pt x="957" y="989"/>
                    </a:lnTo>
                    <a:lnTo>
                      <a:pt x="957" y="989"/>
                    </a:lnTo>
                    <a:lnTo>
                      <a:pt x="970" y="993"/>
                    </a:lnTo>
                    <a:lnTo>
                      <a:pt x="970" y="993"/>
                    </a:lnTo>
                    <a:lnTo>
                      <a:pt x="974" y="994"/>
                    </a:lnTo>
                    <a:lnTo>
                      <a:pt x="980" y="98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íṥḻïḍê">
                <a:extLst>
                  <a:ext uri="{FF2B5EF4-FFF2-40B4-BE49-F238E27FC236}">
                    <a16:creationId xmlns:a16="http://schemas.microsoft.com/office/drawing/2014/main" xmlns="" id="{FAE76361-865E-463D-B94A-A42AC5F75D5A}"/>
                  </a:ext>
                </a:extLst>
              </p:cNvPr>
              <p:cNvSpPr/>
              <p:nvPr/>
            </p:nvSpPr>
            <p:spPr bwMode="auto">
              <a:xfrm>
                <a:off x="5862624" y="773111"/>
                <a:ext cx="169862" cy="239712"/>
              </a:xfrm>
              <a:custGeom>
                <a:avLst/>
                <a:gdLst>
                  <a:gd name="T0" fmla="*/ 0 w 215"/>
                  <a:gd name="T1" fmla="*/ 0 h 301"/>
                  <a:gd name="T2" fmla="*/ 0 w 215"/>
                  <a:gd name="T3" fmla="*/ 0 h 301"/>
                  <a:gd name="T4" fmla="*/ 5 w 215"/>
                  <a:gd name="T5" fmla="*/ 24 h 301"/>
                  <a:gd name="T6" fmla="*/ 11 w 215"/>
                  <a:gd name="T7" fmla="*/ 50 h 301"/>
                  <a:gd name="T8" fmla="*/ 20 w 215"/>
                  <a:gd name="T9" fmla="*/ 81 h 301"/>
                  <a:gd name="T10" fmla="*/ 31 w 215"/>
                  <a:gd name="T11" fmla="*/ 114 h 301"/>
                  <a:gd name="T12" fmla="*/ 36 w 215"/>
                  <a:gd name="T13" fmla="*/ 131 h 301"/>
                  <a:gd name="T14" fmla="*/ 43 w 215"/>
                  <a:gd name="T15" fmla="*/ 147 h 301"/>
                  <a:gd name="T16" fmla="*/ 49 w 215"/>
                  <a:gd name="T17" fmla="*/ 162 h 301"/>
                  <a:gd name="T18" fmla="*/ 56 w 215"/>
                  <a:gd name="T19" fmla="*/ 176 h 301"/>
                  <a:gd name="T20" fmla="*/ 63 w 215"/>
                  <a:gd name="T21" fmla="*/ 188 h 301"/>
                  <a:gd name="T22" fmla="*/ 71 w 215"/>
                  <a:gd name="T23" fmla="*/ 199 h 301"/>
                  <a:gd name="T24" fmla="*/ 71 w 215"/>
                  <a:gd name="T25" fmla="*/ 199 h 301"/>
                  <a:gd name="T26" fmla="*/ 80 w 215"/>
                  <a:gd name="T27" fmla="*/ 208 h 301"/>
                  <a:gd name="T28" fmla="*/ 90 w 215"/>
                  <a:gd name="T29" fmla="*/ 217 h 301"/>
                  <a:gd name="T30" fmla="*/ 100 w 215"/>
                  <a:gd name="T31" fmla="*/ 227 h 301"/>
                  <a:gd name="T32" fmla="*/ 111 w 215"/>
                  <a:gd name="T33" fmla="*/ 236 h 301"/>
                  <a:gd name="T34" fmla="*/ 135 w 215"/>
                  <a:gd name="T35" fmla="*/ 253 h 301"/>
                  <a:gd name="T36" fmla="*/ 159 w 215"/>
                  <a:gd name="T37" fmla="*/ 268 h 301"/>
                  <a:gd name="T38" fmla="*/ 181 w 215"/>
                  <a:gd name="T39" fmla="*/ 281 h 301"/>
                  <a:gd name="T40" fmla="*/ 198 w 215"/>
                  <a:gd name="T41" fmla="*/ 292 h 301"/>
                  <a:gd name="T42" fmla="*/ 215 w 215"/>
                  <a:gd name="T43" fmla="*/ 301 h 301"/>
                  <a:gd name="T44" fmla="*/ 122 w 215"/>
                  <a:gd name="T45" fmla="*/ 93 h 301"/>
                  <a:gd name="T46" fmla="*/ 0 w 215"/>
                  <a:gd name="T4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5" h="301">
                    <a:moveTo>
                      <a:pt x="0" y="0"/>
                    </a:moveTo>
                    <a:lnTo>
                      <a:pt x="0" y="0"/>
                    </a:lnTo>
                    <a:lnTo>
                      <a:pt x="5" y="24"/>
                    </a:lnTo>
                    <a:lnTo>
                      <a:pt x="11" y="50"/>
                    </a:lnTo>
                    <a:lnTo>
                      <a:pt x="20" y="81"/>
                    </a:lnTo>
                    <a:lnTo>
                      <a:pt x="31" y="114"/>
                    </a:lnTo>
                    <a:lnTo>
                      <a:pt x="36" y="131"/>
                    </a:lnTo>
                    <a:lnTo>
                      <a:pt x="43" y="147"/>
                    </a:lnTo>
                    <a:lnTo>
                      <a:pt x="49" y="162"/>
                    </a:lnTo>
                    <a:lnTo>
                      <a:pt x="56" y="176"/>
                    </a:lnTo>
                    <a:lnTo>
                      <a:pt x="63" y="188"/>
                    </a:lnTo>
                    <a:lnTo>
                      <a:pt x="71" y="199"/>
                    </a:lnTo>
                    <a:lnTo>
                      <a:pt x="71" y="199"/>
                    </a:lnTo>
                    <a:lnTo>
                      <a:pt x="80" y="208"/>
                    </a:lnTo>
                    <a:lnTo>
                      <a:pt x="90" y="217"/>
                    </a:lnTo>
                    <a:lnTo>
                      <a:pt x="100" y="227"/>
                    </a:lnTo>
                    <a:lnTo>
                      <a:pt x="111" y="236"/>
                    </a:lnTo>
                    <a:lnTo>
                      <a:pt x="135" y="253"/>
                    </a:lnTo>
                    <a:lnTo>
                      <a:pt x="159" y="268"/>
                    </a:lnTo>
                    <a:lnTo>
                      <a:pt x="181" y="281"/>
                    </a:lnTo>
                    <a:lnTo>
                      <a:pt x="198" y="292"/>
                    </a:lnTo>
                    <a:lnTo>
                      <a:pt x="215" y="301"/>
                    </a:lnTo>
                    <a:lnTo>
                      <a:pt x="122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îṩḷíḋe">
                <a:extLst>
                  <a:ext uri="{FF2B5EF4-FFF2-40B4-BE49-F238E27FC236}">
                    <a16:creationId xmlns:a16="http://schemas.microsoft.com/office/drawing/2014/main" xmlns="" id="{F3A01C54-E365-417B-8611-3BF3B984E9CB}"/>
                  </a:ext>
                </a:extLst>
              </p:cNvPr>
              <p:cNvSpPr/>
              <p:nvPr/>
            </p:nvSpPr>
            <p:spPr bwMode="auto">
              <a:xfrm>
                <a:off x="5938824" y="801686"/>
                <a:ext cx="84138" cy="84138"/>
              </a:xfrm>
              <a:custGeom>
                <a:avLst/>
                <a:gdLst>
                  <a:gd name="T0" fmla="*/ 68 w 106"/>
                  <a:gd name="T1" fmla="*/ 0 h 105"/>
                  <a:gd name="T2" fmla="*/ 8 w 106"/>
                  <a:gd name="T3" fmla="*/ 60 h 105"/>
                  <a:gd name="T4" fmla="*/ 8 w 106"/>
                  <a:gd name="T5" fmla="*/ 60 h 105"/>
                  <a:gd name="T6" fmla="*/ 5 w 106"/>
                  <a:gd name="T7" fmla="*/ 64 h 105"/>
                  <a:gd name="T8" fmla="*/ 2 w 106"/>
                  <a:gd name="T9" fmla="*/ 68 h 105"/>
                  <a:gd name="T10" fmla="*/ 1 w 106"/>
                  <a:gd name="T11" fmla="*/ 73 h 105"/>
                  <a:gd name="T12" fmla="*/ 0 w 106"/>
                  <a:gd name="T13" fmla="*/ 78 h 105"/>
                  <a:gd name="T14" fmla="*/ 1 w 106"/>
                  <a:gd name="T15" fmla="*/ 83 h 105"/>
                  <a:gd name="T16" fmla="*/ 2 w 106"/>
                  <a:gd name="T17" fmla="*/ 88 h 105"/>
                  <a:gd name="T18" fmla="*/ 5 w 106"/>
                  <a:gd name="T19" fmla="*/ 93 h 105"/>
                  <a:gd name="T20" fmla="*/ 8 w 106"/>
                  <a:gd name="T21" fmla="*/ 97 h 105"/>
                  <a:gd name="T22" fmla="*/ 8 w 106"/>
                  <a:gd name="T23" fmla="*/ 97 h 105"/>
                  <a:gd name="T24" fmla="*/ 12 w 106"/>
                  <a:gd name="T25" fmla="*/ 101 h 105"/>
                  <a:gd name="T26" fmla="*/ 17 w 106"/>
                  <a:gd name="T27" fmla="*/ 103 h 105"/>
                  <a:gd name="T28" fmla="*/ 22 w 106"/>
                  <a:gd name="T29" fmla="*/ 105 h 105"/>
                  <a:gd name="T30" fmla="*/ 27 w 106"/>
                  <a:gd name="T31" fmla="*/ 105 h 105"/>
                  <a:gd name="T32" fmla="*/ 32 w 106"/>
                  <a:gd name="T33" fmla="*/ 105 h 105"/>
                  <a:gd name="T34" fmla="*/ 37 w 106"/>
                  <a:gd name="T35" fmla="*/ 104 h 105"/>
                  <a:gd name="T36" fmla="*/ 41 w 106"/>
                  <a:gd name="T37" fmla="*/ 101 h 105"/>
                  <a:gd name="T38" fmla="*/ 46 w 106"/>
                  <a:gd name="T39" fmla="*/ 98 h 105"/>
                  <a:gd name="T40" fmla="*/ 106 w 106"/>
                  <a:gd name="T41" fmla="*/ 39 h 105"/>
                  <a:gd name="T42" fmla="*/ 6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68" y="0"/>
                    </a:moveTo>
                    <a:lnTo>
                      <a:pt x="8" y="60"/>
                    </a:lnTo>
                    <a:lnTo>
                      <a:pt x="8" y="60"/>
                    </a:lnTo>
                    <a:lnTo>
                      <a:pt x="5" y="64"/>
                    </a:lnTo>
                    <a:lnTo>
                      <a:pt x="2" y="68"/>
                    </a:lnTo>
                    <a:lnTo>
                      <a:pt x="1" y="73"/>
                    </a:lnTo>
                    <a:lnTo>
                      <a:pt x="0" y="78"/>
                    </a:lnTo>
                    <a:lnTo>
                      <a:pt x="1" y="83"/>
                    </a:lnTo>
                    <a:lnTo>
                      <a:pt x="2" y="88"/>
                    </a:lnTo>
                    <a:lnTo>
                      <a:pt x="5" y="93"/>
                    </a:lnTo>
                    <a:lnTo>
                      <a:pt x="8" y="97"/>
                    </a:lnTo>
                    <a:lnTo>
                      <a:pt x="8" y="97"/>
                    </a:lnTo>
                    <a:lnTo>
                      <a:pt x="12" y="101"/>
                    </a:lnTo>
                    <a:lnTo>
                      <a:pt x="17" y="103"/>
                    </a:lnTo>
                    <a:lnTo>
                      <a:pt x="22" y="105"/>
                    </a:lnTo>
                    <a:lnTo>
                      <a:pt x="27" y="105"/>
                    </a:lnTo>
                    <a:lnTo>
                      <a:pt x="32" y="105"/>
                    </a:lnTo>
                    <a:lnTo>
                      <a:pt x="37" y="104"/>
                    </a:lnTo>
                    <a:lnTo>
                      <a:pt x="41" y="101"/>
                    </a:lnTo>
                    <a:lnTo>
                      <a:pt x="46" y="98"/>
                    </a:lnTo>
                    <a:lnTo>
                      <a:pt x="106" y="39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ïṡḻîdé">
                <a:extLst>
                  <a:ext uri="{FF2B5EF4-FFF2-40B4-BE49-F238E27FC236}">
                    <a16:creationId xmlns:a16="http://schemas.microsoft.com/office/drawing/2014/main" xmlns="" id="{7D0122EE-8AC6-4107-9DD6-399E9714FEC2}"/>
                  </a:ext>
                </a:extLst>
              </p:cNvPr>
              <p:cNvSpPr/>
              <p:nvPr/>
            </p:nvSpPr>
            <p:spPr bwMode="auto">
              <a:xfrm>
                <a:off x="5784834" y="654048"/>
                <a:ext cx="95250" cy="95250"/>
              </a:xfrm>
              <a:custGeom>
                <a:avLst/>
                <a:gdLst>
                  <a:gd name="T0" fmla="*/ 78 w 122"/>
                  <a:gd name="T1" fmla="*/ 0 h 121"/>
                  <a:gd name="T2" fmla="*/ 9 w 122"/>
                  <a:gd name="T3" fmla="*/ 69 h 121"/>
                  <a:gd name="T4" fmla="*/ 9 w 122"/>
                  <a:gd name="T5" fmla="*/ 69 h 121"/>
                  <a:gd name="T6" fmla="*/ 5 w 122"/>
                  <a:gd name="T7" fmla="*/ 74 h 121"/>
                  <a:gd name="T8" fmla="*/ 2 w 122"/>
                  <a:gd name="T9" fmla="*/ 79 h 121"/>
                  <a:gd name="T10" fmla="*/ 1 w 122"/>
                  <a:gd name="T11" fmla="*/ 85 h 121"/>
                  <a:gd name="T12" fmla="*/ 0 w 122"/>
                  <a:gd name="T13" fmla="*/ 90 h 121"/>
                  <a:gd name="T14" fmla="*/ 1 w 122"/>
                  <a:gd name="T15" fmla="*/ 96 h 121"/>
                  <a:gd name="T16" fmla="*/ 2 w 122"/>
                  <a:gd name="T17" fmla="*/ 102 h 121"/>
                  <a:gd name="T18" fmla="*/ 5 w 122"/>
                  <a:gd name="T19" fmla="*/ 107 h 121"/>
                  <a:gd name="T20" fmla="*/ 9 w 122"/>
                  <a:gd name="T21" fmla="*/ 112 h 121"/>
                  <a:gd name="T22" fmla="*/ 9 w 122"/>
                  <a:gd name="T23" fmla="*/ 112 h 121"/>
                  <a:gd name="T24" fmla="*/ 14 w 122"/>
                  <a:gd name="T25" fmla="*/ 116 h 121"/>
                  <a:gd name="T26" fmla="*/ 19 w 122"/>
                  <a:gd name="T27" fmla="*/ 119 h 121"/>
                  <a:gd name="T28" fmla="*/ 25 w 122"/>
                  <a:gd name="T29" fmla="*/ 121 h 121"/>
                  <a:gd name="T30" fmla="*/ 31 w 122"/>
                  <a:gd name="T31" fmla="*/ 121 h 121"/>
                  <a:gd name="T32" fmla="*/ 36 w 122"/>
                  <a:gd name="T33" fmla="*/ 121 h 121"/>
                  <a:gd name="T34" fmla="*/ 42 w 122"/>
                  <a:gd name="T35" fmla="*/ 119 h 121"/>
                  <a:gd name="T36" fmla="*/ 47 w 122"/>
                  <a:gd name="T37" fmla="*/ 117 h 121"/>
                  <a:gd name="T38" fmla="*/ 52 w 122"/>
                  <a:gd name="T39" fmla="*/ 113 h 121"/>
                  <a:gd name="T40" fmla="*/ 122 w 122"/>
                  <a:gd name="T41" fmla="*/ 44 h 121"/>
                  <a:gd name="T42" fmla="*/ 78 w 122"/>
                  <a:gd name="T4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2" h="121">
                    <a:moveTo>
                      <a:pt x="78" y="0"/>
                    </a:moveTo>
                    <a:lnTo>
                      <a:pt x="9" y="69"/>
                    </a:lnTo>
                    <a:lnTo>
                      <a:pt x="9" y="69"/>
                    </a:lnTo>
                    <a:lnTo>
                      <a:pt x="5" y="74"/>
                    </a:lnTo>
                    <a:lnTo>
                      <a:pt x="2" y="79"/>
                    </a:lnTo>
                    <a:lnTo>
                      <a:pt x="1" y="85"/>
                    </a:lnTo>
                    <a:lnTo>
                      <a:pt x="0" y="90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5" y="107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4" y="116"/>
                    </a:lnTo>
                    <a:lnTo>
                      <a:pt x="19" y="119"/>
                    </a:lnTo>
                    <a:lnTo>
                      <a:pt x="25" y="121"/>
                    </a:lnTo>
                    <a:lnTo>
                      <a:pt x="31" y="121"/>
                    </a:lnTo>
                    <a:lnTo>
                      <a:pt x="36" y="121"/>
                    </a:lnTo>
                    <a:lnTo>
                      <a:pt x="42" y="119"/>
                    </a:lnTo>
                    <a:lnTo>
                      <a:pt x="47" y="117"/>
                    </a:lnTo>
                    <a:lnTo>
                      <a:pt x="52" y="113"/>
                    </a:lnTo>
                    <a:lnTo>
                      <a:pt x="122" y="4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ís1ïḓè">
                <a:extLst>
                  <a:ext uri="{FF2B5EF4-FFF2-40B4-BE49-F238E27FC236}">
                    <a16:creationId xmlns:a16="http://schemas.microsoft.com/office/drawing/2014/main" xmlns="" id="{BBCAA2D8-A696-4438-89D0-717918B31094}"/>
                  </a:ext>
                </a:extLst>
              </p:cNvPr>
              <p:cNvSpPr/>
              <p:nvPr/>
            </p:nvSpPr>
            <p:spPr bwMode="auto">
              <a:xfrm>
                <a:off x="5826111" y="688974"/>
                <a:ext cx="166687" cy="160338"/>
              </a:xfrm>
              <a:custGeom>
                <a:avLst/>
                <a:gdLst>
                  <a:gd name="T0" fmla="*/ 70 w 212"/>
                  <a:gd name="T1" fmla="*/ 0 h 203"/>
                  <a:gd name="T2" fmla="*/ 0 w 212"/>
                  <a:gd name="T3" fmla="*/ 69 h 203"/>
                  <a:gd name="T4" fmla="*/ 152 w 212"/>
                  <a:gd name="T5" fmla="*/ 203 h 203"/>
                  <a:gd name="T6" fmla="*/ 212 w 212"/>
                  <a:gd name="T7" fmla="*/ 143 h 203"/>
                  <a:gd name="T8" fmla="*/ 70 w 212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203">
                    <a:moveTo>
                      <a:pt x="70" y="0"/>
                    </a:moveTo>
                    <a:lnTo>
                      <a:pt x="0" y="69"/>
                    </a:lnTo>
                    <a:lnTo>
                      <a:pt x="152" y="203"/>
                    </a:lnTo>
                    <a:lnTo>
                      <a:pt x="212" y="14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ïṣlîďé">
                <a:extLst>
                  <a:ext uri="{FF2B5EF4-FFF2-40B4-BE49-F238E27FC236}">
                    <a16:creationId xmlns:a16="http://schemas.microsoft.com/office/drawing/2014/main" xmlns="" id="{16E73920-D7CA-4F42-B2B8-F3AA933DA0CF}"/>
                  </a:ext>
                </a:extLst>
              </p:cNvPr>
              <p:cNvSpPr/>
              <p:nvPr/>
            </p:nvSpPr>
            <p:spPr bwMode="auto">
              <a:xfrm>
                <a:off x="5908660" y="717548"/>
                <a:ext cx="207963" cy="209550"/>
              </a:xfrm>
              <a:custGeom>
                <a:avLst/>
                <a:gdLst>
                  <a:gd name="T0" fmla="*/ 2 w 261"/>
                  <a:gd name="T1" fmla="*/ 0 h 262"/>
                  <a:gd name="T2" fmla="*/ 0 w 261"/>
                  <a:gd name="T3" fmla="*/ 1 h 262"/>
                  <a:gd name="T4" fmla="*/ 0 w 261"/>
                  <a:gd name="T5" fmla="*/ 1 h 262"/>
                  <a:gd name="T6" fmla="*/ 2 w 261"/>
                  <a:gd name="T7" fmla="*/ 5 h 262"/>
                  <a:gd name="T8" fmla="*/ 2 w 261"/>
                  <a:gd name="T9" fmla="*/ 5 h 262"/>
                  <a:gd name="T10" fmla="*/ 8 w 261"/>
                  <a:gd name="T11" fmla="*/ 17 h 262"/>
                  <a:gd name="T12" fmla="*/ 8 w 261"/>
                  <a:gd name="T13" fmla="*/ 17 h 262"/>
                  <a:gd name="T14" fmla="*/ 18 w 261"/>
                  <a:gd name="T15" fmla="*/ 33 h 262"/>
                  <a:gd name="T16" fmla="*/ 31 w 261"/>
                  <a:gd name="T17" fmla="*/ 53 h 262"/>
                  <a:gd name="T18" fmla="*/ 31 w 261"/>
                  <a:gd name="T19" fmla="*/ 53 h 262"/>
                  <a:gd name="T20" fmla="*/ 40 w 261"/>
                  <a:gd name="T21" fmla="*/ 64 h 262"/>
                  <a:gd name="T22" fmla="*/ 40 w 261"/>
                  <a:gd name="T23" fmla="*/ 64 h 262"/>
                  <a:gd name="T24" fmla="*/ 49 w 261"/>
                  <a:gd name="T25" fmla="*/ 75 h 262"/>
                  <a:gd name="T26" fmla="*/ 49 w 261"/>
                  <a:gd name="T27" fmla="*/ 75 h 262"/>
                  <a:gd name="T28" fmla="*/ 59 w 261"/>
                  <a:gd name="T29" fmla="*/ 87 h 262"/>
                  <a:gd name="T30" fmla="*/ 70 w 261"/>
                  <a:gd name="T31" fmla="*/ 99 h 262"/>
                  <a:gd name="T32" fmla="*/ 70 w 261"/>
                  <a:gd name="T33" fmla="*/ 99 h 262"/>
                  <a:gd name="T34" fmla="*/ 83 w 261"/>
                  <a:gd name="T35" fmla="*/ 110 h 262"/>
                  <a:gd name="T36" fmla="*/ 83 w 261"/>
                  <a:gd name="T37" fmla="*/ 110 h 262"/>
                  <a:gd name="T38" fmla="*/ 96 w 261"/>
                  <a:gd name="T39" fmla="*/ 121 h 262"/>
                  <a:gd name="T40" fmla="*/ 96 w 261"/>
                  <a:gd name="T41" fmla="*/ 121 h 262"/>
                  <a:gd name="T42" fmla="*/ 122 w 261"/>
                  <a:gd name="T43" fmla="*/ 144 h 262"/>
                  <a:gd name="T44" fmla="*/ 122 w 261"/>
                  <a:gd name="T45" fmla="*/ 144 h 262"/>
                  <a:gd name="T46" fmla="*/ 149 w 261"/>
                  <a:gd name="T47" fmla="*/ 167 h 262"/>
                  <a:gd name="T48" fmla="*/ 149 w 261"/>
                  <a:gd name="T49" fmla="*/ 167 h 262"/>
                  <a:gd name="T50" fmla="*/ 174 w 261"/>
                  <a:gd name="T51" fmla="*/ 189 h 262"/>
                  <a:gd name="T52" fmla="*/ 174 w 261"/>
                  <a:gd name="T53" fmla="*/ 189 h 262"/>
                  <a:gd name="T54" fmla="*/ 198 w 261"/>
                  <a:gd name="T55" fmla="*/ 210 h 262"/>
                  <a:gd name="T56" fmla="*/ 198 w 261"/>
                  <a:gd name="T57" fmla="*/ 210 h 262"/>
                  <a:gd name="T58" fmla="*/ 220 w 261"/>
                  <a:gd name="T59" fmla="*/ 228 h 262"/>
                  <a:gd name="T60" fmla="*/ 220 w 261"/>
                  <a:gd name="T61" fmla="*/ 228 h 262"/>
                  <a:gd name="T62" fmla="*/ 238 w 261"/>
                  <a:gd name="T63" fmla="*/ 243 h 262"/>
                  <a:gd name="T64" fmla="*/ 238 w 261"/>
                  <a:gd name="T65" fmla="*/ 243 h 262"/>
                  <a:gd name="T66" fmla="*/ 253 w 261"/>
                  <a:gd name="T67" fmla="*/ 255 h 262"/>
                  <a:gd name="T68" fmla="*/ 253 w 261"/>
                  <a:gd name="T69" fmla="*/ 255 h 262"/>
                  <a:gd name="T70" fmla="*/ 261 w 261"/>
                  <a:gd name="T71" fmla="*/ 262 h 262"/>
                  <a:gd name="T72" fmla="*/ 2 w 261"/>
                  <a:gd name="T73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262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8" y="33"/>
                    </a:lnTo>
                    <a:lnTo>
                      <a:pt x="31" y="53"/>
                    </a:lnTo>
                    <a:lnTo>
                      <a:pt x="31" y="53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9" y="75"/>
                    </a:lnTo>
                    <a:lnTo>
                      <a:pt x="49" y="75"/>
                    </a:lnTo>
                    <a:lnTo>
                      <a:pt x="59" y="87"/>
                    </a:lnTo>
                    <a:lnTo>
                      <a:pt x="70" y="99"/>
                    </a:lnTo>
                    <a:lnTo>
                      <a:pt x="70" y="99"/>
                    </a:lnTo>
                    <a:lnTo>
                      <a:pt x="83" y="110"/>
                    </a:lnTo>
                    <a:lnTo>
                      <a:pt x="83" y="110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22" y="144"/>
                    </a:lnTo>
                    <a:lnTo>
                      <a:pt x="122" y="144"/>
                    </a:lnTo>
                    <a:lnTo>
                      <a:pt x="149" y="167"/>
                    </a:lnTo>
                    <a:lnTo>
                      <a:pt x="149" y="167"/>
                    </a:lnTo>
                    <a:lnTo>
                      <a:pt x="174" y="189"/>
                    </a:lnTo>
                    <a:lnTo>
                      <a:pt x="174" y="189"/>
                    </a:lnTo>
                    <a:lnTo>
                      <a:pt x="198" y="210"/>
                    </a:lnTo>
                    <a:lnTo>
                      <a:pt x="198" y="210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38" y="243"/>
                    </a:lnTo>
                    <a:lnTo>
                      <a:pt x="238" y="243"/>
                    </a:lnTo>
                    <a:lnTo>
                      <a:pt x="253" y="255"/>
                    </a:lnTo>
                    <a:lnTo>
                      <a:pt x="253" y="255"/>
                    </a:lnTo>
                    <a:lnTo>
                      <a:pt x="261" y="26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ïsliḑê">
                <a:extLst>
                  <a:ext uri="{FF2B5EF4-FFF2-40B4-BE49-F238E27FC236}">
                    <a16:creationId xmlns:a16="http://schemas.microsoft.com/office/drawing/2014/main" xmlns="" id="{D3085091-F666-4D58-AE92-937E84495668}"/>
                  </a:ext>
                </a:extLst>
              </p:cNvPr>
              <p:cNvSpPr/>
              <p:nvPr/>
            </p:nvSpPr>
            <p:spPr bwMode="auto">
              <a:xfrm>
                <a:off x="5835638" y="1824033"/>
                <a:ext cx="80963" cy="80963"/>
              </a:xfrm>
              <a:custGeom>
                <a:avLst/>
                <a:gdLst>
                  <a:gd name="T0" fmla="*/ 103 w 103"/>
                  <a:gd name="T1" fmla="*/ 50 h 101"/>
                  <a:gd name="T2" fmla="*/ 103 w 103"/>
                  <a:gd name="T3" fmla="*/ 50 h 101"/>
                  <a:gd name="T4" fmla="*/ 102 w 103"/>
                  <a:gd name="T5" fmla="*/ 61 h 101"/>
                  <a:gd name="T6" fmla="*/ 99 w 103"/>
                  <a:gd name="T7" fmla="*/ 70 h 101"/>
                  <a:gd name="T8" fmla="*/ 94 w 103"/>
                  <a:gd name="T9" fmla="*/ 79 h 101"/>
                  <a:gd name="T10" fmla="*/ 88 w 103"/>
                  <a:gd name="T11" fmla="*/ 86 h 101"/>
                  <a:gd name="T12" fmla="*/ 81 w 103"/>
                  <a:gd name="T13" fmla="*/ 93 h 101"/>
                  <a:gd name="T14" fmla="*/ 72 w 103"/>
                  <a:gd name="T15" fmla="*/ 97 h 101"/>
                  <a:gd name="T16" fmla="*/ 62 w 103"/>
                  <a:gd name="T17" fmla="*/ 100 h 101"/>
                  <a:gd name="T18" fmla="*/ 51 w 103"/>
                  <a:gd name="T19" fmla="*/ 101 h 101"/>
                  <a:gd name="T20" fmla="*/ 51 w 103"/>
                  <a:gd name="T21" fmla="*/ 101 h 101"/>
                  <a:gd name="T22" fmla="*/ 41 w 103"/>
                  <a:gd name="T23" fmla="*/ 100 h 101"/>
                  <a:gd name="T24" fmla="*/ 31 w 103"/>
                  <a:gd name="T25" fmla="*/ 97 h 101"/>
                  <a:gd name="T26" fmla="*/ 23 w 103"/>
                  <a:gd name="T27" fmla="*/ 93 h 101"/>
                  <a:gd name="T28" fmla="*/ 15 w 103"/>
                  <a:gd name="T29" fmla="*/ 86 h 101"/>
                  <a:gd name="T30" fmla="*/ 9 w 103"/>
                  <a:gd name="T31" fmla="*/ 79 h 101"/>
                  <a:gd name="T32" fmla="*/ 4 w 103"/>
                  <a:gd name="T33" fmla="*/ 70 h 101"/>
                  <a:gd name="T34" fmla="*/ 1 w 103"/>
                  <a:gd name="T35" fmla="*/ 61 h 101"/>
                  <a:gd name="T36" fmla="*/ 0 w 103"/>
                  <a:gd name="T37" fmla="*/ 50 h 101"/>
                  <a:gd name="T38" fmla="*/ 0 w 103"/>
                  <a:gd name="T39" fmla="*/ 50 h 101"/>
                  <a:gd name="T40" fmla="*/ 1 w 103"/>
                  <a:gd name="T41" fmla="*/ 40 h 101"/>
                  <a:gd name="T42" fmla="*/ 4 w 103"/>
                  <a:gd name="T43" fmla="*/ 31 h 101"/>
                  <a:gd name="T44" fmla="*/ 9 w 103"/>
                  <a:gd name="T45" fmla="*/ 22 h 101"/>
                  <a:gd name="T46" fmla="*/ 15 w 103"/>
                  <a:gd name="T47" fmla="*/ 15 h 101"/>
                  <a:gd name="T48" fmla="*/ 23 w 103"/>
                  <a:gd name="T49" fmla="*/ 8 h 101"/>
                  <a:gd name="T50" fmla="*/ 31 w 103"/>
                  <a:gd name="T51" fmla="*/ 4 h 101"/>
                  <a:gd name="T52" fmla="*/ 41 w 103"/>
                  <a:gd name="T53" fmla="*/ 1 h 101"/>
                  <a:gd name="T54" fmla="*/ 51 w 103"/>
                  <a:gd name="T55" fmla="*/ 0 h 101"/>
                  <a:gd name="T56" fmla="*/ 51 w 103"/>
                  <a:gd name="T57" fmla="*/ 0 h 101"/>
                  <a:gd name="T58" fmla="*/ 62 w 103"/>
                  <a:gd name="T59" fmla="*/ 1 h 101"/>
                  <a:gd name="T60" fmla="*/ 72 w 103"/>
                  <a:gd name="T61" fmla="*/ 4 h 101"/>
                  <a:gd name="T62" fmla="*/ 81 w 103"/>
                  <a:gd name="T63" fmla="*/ 8 h 101"/>
                  <a:gd name="T64" fmla="*/ 88 w 103"/>
                  <a:gd name="T65" fmla="*/ 15 h 101"/>
                  <a:gd name="T66" fmla="*/ 94 w 103"/>
                  <a:gd name="T67" fmla="*/ 22 h 101"/>
                  <a:gd name="T68" fmla="*/ 99 w 103"/>
                  <a:gd name="T69" fmla="*/ 31 h 101"/>
                  <a:gd name="T70" fmla="*/ 102 w 103"/>
                  <a:gd name="T71" fmla="*/ 40 h 101"/>
                  <a:gd name="T72" fmla="*/ 103 w 103"/>
                  <a:gd name="T73" fmla="*/ 5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101">
                    <a:moveTo>
                      <a:pt x="103" y="50"/>
                    </a:moveTo>
                    <a:lnTo>
                      <a:pt x="103" y="50"/>
                    </a:lnTo>
                    <a:lnTo>
                      <a:pt x="102" y="61"/>
                    </a:lnTo>
                    <a:lnTo>
                      <a:pt x="99" y="70"/>
                    </a:lnTo>
                    <a:lnTo>
                      <a:pt x="94" y="79"/>
                    </a:lnTo>
                    <a:lnTo>
                      <a:pt x="88" y="86"/>
                    </a:lnTo>
                    <a:lnTo>
                      <a:pt x="81" y="93"/>
                    </a:lnTo>
                    <a:lnTo>
                      <a:pt x="72" y="97"/>
                    </a:lnTo>
                    <a:lnTo>
                      <a:pt x="62" y="100"/>
                    </a:lnTo>
                    <a:lnTo>
                      <a:pt x="51" y="101"/>
                    </a:lnTo>
                    <a:lnTo>
                      <a:pt x="51" y="101"/>
                    </a:lnTo>
                    <a:lnTo>
                      <a:pt x="41" y="100"/>
                    </a:lnTo>
                    <a:lnTo>
                      <a:pt x="31" y="97"/>
                    </a:lnTo>
                    <a:lnTo>
                      <a:pt x="23" y="93"/>
                    </a:lnTo>
                    <a:lnTo>
                      <a:pt x="15" y="86"/>
                    </a:lnTo>
                    <a:lnTo>
                      <a:pt x="9" y="79"/>
                    </a:lnTo>
                    <a:lnTo>
                      <a:pt x="4" y="70"/>
                    </a:lnTo>
                    <a:lnTo>
                      <a:pt x="1" y="61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1" y="40"/>
                    </a:lnTo>
                    <a:lnTo>
                      <a:pt x="4" y="31"/>
                    </a:lnTo>
                    <a:lnTo>
                      <a:pt x="9" y="22"/>
                    </a:lnTo>
                    <a:lnTo>
                      <a:pt x="15" y="15"/>
                    </a:lnTo>
                    <a:lnTo>
                      <a:pt x="23" y="8"/>
                    </a:lnTo>
                    <a:lnTo>
                      <a:pt x="31" y="4"/>
                    </a:lnTo>
                    <a:lnTo>
                      <a:pt x="41" y="1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62" y="1"/>
                    </a:lnTo>
                    <a:lnTo>
                      <a:pt x="72" y="4"/>
                    </a:lnTo>
                    <a:lnTo>
                      <a:pt x="81" y="8"/>
                    </a:lnTo>
                    <a:lnTo>
                      <a:pt x="88" y="15"/>
                    </a:lnTo>
                    <a:lnTo>
                      <a:pt x="94" y="22"/>
                    </a:lnTo>
                    <a:lnTo>
                      <a:pt x="99" y="31"/>
                    </a:lnTo>
                    <a:lnTo>
                      <a:pt x="102" y="40"/>
                    </a:lnTo>
                    <a:lnTo>
                      <a:pt x="103" y="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íṩḷíḋè">
                <a:extLst>
                  <a:ext uri="{FF2B5EF4-FFF2-40B4-BE49-F238E27FC236}">
                    <a16:creationId xmlns:a16="http://schemas.microsoft.com/office/drawing/2014/main" xmlns="" id="{F5967F8C-1D7E-4A35-BD52-888332D55D26}"/>
                  </a:ext>
                </a:extLst>
              </p:cNvPr>
              <p:cNvSpPr/>
              <p:nvPr/>
            </p:nvSpPr>
            <p:spPr bwMode="auto">
              <a:xfrm>
                <a:off x="5835641" y="1824033"/>
                <a:ext cx="80963" cy="80963"/>
              </a:xfrm>
              <a:custGeom>
                <a:avLst/>
                <a:gdLst>
                  <a:gd name="T0" fmla="*/ 103 w 103"/>
                  <a:gd name="T1" fmla="*/ 50 h 101"/>
                  <a:gd name="T2" fmla="*/ 103 w 103"/>
                  <a:gd name="T3" fmla="*/ 50 h 101"/>
                  <a:gd name="T4" fmla="*/ 102 w 103"/>
                  <a:gd name="T5" fmla="*/ 61 h 101"/>
                  <a:gd name="T6" fmla="*/ 99 w 103"/>
                  <a:gd name="T7" fmla="*/ 70 h 101"/>
                  <a:gd name="T8" fmla="*/ 94 w 103"/>
                  <a:gd name="T9" fmla="*/ 79 h 101"/>
                  <a:gd name="T10" fmla="*/ 88 w 103"/>
                  <a:gd name="T11" fmla="*/ 86 h 101"/>
                  <a:gd name="T12" fmla="*/ 81 w 103"/>
                  <a:gd name="T13" fmla="*/ 93 h 101"/>
                  <a:gd name="T14" fmla="*/ 72 w 103"/>
                  <a:gd name="T15" fmla="*/ 97 h 101"/>
                  <a:gd name="T16" fmla="*/ 62 w 103"/>
                  <a:gd name="T17" fmla="*/ 100 h 101"/>
                  <a:gd name="T18" fmla="*/ 51 w 103"/>
                  <a:gd name="T19" fmla="*/ 101 h 101"/>
                  <a:gd name="T20" fmla="*/ 51 w 103"/>
                  <a:gd name="T21" fmla="*/ 101 h 101"/>
                  <a:gd name="T22" fmla="*/ 41 w 103"/>
                  <a:gd name="T23" fmla="*/ 100 h 101"/>
                  <a:gd name="T24" fmla="*/ 31 w 103"/>
                  <a:gd name="T25" fmla="*/ 97 h 101"/>
                  <a:gd name="T26" fmla="*/ 23 w 103"/>
                  <a:gd name="T27" fmla="*/ 93 h 101"/>
                  <a:gd name="T28" fmla="*/ 15 w 103"/>
                  <a:gd name="T29" fmla="*/ 86 h 101"/>
                  <a:gd name="T30" fmla="*/ 9 w 103"/>
                  <a:gd name="T31" fmla="*/ 79 h 101"/>
                  <a:gd name="T32" fmla="*/ 4 w 103"/>
                  <a:gd name="T33" fmla="*/ 70 h 101"/>
                  <a:gd name="T34" fmla="*/ 1 w 103"/>
                  <a:gd name="T35" fmla="*/ 61 h 101"/>
                  <a:gd name="T36" fmla="*/ 0 w 103"/>
                  <a:gd name="T37" fmla="*/ 50 h 101"/>
                  <a:gd name="T38" fmla="*/ 0 w 103"/>
                  <a:gd name="T39" fmla="*/ 50 h 101"/>
                  <a:gd name="T40" fmla="*/ 1 w 103"/>
                  <a:gd name="T41" fmla="*/ 40 h 101"/>
                  <a:gd name="T42" fmla="*/ 4 w 103"/>
                  <a:gd name="T43" fmla="*/ 31 h 101"/>
                  <a:gd name="T44" fmla="*/ 9 w 103"/>
                  <a:gd name="T45" fmla="*/ 22 h 101"/>
                  <a:gd name="T46" fmla="*/ 15 w 103"/>
                  <a:gd name="T47" fmla="*/ 15 h 101"/>
                  <a:gd name="T48" fmla="*/ 23 w 103"/>
                  <a:gd name="T49" fmla="*/ 8 h 101"/>
                  <a:gd name="T50" fmla="*/ 31 w 103"/>
                  <a:gd name="T51" fmla="*/ 4 h 101"/>
                  <a:gd name="T52" fmla="*/ 41 w 103"/>
                  <a:gd name="T53" fmla="*/ 1 h 101"/>
                  <a:gd name="T54" fmla="*/ 51 w 103"/>
                  <a:gd name="T55" fmla="*/ 0 h 101"/>
                  <a:gd name="T56" fmla="*/ 51 w 103"/>
                  <a:gd name="T57" fmla="*/ 0 h 101"/>
                  <a:gd name="T58" fmla="*/ 62 w 103"/>
                  <a:gd name="T59" fmla="*/ 1 h 101"/>
                  <a:gd name="T60" fmla="*/ 72 w 103"/>
                  <a:gd name="T61" fmla="*/ 4 h 101"/>
                  <a:gd name="T62" fmla="*/ 81 w 103"/>
                  <a:gd name="T63" fmla="*/ 8 h 101"/>
                  <a:gd name="T64" fmla="*/ 88 w 103"/>
                  <a:gd name="T65" fmla="*/ 15 h 101"/>
                  <a:gd name="T66" fmla="*/ 94 w 103"/>
                  <a:gd name="T67" fmla="*/ 22 h 101"/>
                  <a:gd name="T68" fmla="*/ 99 w 103"/>
                  <a:gd name="T69" fmla="*/ 31 h 101"/>
                  <a:gd name="T70" fmla="*/ 102 w 103"/>
                  <a:gd name="T71" fmla="*/ 40 h 101"/>
                  <a:gd name="T72" fmla="*/ 103 w 103"/>
                  <a:gd name="T73" fmla="*/ 5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101">
                    <a:moveTo>
                      <a:pt x="103" y="50"/>
                    </a:moveTo>
                    <a:lnTo>
                      <a:pt x="103" y="50"/>
                    </a:lnTo>
                    <a:lnTo>
                      <a:pt x="102" y="61"/>
                    </a:lnTo>
                    <a:lnTo>
                      <a:pt x="99" y="70"/>
                    </a:lnTo>
                    <a:lnTo>
                      <a:pt x="94" y="79"/>
                    </a:lnTo>
                    <a:lnTo>
                      <a:pt x="88" y="86"/>
                    </a:lnTo>
                    <a:lnTo>
                      <a:pt x="81" y="93"/>
                    </a:lnTo>
                    <a:lnTo>
                      <a:pt x="72" y="97"/>
                    </a:lnTo>
                    <a:lnTo>
                      <a:pt x="62" y="100"/>
                    </a:lnTo>
                    <a:lnTo>
                      <a:pt x="51" y="101"/>
                    </a:lnTo>
                    <a:lnTo>
                      <a:pt x="51" y="101"/>
                    </a:lnTo>
                    <a:lnTo>
                      <a:pt x="41" y="100"/>
                    </a:lnTo>
                    <a:lnTo>
                      <a:pt x="31" y="97"/>
                    </a:lnTo>
                    <a:lnTo>
                      <a:pt x="23" y="93"/>
                    </a:lnTo>
                    <a:lnTo>
                      <a:pt x="15" y="86"/>
                    </a:lnTo>
                    <a:lnTo>
                      <a:pt x="9" y="79"/>
                    </a:lnTo>
                    <a:lnTo>
                      <a:pt x="4" y="70"/>
                    </a:lnTo>
                    <a:lnTo>
                      <a:pt x="1" y="61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1" y="40"/>
                    </a:lnTo>
                    <a:lnTo>
                      <a:pt x="4" y="31"/>
                    </a:lnTo>
                    <a:lnTo>
                      <a:pt x="9" y="22"/>
                    </a:lnTo>
                    <a:lnTo>
                      <a:pt x="15" y="15"/>
                    </a:lnTo>
                    <a:lnTo>
                      <a:pt x="23" y="8"/>
                    </a:lnTo>
                    <a:lnTo>
                      <a:pt x="31" y="4"/>
                    </a:lnTo>
                    <a:lnTo>
                      <a:pt x="41" y="1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62" y="1"/>
                    </a:lnTo>
                    <a:lnTo>
                      <a:pt x="72" y="4"/>
                    </a:lnTo>
                    <a:lnTo>
                      <a:pt x="81" y="8"/>
                    </a:lnTo>
                    <a:lnTo>
                      <a:pt x="88" y="15"/>
                    </a:lnTo>
                    <a:lnTo>
                      <a:pt x="94" y="22"/>
                    </a:lnTo>
                    <a:lnTo>
                      <a:pt x="99" y="31"/>
                    </a:lnTo>
                    <a:lnTo>
                      <a:pt x="102" y="40"/>
                    </a:lnTo>
                    <a:lnTo>
                      <a:pt x="103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îṣḻïde">
                <a:extLst>
                  <a:ext uri="{FF2B5EF4-FFF2-40B4-BE49-F238E27FC236}">
                    <a16:creationId xmlns:a16="http://schemas.microsoft.com/office/drawing/2014/main" xmlns="" id="{74A66998-E4FA-4700-B6D5-3E4A3C905D87}"/>
                  </a:ext>
                </a:extLst>
              </p:cNvPr>
              <p:cNvSpPr/>
              <p:nvPr/>
            </p:nvSpPr>
            <p:spPr bwMode="auto">
              <a:xfrm>
                <a:off x="5905490" y="1757359"/>
                <a:ext cx="34925" cy="36513"/>
              </a:xfrm>
              <a:custGeom>
                <a:avLst/>
                <a:gdLst>
                  <a:gd name="T0" fmla="*/ 44 w 44"/>
                  <a:gd name="T1" fmla="*/ 22 h 44"/>
                  <a:gd name="T2" fmla="*/ 44 w 44"/>
                  <a:gd name="T3" fmla="*/ 22 h 44"/>
                  <a:gd name="T4" fmla="*/ 43 w 44"/>
                  <a:gd name="T5" fmla="*/ 27 h 44"/>
                  <a:gd name="T6" fmla="*/ 42 w 44"/>
                  <a:gd name="T7" fmla="*/ 31 h 44"/>
                  <a:gd name="T8" fmla="*/ 40 w 44"/>
                  <a:gd name="T9" fmla="*/ 34 h 44"/>
                  <a:gd name="T10" fmla="*/ 37 w 44"/>
                  <a:gd name="T11" fmla="*/ 38 h 44"/>
                  <a:gd name="T12" fmla="*/ 34 w 44"/>
                  <a:gd name="T13" fmla="*/ 40 h 44"/>
                  <a:gd name="T14" fmla="*/ 30 w 44"/>
                  <a:gd name="T15" fmla="*/ 42 h 44"/>
                  <a:gd name="T16" fmla="*/ 26 w 44"/>
                  <a:gd name="T17" fmla="*/ 44 h 44"/>
                  <a:gd name="T18" fmla="*/ 22 w 44"/>
                  <a:gd name="T19" fmla="*/ 44 h 44"/>
                  <a:gd name="T20" fmla="*/ 22 w 44"/>
                  <a:gd name="T21" fmla="*/ 44 h 44"/>
                  <a:gd name="T22" fmla="*/ 18 w 44"/>
                  <a:gd name="T23" fmla="*/ 44 h 44"/>
                  <a:gd name="T24" fmla="*/ 13 w 44"/>
                  <a:gd name="T25" fmla="*/ 42 h 44"/>
                  <a:gd name="T26" fmla="*/ 10 w 44"/>
                  <a:gd name="T27" fmla="*/ 40 h 44"/>
                  <a:gd name="T28" fmla="*/ 6 w 44"/>
                  <a:gd name="T29" fmla="*/ 38 h 44"/>
                  <a:gd name="T30" fmla="*/ 4 w 44"/>
                  <a:gd name="T31" fmla="*/ 34 h 44"/>
                  <a:gd name="T32" fmla="*/ 2 w 44"/>
                  <a:gd name="T33" fmla="*/ 31 h 44"/>
                  <a:gd name="T34" fmla="*/ 0 w 44"/>
                  <a:gd name="T35" fmla="*/ 27 h 44"/>
                  <a:gd name="T36" fmla="*/ 0 w 44"/>
                  <a:gd name="T37" fmla="*/ 22 h 44"/>
                  <a:gd name="T38" fmla="*/ 0 w 44"/>
                  <a:gd name="T39" fmla="*/ 22 h 44"/>
                  <a:gd name="T40" fmla="*/ 0 w 44"/>
                  <a:gd name="T41" fmla="*/ 18 h 44"/>
                  <a:gd name="T42" fmla="*/ 2 w 44"/>
                  <a:gd name="T43" fmla="*/ 14 h 44"/>
                  <a:gd name="T44" fmla="*/ 4 w 44"/>
                  <a:gd name="T45" fmla="*/ 10 h 44"/>
                  <a:gd name="T46" fmla="*/ 6 w 44"/>
                  <a:gd name="T47" fmla="*/ 7 h 44"/>
                  <a:gd name="T48" fmla="*/ 10 w 44"/>
                  <a:gd name="T49" fmla="*/ 4 h 44"/>
                  <a:gd name="T50" fmla="*/ 13 w 44"/>
                  <a:gd name="T51" fmla="*/ 2 h 44"/>
                  <a:gd name="T52" fmla="*/ 18 w 44"/>
                  <a:gd name="T53" fmla="*/ 1 h 44"/>
                  <a:gd name="T54" fmla="*/ 22 w 44"/>
                  <a:gd name="T55" fmla="*/ 0 h 44"/>
                  <a:gd name="T56" fmla="*/ 22 w 44"/>
                  <a:gd name="T57" fmla="*/ 0 h 44"/>
                  <a:gd name="T58" fmla="*/ 26 w 44"/>
                  <a:gd name="T59" fmla="*/ 1 h 44"/>
                  <a:gd name="T60" fmla="*/ 30 w 44"/>
                  <a:gd name="T61" fmla="*/ 2 h 44"/>
                  <a:gd name="T62" fmla="*/ 34 w 44"/>
                  <a:gd name="T63" fmla="*/ 4 h 44"/>
                  <a:gd name="T64" fmla="*/ 37 w 44"/>
                  <a:gd name="T65" fmla="*/ 7 h 44"/>
                  <a:gd name="T66" fmla="*/ 40 w 44"/>
                  <a:gd name="T67" fmla="*/ 10 h 44"/>
                  <a:gd name="T68" fmla="*/ 42 w 44"/>
                  <a:gd name="T69" fmla="*/ 14 h 44"/>
                  <a:gd name="T70" fmla="*/ 43 w 44"/>
                  <a:gd name="T71" fmla="*/ 18 h 44"/>
                  <a:gd name="T72" fmla="*/ 44 w 44"/>
                  <a:gd name="T7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lnTo>
                      <a:pt x="44" y="22"/>
                    </a:lnTo>
                    <a:lnTo>
                      <a:pt x="43" y="27"/>
                    </a:lnTo>
                    <a:lnTo>
                      <a:pt x="42" y="31"/>
                    </a:lnTo>
                    <a:lnTo>
                      <a:pt x="40" y="34"/>
                    </a:lnTo>
                    <a:lnTo>
                      <a:pt x="37" y="38"/>
                    </a:lnTo>
                    <a:lnTo>
                      <a:pt x="34" y="40"/>
                    </a:lnTo>
                    <a:lnTo>
                      <a:pt x="30" y="42"/>
                    </a:lnTo>
                    <a:lnTo>
                      <a:pt x="26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18" y="44"/>
                    </a:lnTo>
                    <a:lnTo>
                      <a:pt x="13" y="42"/>
                    </a:lnTo>
                    <a:lnTo>
                      <a:pt x="10" y="40"/>
                    </a:lnTo>
                    <a:lnTo>
                      <a:pt x="6" y="38"/>
                    </a:lnTo>
                    <a:lnTo>
                      <a:pt x="4" y="34"/>
                    </a:lnTo>
                    <a:lnTo>
                      <a:pt x="2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4"/>
                    </a:lnTo>
                    <a:lnTo>
                      <a:pt x="13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1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2" y="14"/>
                    </a:lnTo>
                    <a:lnTo>
                      <a:pt x="43" y="18"/>
                    </a:lnTo>
                    <a:lnTo>
                      <a:pt x="44" y="2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íŝľíḑe">
                <a:extLst>
                  <a:ext uri="{FF2B5EF4-FFF2-40B4-BE49-F238E27FC236}">
                    <a16:creationId xmlns:a16="http://schemas.microsoft.com/office/drawing/2014/main" xmlns="" id="{2E3F50CF-CCF4-42FC-9EDC-87AB89F49BE0}"/>
                  </a:ext>
                </a:extLst>
              </p:cNvPr>
              <p:cNvSpPr/>
              <p:nvPr/>
            </p:nvSpPr>
            <p:spPr bwMode="auto">
              <a:xfrm>
                <a:off x="5905492" y="1757358"/>
                <a:ext cx="34925" cy="36513"/>
              </a:xfrm>
              <a:custGeom>
                <a:avLst/>
                <a:gdLst>
                  <a:gd name="T0" fmla="*/ 44 w 44"/>
                  <a:gd name="T1" fmla="*/ 22 h 44"/>
                  <a:gd name="T2" fmla="*/ 44 w 44"/>
                  <a:gd name="T3" fmla="*/ 22 h 44"/>
                  <a:gd name="T4" fmla="*/ 43 w 44"/>
                  <a:gd name="T5" fmla="*/ 27 h 44"/>
                  <a:gd name="T6" fmla="*/ 42 w 44"/>
                  <a:gd name="T7" fmla="*/ 31 h 44"/>
                  <a:gd name="T8" fmla="*/ 40 w 44"/>
                  <a:gd name="T9" fmla="*/ 34 h 44"/>
                  <a:gd name="T10" fmla="*/ 37 w 44"/>
                  <a:gd name="T11" fmla="*/ 38 h 44"/>
                  <a:gd name="T12" fmla="*/ 34 w 44"/>
                  <a:gd name="T13" fmla="*/ 40 h 44"/>
                  <a:gd name="T14" fmla="*/ 30 w 44"/>
                  <a:gd name="T15" fmla="*/ 42 h 44"/>
                  <a:gd name="T16" fmla="*/ 26 w 44"/>
                  <a:gd name="T17" fmla="*/ 44 h 44"/>
                  <a:gd name="T18" fmla="*/ 22 w 44"/>
                  <a:gd name="T19" fmla="*/ 44 h 44"/>
                  <a:gd name="T20" fmla="*/ 22 w 44"/>
                  <a:gd name="T21" fmla="*/ 44 h 44"/>
                  <a:gd name="T22" fmla="*/ 18 w 44"/>
                  <a:gd name="T23" fmla="*/ 44 h 44"/>
                  <a:gd name="T24" fmla="*/ 13 w 44"/>
                  <a:gd name="T25" fmla="*/ 42 h 44"/>
                  <a:gd name="T26" fmla="*/ 10 w 44"/>
                  <a:gd name="T27" fmla="*/ 40 h 44"/>
                  <a:gd name="T28" fmla="*/ 6 w 44"/>
                  <a:gd name="T29" fmla="*/ 38 h 44"/>
                  <a:gd name="T30" fmla="*/ 4 w 44"/>
                  <a:gd name="T31" fmla="*/ 34 h 44"/>
                  <a:gd name="T32" fmla="*/ 2 w 44"/>
                  <a:gd name="T33" fmla="*/ 31 h 44"/>
                  <a:gd name="T34" fmla="*/ 0 w 44"/>
                  <a:gd name="T35" fmla="*/ 27 h 44"/>
                  <a:gd name="T36" fmla="*/ 0 w 44"/>
                  <a:gd name="T37" fmla="*/ 22 h 44"/>
                  <a:gd name="T38" fmla="*/ 0 w 44"/>
                  <a:gd name="T39" fmla="*/ 22 h 44"/>
                  <a:gd name="T40" fmla="*/ 0 w 44"/>
                  <a:gd name="T41" fmla="*/ 18 h 44"/>
                  <a:gd name="T42" fmla="*/ 2 w 44"/>
                  <a:gd name="T43" fmla="*/ 14 h 44"/>
                  <a:gd name="T44" fmla="*/ 4 w 44"/>
                  <a:gd name="T45" fmla="*/ 10 h 44"/>
                  <a:gd name="T46" fmla="*/ 6 w 44"/>
                  <a:gd name="T47" fmla="*/ 7 h 44"/>
                  <a:gd name="T48" fmla="*/ 10 w 44"/>
                  <a:gd name="T49" fmla="*/ 4 h 44"/>
                  <a:gd name="T50" fmla="*/ 13 w 44"/>
                  <a:gd name="T51" fmla="*/ 2 h 44"/>
                  <a:gd name="T52" fmla="*/ 18 w 44"/>
                  <a:gd name="T53" fmla="*/ 1 h 44"/>
                  <a:gd name="T54" fmla="*/ 22 w 44"/>
                  <a:gd name="T55" fmla="*/ 0 h 44"/>
                  <a:gd name="T56" fmla="*/ 22 w 44"/>
                  <a:gd name="T57" fmla="*/ 0 h 44"/>
                  <a:gd name="T58" fmla="*/ 26 w 44"/>
                  <a:gd name="T59" fmla="*/ 1 h 44"/>
                  <a:gd name="T60" fmla="*/ 30 w 44"/>
                  <a:gd name="T61" fmla="*/ 2 h 44"/>
                  <a:gd name="T62" fmla="*/ 34 w 44"/>
                  <a:gd name="T63" fmla="*/ 4 h 44"/>
                  <a:gd name="T64" fmla="*/ 37 w 44"/>
                  <a:gd name="T65" fmla="*/ 7 h 44"/>
                  <a:gd name="T66" fmla="*/ 40 w 44"/>
                  <a:gd name="T67" fmla="*/ 10 h 44"/>
                  <a:gd name="T68" fmla="*/ 42 w 44"/>
                  <a:gd name="T69" fmla="*/ 14 h 44"/>
                  <a:gd name="T70" fmla="*/ 43 w 44"/>
                  <a:gd name="T71" fmla="*/ 18 h 44"/>
                  <a:gd name="T72" fmla="*/ 44 w 44"/>
                  <a:gd name="T7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lnTo>
                      <a:pt x="44" y="22"/>
                    </a:lnTo>
                    <a:lnTo>
                      <a:pt x="43" y="27"/>
                    </a:lnTo>
                    <a:lnTo>
                      <a:pt x="42" y="31"/>
                    </a:lnTo>
                    <a:lnTo>
                      <a:pt x="40" y="34"/>
                    </a:lnTo>
                    <a:lnTo>
                      <a:pt x="37" y="38"/>
                    </a:lnTo>
                    <a:lnTo>
                      <a:pt x="34" y="40"/>
                    </a:lnTo>
                    <a:lnTo>
                      <a:pt x="30" y="42"/>
                    </a:lnTo>
                    <a:lnTo>
                      <a:pt x="26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18" y="44"/>
                    </a:lnTo>
                    <a:lnTo>
                      <a:pt x="13" y="42"/>
                    </a:lnTo>
                    <a:lnTo>
                      <a:pt x="10" y="40"/>
                    </a:lnTo>
                    <a:lnTo>
                      <a:pt x="6" y="38"/>
                    </a:lnTo>
                    <a:lnTo>
                      <a:pt x="4" y="34"/>
                    </a:lnTo>
                    <a:lnTo>
                      <a:pt x="2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4"/>
                    </a:lnTo>
                    <a:lnTo>
                      <a:pt x="13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1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2" y="14"/>
                    </a:lnTo>
                    <a:lnTo>
                      <a:pt x="43" y="18"/>
                    </a:lnTo>
                    <a:lnTo>
                      <a:pt x="4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ïṥḷîdê">
                <a:extLst>
                  <a:ext uri="{FF2B5EF4-FFF2-40B4-BE49-F238E27FC236}">
                    <a16:creationId xmlns:a16="http://schemas.microsoft.com/office/drawing/2014/main" xmlns="" id="{C76D668B-AC35-4A86-AA6D-D11E9D2352D4}"/>
                  </a:ext>
                </a:extLst>
              </p:cNvPr>
              <p:cNvSpPr/>
              <p:nvPr/>
            </p:nvSpPr>
            <p:spPr bwMode="auto">
              <a:xfrm>
                <a:off x="6353166" y="2035172"/>
                <a:ext cx="138113" cy="138113"/>
              </a:xfrm>
              <a:custGeom>
                <a:avLst/>
                <a:gdLst>
                  <a:gd name="T0" fmla="*/ 174 w 174"/>
                  <a:gd name="T1" fmla="*/ 87 h 174"/>
                  <a:gd name="T2" fmla="*/ 172 w 174"/>
                  <a:gd name="T3" fmla="*/ 104 h 174"/>
                  <a:gd name="T4" fmla="*/ 167 w 174"/>
                  <a:gd name="T5" fmla="*/ 120 h 174"/>
                  <a:gd name="T6" fmla="*/ 159 w 174"/>
                  <a:gd name="T7" fmla="*/ 135 h 174"/>
                  <a:gd name="T8" fmla="*/ 149 w 174"/>
                  <a:gd name="T9" fmla="*/ 148 h 174"/>
                  <a:gd name="T10" fmla="*/ 136 w 174"/>
                  <a:gd name="T11" fmla="*/ 159 h 174"/>
                  <a:gd name="T12" fmla="*/ 121 w 174"/>
                  <a:gd name="T13" fmla="*/ 167 h 174"/>
                  <a:gd name="T14" fmla="*/ 105 w 174"/>
                  <a:gd name="T15" fmla="*/ 172 h 174"/>
                  <a:gd name="T16" fmla="*/ 87 w 174"/>
                  <a:gd name="T17" fmla="*/ 174 h 174"/>
                  <a:gd name="T18" fmla="*/ 78 w 174"/>
                  <a:gd name="T19" fmla="*/ 173 h 174"/>
                  <a:gd name="T20" fmla="*/ 61 w 174"/>
                  <a:gd name="T21" fmla="*/ 170 h 174"/>
                  <a:gd name="T22" fmla="*/ 46 w 174"/>
                  <a:gd name="T23" fmla="*/ 163 h 174"/>
                  <a:gd name="T24" fmla="*/ 32 w 174"/>
                  <a:gd name="T25" fmla="*/ 154 h 174"/>
                  <a:gd name="T26" fmla="*/ 20 w 174"/>
                  <a:gd name="T27" fmla="*/ 142 h 174"/>
                  <a:gd name="T28" fmla="*/ 11 w 174"/>
                  <a:gd name="T29" fmla="*/ 128 h 174"/>
                  <a:gd name="T30" fmla="*/ 4 w 174"/>
                  <a:gd name="T31" fmla="*/ 112 h 174"/>
                  <a:gd name="T32" fmla="*/ 1 w 174"/>
                  <a:gd name="T33" fmla="*/ 96 h 174"/>
                  <a:gd name="T34" fmla="*/ 0 w 174"/>
                  <a:gd name="T35" fmla="*/ 87 h 174"/>
                  <a:gd name="T36" fmla="*/ 2 w 174"/>
                  <a:gd name="T37" fmla="*/ 69 h 174"/>
                  <a:gd name="T38" fmla="*/ 7 w 174"/>
                  <a:gd name="T39" fmla="*/ 53 h 174"/>
                  <a:gd name="T40" fmla="*/ 15 w 174"/>
                  <a:gd name="T41" fmla="*/ 38 h 174"/>
                  <a:gd name="T42" fmla="*/ 26 w 174"/>
                  <a:gd name="T43" fmla="*/ 25 h 174"/>
                  <a:gd name="T44" fmla="*/ 39 w 174"/>
                  <a:gd name="T45" fmla="*/ 15 h 174"/>
                  <a:gd name="T46" fmla="*/ 53 w 174"/>
                  <a:gd name="T47" fmla="*/ 7 h 174"/>
                  <a:gd name="T48" fmla="*/ 70 w 174"/>
                  <a:gd name="T49" fmla="*/ 2 h 174"/>
                  <a:gd name="T50" fmla="*/ 87 w 174"/>
                  <a:gd name="T51" fmla="*/ 0 h 174"/>
                  <a:gd name="T52" fmla="*/ 96 w 174"/>
                  <a:gd name="T53" fmla="*/ 0 h 174"/>
                  <a:gd name="T54" fmla="*/ 113 w 174"/>
                  <a:gd name="T55" fmla="*/ 4 h 174"/>
                  <a:gd name="T56" fmla="*/ 129 w 174"/>
                  <a:gd name="T57" fmla="*/ 10 h 174"/>
                  <a:gd name="T58" fmla="*/ 143 w 174"/>
                  <a:gd name="T59" fmla="*/ 20 h 174"/>
                  <a:gd name="T60" fmla="*/ 154 w 174"/>
                  <a:gd name="T61" fmla="*/ 31 h 174"/>
                  <a:gd name="T62" fmla="*/ 164 w 174"/>
                  <a:gd name="T63" fmla="*/ 45 h 174"/>
                  <a:gd name="T64" fmla="*/ 170 w 174"/>
                  <a:gd name="T65" fmla="*/ 61 h 174"/>
                  <a:gd name="T66" fmla="*/ 174 w 174"/>
                  <a:gd name="T67" fmla="*/ 7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4">
                    <a:moveTo>
                      <a:pt x="174" y="87"/>
                    </a:moveTo>
                    <a:lnTo>
                      <a:pt x="174" y="87"/>
                    </a:lnTo>
                    <a:lnTo>
                      <a:pt x="174" y="96"/>
                    </a:lnTo>
                    <a:lnTo>
                      <a:pt x="172" y="104"/>
                    </a:lnTo>
                    <a:lnTo>
                      <a:pt x="170" y="112"/>
                    </a:lnTo>
                    <a:lnTo>
                      <a:pt x="167" y="120"/>
                    </a:lnTo>
                    <a:lnTo>
                      <a:pt x="164" y="128"/>
                    </a:lnTo>
                    <a:lnTo>
                      <a:pt x="159" y="135"/>
                    </a:lnTo>
                    <a:lnTo>
                      <a:pt x="154" y="142"/>
                    </a:lnTo>
                    <a:lnTo>
                      <a:pt x="149" y="148"/>
                    </a:lnTo>
                    <a:lnTo>
                      <a:pt x="143" y="154"/>
                    </a:lnTo>
                    <a:lnTo>
                      <a:pt x="136" y="159"/>
                    </a:lnTo>
                    <a:lnTo>
                      <a:pt x="129" y="163"/>
                    </a:lnTo>
                    <a:lnTo>
                      <a:pt x="121" y="167"/>
                    </a:lnTo>
                    <a:lnTo>
                      <a:pt x="113" y="170"/>
                    </a:lnTo>
                    <a:lnTo>
                      <a:pt x="105" y="172"/>
                    </a:lnTo>
                    <a:lnTo>
                      <a:pt x="96" y="173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78" y="173"/>
                    </a:lnTo>
                    <a:lnTo>
                      <a:pt x="70" y="172"/>
                    </a:lnTo>
                    <a:lnTo>
                      <a:pt x="61" y="170"/>
                    </a:lnTo>
                    <a:lnTo>
                      <a:pt x="53" y="167"/>
                    </a:lnTo>
                    <a:lnTo>
                      <a:pt x="46" y="163"/>
                    </a:lnTo>
                    <a:lnTo>
                      <a:pt x="39" y="159"/>
                    </a:lnTo>
                    <a:lnTo>
                      <a:pt x="32" y="154"/>
                    </a:lnTo>
                    <a:lnTo>
                      <a:pt x="26" y="148"/>
                    </a:lnTo>
                    <a:lnTo>
                      <a:pt x="20" y="142"/>
                    </a:lnTo>
                    <a:lnTo>
                      <a:pt x="15" y="135"/>
                    </a:lnTo>
                    <a:lnTo>
                      <a:pt x="11" y="128"/>
                    </a:lnTo>
                    <a:lnTo>
                      <a:pt x="7" y="120"/>
                    </a:lnTo>
                    <a:lnTo>
                      <a:pt x="4" y="112"/>
                    </a:lnTo>
                    <a:lnTo>
                      <a:pt x="2" y="104"/>
                    </a:lnTo>
                    <a:lnTo>
                      <a:pt x="1" y="9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" y="78"/>
                    </a:lnTo>
                    <a:lnTo>
                      <a:pt x="2" y="69"/>
                    </a:lnTo>
                    <a:lnTo>
                      <a:pt x="4" y="61"/>
                    </a:lnTo>
                    <a:lnTo>
                      <a:pt x="7" y="53"/>
                    </a:lnTo>
                    <a:lnTo>
                      <a:pt x="11" y="45"/>
                    </a:lnTo>
                    <a:lnTo>
                      <a:pt x="15" y="38"/>
                    </a:lnTo>
                    <a:lnTo>
                      <a:pt x="20" y="31"/>
                    </a:lnTo>
                    <a:lnTo>
                      <a:pt x="26" y="25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6" y="10"/>
                    </a:lnTo>
                    <a:lnTo>
                      <a:pt x="53" y="7"/>
                    </a:lnTo>
                    <a:lnTo>
                      <a:pt x="61" y="4"/>
                    </a:lnTo>
                    <a:lnTo>
                      <a:pt x="70" y="2"/>
                    </a:lnTo>
                    <a:lnTo>
                      <a:pt x="78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96" y="0"/>
                    </a:lnTo>
                    <a:lnTo>
                      <a:pt x="105" y="2"/>
                    </a:lnTo>
                    <a:lnTo>
                      <a:pt x="113" y="4"/>
                    </a:lnTo>
                    <a:lnTo>
                      <a:pt x="121" y="7"/>
                    </a:lnTo>
                    <a:lnTo>
                      <a:pt x="129" y="10"/>
                    </a:lnTo>
                    <a:lnTo>
                      <a:pt x="136" y="15"/>
                    </a:lnTo>
                    <a:lnTo>
                      <a:pt x="143" y="20"/>
                    </a:lnTo>
                    <a:lnTo>
                      <a:pt x="149" y="25"/>
                    </a:lnTo>
                    <a:lnTo>
                      <a:pt x="154" y="31"/>
                    </a:lnTo>
                    <a:lnTo>
                      <a:pt x="159" y="38"/>
                    </a:lnTo>
                    <a:lnTo>
                      <a:pt x="164" y="45"/>
                    </a:lnTo>
                    <a:lnTo>
                      <a:pt x="167" y="53"/>
                    </a:lnTo>
                    <a:lnTo>
                      <a:pt x="170" y="61"/>
                    </a:lnTo>
                    <a:lnTo>
                      <a:pt x="172" y="69"/>
                    </a:lnTo>
                    <a:lnTo>
                      <a:pt x="174" y="78"/>
                    </a:lnTo>
                    <a:lnTo>
                      <a:pt x="174" y="8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îSļiḍe">
                <a:extLst>
                  <a:ext uri="{FF2B5EF4-FFF2-40B4-BE49-F238E27FC236}">
                    <a16:creationId xmlns:a16="http://schemas.microsoft.com/office/drawing/2014/main" xmlns="" id="{3CAD550A-7445-45F8-9448-C788DF6CC344}"/>
                  </a:ext>
                </a:extLst>
              </p:cNvPr>
              <p:cNvSpPr/>
              <p:nvPr/>
            </p:nvSpPr>
            <p:spPr bwMode="auto">
              <a:xfrm>
                <a:off x="6353175" y="2035175"/>
                <a:ext cx="138113" cy="138113"/>
              </a:xfrm>
              <a:custGeom>
                <a:avLst/>
                <a:gdLst>
                  <a:gd name="T0" fmla="*/ 174 w 174"/>
                  <a:gd name="T1" fmla="*/ 87 h 174"/>
                  <a:gd name="T2" fmla="*/ 172 w 174"/>
                  <a:gd name="T3" fmla="*/ 104 h 174"/>
                  <a:gd name="T4" fmla="*/ 167 w 174"/>
                  <a:gd name="T5" fmla="*/ 120 h 174"/>
                  <a:gd name="T6" fmla="*/ 159 w 174"/>
                  <a:gd name="T7" fmla="*/ 135 h 174"/>
                  <a:gd name="T8" fmla="*/ 149 w 174"/>
                  <a:gd name="T9" fmla="*/ 148 h 174"/>
                  <a:gd name="T10" fmla="*/ 136 w 174"/>
                  <a:gd name="T11" fmla="*/ 159 h 174"/>
                  <a:gd name="T12" fmla="*/ 121 w 174"/>
                  <a:gd name="T13" fmla="*/ 167 h 174"/>
                  <a:gd name="T14" fmla="*/ 105 w 174"/>
                  <a:gd name="T15" fmla="*/ 172 h 174"/>
                  <a:gd name="T16" fmla="*/ 87 w 174"/>
                  <a:gd name="T17" fmla="*/ 174 h 174"/>
                  <a:gd name="T18" fmla="*/ 78 w 174"/>
                  <a:gd name="T19" fmla="*/ 173 h 174"/>
                  <a:gd name="T20" fmla="*/ 61 w 174"/>
                  <a:gd name="T21" fmla="*/ 170 h 174"/>
                  <a:gd name="T22" fmla="*/ 46 w 174"/>
                  <a:gd name="T23" fmla="*/ 163 h 174"/>
                  <a:gd name="T24" fmla="*/ 32 w 174"/>
                  <a:gd name="T25" fmla="*/ 154 h 174"/>
                  <a:gd name="T26" fmla="*/ 20 w 174"/>
                  <a:gd name="T27" fmla="*/ 142 h 174"/>
                  <a:gd name="T28" fmla="*/ 11 w 174"/>
                  <a:gd name="T29" fmla="*/ 128 h 174"/>
                  <a:gd name="T30" fmla="*/ 4 w 174"/>
                  <a:gd name="T31" fmla="*/ 112 h 174"/>
                  <a:gd name="T32" fmla="*/ 1 w 174"/>
                  <a:gd name="T33" fmla="*/ 96 h 174"/>
                  <a:gd name="T34" fmla="*/ 0 w 174"/>
                  <a:gd name="T35" fmla="*/ 87 h 174"/>
                  <a:gd name="T36" fmla="*/ 2 w 174"/>
                  <a:gd name="T37" fmla="*/ 69 h 174"/>
                  <a:gd name="T38" fmla="*/ 7 w 174"/>
                  <a:gd name="T39" fmla="*/ 53 h 174"/>
                  <a:gd name="T40" fmla="*/ 15 w 174"/>
                  <a:gd name="T41" fmla="*/ 38 h 174"/>
                  <a:gd name="T42" fmla="*/ 26 w 174"/>
                  <a:gd name="T43" fmla="*/ 25 h 174"/>
                  <a:gd name="T44" fmla="*/ 39 w 174"/>
                  <a:gd name="T45" fmla="*/ 15 h 174"/>
                  <a:gd name="T46" fmla="*/ 53 w 174"/>
                  <a:gd name="T47" fmla="*/ 7 h 174"/>
                  <a:gd name="T48" fmla="*/ 70 w 174"/>
                  <a:gd name="T49" fmla="*/ 2 h 174"/>
                  <a:gd name="T50" fmla="*/ 87 w 174"/>
                  <a:gd name="T51" fmla="*/ 0 h 174"/>
                  <a:gd name="T52" fmla="*/ 96 w 174"/>
                  <a:gd name="T53" fmla="*/ 0 h 174"/>
                  <a:gd name="T54" fmla="*/ 113 w 174"/>
                  <a:gd name="T55" fmla="*/ 4 h 174"/>
                  <a:gd name="T56" fmla="*/ 129 w 174"/>
                  <a:gd name="T57" fmla="*/ 10 h 174"/>
                  <a:gd name="T58" fmla="*/ 143 w 174"/>
                  <a:gd name="T59" fmla="*/ 20 h 174"/>
                  <a:gd name="T60" fmla="*/ 154 w 174"/>
                  <a:gd name="T61" fmla="*/ 31 h 174"/>
                  <a:gd name="T62" fmla="*/ 164 w 174"/>
                  <a:gd name="T63" fmla="*/ 45 h 174"/>
                  <a:gd name="T64" fmla="*/ 170 w 174"/>
                  <a:gd name="T65" fmla="*/ 61 h 174"/>
                  <a:gd name="T66" fmla="*/ 174 w 174"/>
                  <a:gd name="T67" fmla="*/ 7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4">
                    <a:moveTo>
                      <a:pt x="174" y="87"/>
                    </a:moveTo>
                    <a:lnTo>
                      <a:pt x="174" y="87"/>
                    </a:lnTo>
                    <a:lnTo>
                      <a:pt x="174" y="96"/>
                    </a:lnTo>
                    <a:lnTo>
                      <a:pt x="172" y="104"/>
                    </a:lnTo>
                    <a:lnTo>
                      <a:pt x="170" y="112"/>
                    </a:lnTo>
                    <a:lnTo>
                      <a:pt x="167" y="120"/>
                    </a:lnTo>
                    <a:lnTo>
                      <a:pt x="164" y="128"/>
                    </a:lnTo>
                    <a:lnTo>
                      <a:pt x="159" y="135"/>
                    </a:lnTo>
                    <a:lnTo>
                      <a:pt x="154" y="142"/>
                    </a:lnTo>
                    <a:lnTo>
                      <a:pt x="149" y="148"/>
                    </a:lnTo>
                    <a:lnTo>
                      <a:pt x="143" y="154"/>
                    </a:lnTo>
                    <a:lnTo>
                      <a:pt x="136" y="159"/>
                    </a:lnTo>
                    <a:lnTo>
                      <a:pt x="129" y="163"/>
                    </a:lnTo>
                    <a:lnTo>
                      <a:pt x="121" y="167"/>
                    </a:lnTo>
                    <a:lnTo>
                      <a:pt x="113" y="170"/>
                    </a:lnTo>
                    <a:lnTo>
                      <a:pt x="105" y="172"/>
                    </a:lnTo>
                    <a:lnTo>
                      <a:pt x="96" y="173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78" y="173"/>
                    </a:lnTo>
                    <a:lnTo>
                      <a:pt x="70" y="172"/>
                    </a:lnTo>
                    <a:lnTo>
                      <a:pt x="61" y="170"/>
                    </a:lnTo>
                    <a:lnTo>
                      <a:pt x="53" y="167"/>
                    </a:lnTo>
                    <a:lnTo>
                      <a:pt x="46" y="163"/>
                    </a:lnTo>
                    <a:lnTo>
                      <a:pt x="39" y="159"/>
                    </a:lnTo>
                    <a:lnTo>
                      <a:pt x="32" y="154"/>
                    </a:lnTo>
                    <a:lnTo>
                      <a:pt x="26" y="148"/>
                    </a:lnTo>
                    <a:lnTo>
                      <a:pt x="20" y="142"/>
                    </a:lnTo>
                    <a:lnTo>
                      <a:pt x="15" y="135"/>
                    </a:lnTo>
                    <a:lnTo>
                      <a:pt x="11" y="128"/>
                    </a:lnTo>
                    <a:lnTo>
                      <a:pt x="7" y="120"/>
                    </a:lnTo>
                    <a:lnTo>
                      <a:pt x="4" y="112"/>
                    </a:lnTo>
                    <a:lnTo>
                      <a:pt x="2" y="104"/>
                    </a:lnTo>
                    <a:lnTo>
                      <a:pt x="1" y="9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" y="78"/>
                    </a:lnTo>
                    <a:lnTo>
                      <a:pt x="2" y="69"/>
                    </a:lnTo>
                    <a:lnTo>
                      <a:pt x="4" y="61"/>
                    </a:lnTo>
                    <a:lnTo>
                      <a:pt x="7" y="53"/>
                    </a:lnTo>
                    <a:lnTo>
                      <a:pt x="11" y="45"/>
                    </a:lnTo>
                    <a:lnTo>
                      <a:pt x="15" y="38"/>
                    </a:lnTo>
                    <a:lnTo>
                      <a:pt x="20" y="31"/>
                    </a:lnTo>
                    <a:lnTo>
                      <a:pt x="26" y="25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6" y="10"/>
                    </a:lnTo>
                    <a:lnTo>
                      <a:pt x="53" y="7"/>
                    </a:lnTo>
                    <a:lnTo>
                      <a:pt x="61" y="4"/>
                    </a:lnTo>
                    <a:lnTo>
                      <a:pt x="70" y="2"/>
                    </a:lnTo>
                    <a:lnTo>
                      <a:pt x="78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96" y="0"/>
                    </a:lnTo>
                    <a:lnTo>
                      <a:pt x="105" y="2"/>
                    </a:lnTo>
                    <a:lnTo>
                      <a:pt x="113" y="4"/>
                    </a:lnTo>
                    <a:lnTo>
                      <a:pt x="121" y="7"/>
                    </a:lnTo>
                    <a:lnTo>
                      <a:pt x="129" y="10"/>
                    </a:lnTo>
                    <a:lnTo>
                      <a:pt x="136" y="15"/>
                    </a:lnTo>
                    <a:lnTo>
                      <a:pt x="143" y="20"/>
                    </a:lnTo>
                    <a:lnTo>
                      <a:pt x="149" y="25"/>
                    </a:lnTo>
                    <a:lnTo>
                      <a:pt x="154" y="31"/>
                    </a:lnTo>
                    <a:lnTo>
                      <a:pt x="159" y="38"/>
                    </a:lnTo>
                    <a:lnTo>
                      <a:pt x="164" y="45"/>
                    </a:lnTo>
                    <a:lnTo>
                      <a:pt x="167" y="53"/>
                    </a:lnTo>
                    <a:lnTo>
                      <a:pt x="170" y="61"/>
                    </a:lnTo>
                    <a:lnTo>
                      <a:pt x="172" y="69"/>
                    </a:lnTo>
                    <a:lnTo>
                      <a:pt x="174" y="78"/>
                    </a:lnTo>
                    <a:lnTo>
                      <a:pt x="174" y="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ïŝḷïḋé">
              <a:extLst>
                <a:ext uri="{FF2B5EF4-FFF2-40B4-BE49-F238E27FC236}">
                  <a16:creationId xmlns:a16="http://schemas.microsoft.com/office/drawing/2014/main" xmlns="" id="{B5F47431-3B8C-42D3-B4B5-33BD7145506F}"/>
                </a:ext>
              </a:extLst>
            </p:cNvPr>
            <p:cNvSpPr/>
            <p:nvPr/>
          </p:nvSpPr>
          <p:spPr>
            <a:xfrm>
              <a:off x="7636226" y="2147135"/>
              <a:ext cx="641268" cy="6412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ïşḻîḋe">
              <a:extLst>
                <a:ext uri="{FF2B5EF4-FFF2-40B4-BE49-F238E27FC236}">
                  <a16:creationId xmlns:a16="http://schemas.microsoft.com/office/drawing/2014/main" xmlns="" id="{D3C76560-5E20-4918-AAB7-9AA687F25318}"/>
                </a:ext>
              </a:extLst>
            </p:cNvPr>
            <p:cNvSpPr/>
            <p:nvPr/>
          </p:nvSpPr>
          <p:spPr>
            <a:xfrm>
              <a:off x="8101844" y="3434432"/>
              <a:ext cx="893992" cy="8939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îşľiḋe">
              <a:extLst>
                <a:ext uri="{FF2B5EF4-FFF2-40B4-BE49-F238E27FC236}">
                  <a16:creationId xmlns:a16="http://schemas.microsoft.com/office/drawing/2014/main" xmlns="" id="{E421AE9A-B91D-4444-A409-9897EBB526F4}"/>
                </a:ext>
              </a:extLst>
            </p:cNvPr>
            <p:cNvSpPr/>
            <p:nvPr/>
          </p:nvSpPr>
          <p:spPr>
            <a:xfrm>
              <a:off x="3179507" y="3907732"/>
              <a:ext cx="682358" cy="6823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ṩľiḍe">
              <a:extLst>
                <a:ext uri="{FF2B5EF4-FFF2-40B4-BE49-F238E27FC236}">
                  <a16:creationId xmlns:a16="http://schemas.microsoft.com/office/drawing/2014/main" xmlns="" id="{60B112F5-55F4-412E-A75B-BE4E38CF74EA}"/>
                </a:ext>
              </a:extLst>
            </p:cNvPr>
            <p:cNvSpPr/>
            <p:nvPr/>
          </p:nvSpPr>
          <p:spPr>
            <a:xfrm>
              <a:off x="3726056" y="1934587"/>
              <a:ext cx="893992" cy="8939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ṧľïḓe">
              <a:extLst>
                <a:ext uri="{FF2B5EF4-FFF2-40B4-BE49-F238E27FC236}">
                  <a16:creationId xmlns:a16="http://schemas.microsoft.com/office/drawing/2014/main" xmlns="" id="{9AB3ECA4-37DD-4EE5-A9C5-50693CEAD53D}"/>
                </a:ext>
              </a:extLst>
            </p:cNvPr>
            <p:cNvSpPr/>
            <p:nvPr/>
          </p:nvSpPr>
          <p:spPr>
            <a:xfrm>
              <a:off x="3325396" y="4048523"/>
              <a:ext cx="390580" cy="40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6" name="ïṩ1îdè">
              <a:extLst>
                <a:ext uri="{FF2B5EF4-FFF2-40B4-BE49-F238E27FC236}">
                  <a16:creationId xmlns:a16="http://schemas.microsoft.com/office/drawing/2014/main" xmlns="" id="{304DD295-7F37-4C57-BDF8-90BF1213A883}"/>
                </a:ext>
              </a:extLst>
            </p:cNvPr>
            <p:cNvSpPr/>
            <p:nvPr/>
          </p:nvSpPr>
          <p:spPr>
            <a:xfrm>
              <a:off x="8319440" y="3646040"/>
              <a:ext cx="458800" cy="47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7" name="íśļîḍé">
              <a:extLst>
                <a:ext uri="{FF2B5EF4-FFF2-40B4-BE49-F238E27FC236}">
                  <a16:creationId xmlns:a16="http://schemas.microsoft.com/office/drawing/2014/main" xmlns="" id="{F217B7BD-EFEE-4CBE-8D8E-3DBB7C61446C}"/>
                </a:ext>
              </a:extLst>
            </p:cNvPr>
            <p:cNvSpPr/>
            <p:nvPr/>
          </p:nvSpPr>
          <p:spPr>
            <a:xfrm>
              <a:off x="7761570" y="2267381"/>
              <a:ext cx="390580" cy="40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8" name="i$lîde">
              <a:extLst>
                <a:ext uri="{FF2B5EF4-FFF2-40B4-BE49-F238E27FC236}">
                  <a16:creationId xmlns:a16="http://schemas.microsoft.com/office/drawing/2014/main" xmlns="" id="{B287E81C-D52E-48B9-ADEA-2DD97DAF97CB}"/>
                </a:ext>
              </a:extLst>
            </p:cNvPr>
            <p:cNvSpPr/>
            <p:nvPr/>
          </p:nvSpPr>
          <p:spPr>
            <a:xfrm>
              <a:off x="3943652" y="2146195"/>
              <a:ext cx="458800" cy="47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9" name="íṥḷíďe">
              <a:extLst>
                <a:ext uri="{FF2B5EF4-FFF2-40B4-BE49-F238E27FC236}">
                  <a16:creationId xmlns:a16="http://schemas.microsoft.com/office/drawing/2014/main" xmlns="" id="{141F80DD-9D24-4DAE-8CCB-2B5831BBB8FC}"/>
                </a:ext>
              </a:extLst>
            </p:cNvPr>
            <p:cNvSpPr txBox="1"/>
            <p:nvPr/>
          </p:nvSpPr>
          <p:spPr bwMode="auto">
            <a:xfrm>
              <a:off x="669516" y="1759661"/>
              <a:ext cx="30282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20" name="îŝľîďè">
              <a:extLst>
                <a:ext uri="{FF2B5EF4-FFF2-40B4-BE49-F238E27FC236}">
                  <a16:creationId xmlns:a16="http://schemas.microsoft.com/office/drawing/2014/main" xmlns="" id="{0FD79288-DEFE-4D9D-96DF-1CE46763C1EC}"/>
                </a:ext>
              </a:extLst>
            </p:cNvPr>
            <p:cNvSpPr/>
            <p:nvPr/>
          </p:nvSpPr>
          <p:spPr bwMode="auto">
            <a:xfrm>
              <a:off x="669516" y="2201467"/>
              <a:ext cx="3028265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iSlîḓê">
              <a:extLst>
                <a:ext uri="{FF2B5EF4-FFF2-40B4-BE49-F238E27FC236}">
                  <a16:creationId xmlns:a16="http://schemas.microsoft.com/office/drawing/2014/main" xmlns="" id="{94B4BC15-2FE4-4696-88C6-A9E3E32AACC8}"/>
                </a:ext>
              </a:extLst>
            </p:cNvPr>
            <p:cNvSpPr txBox="1"/>
            <p:nvPr/>
          </p:nvSpPr>
          <p:spPr bwMode="auto">
            <a:xfrm>
              <a:off x="669516" y="3924212"/>
              <a:ext cx="250505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22" name="ïšḻiḓê">
              <a:extLst>
                <a:ext uri="{FF2B5EF4-FFF2-40B4-BE49-F238E27FC236}">
                  <a16:creationId xmlns:a16="http://schemas.microsoft.com/office/drawing/2014/main" xmlns="" id="{60F1733D-2CD9-4124-9DDF-C826EBAC3BD8}"/>
                </a:ext>
              </a:extLst>
            </p:cNvPr>
            <p:cNvSpPr/>
            <p:nvPr/>
          </p:nvSpPr>
          <p:spPr bwMode="auto">
            <a:xfrm>
              <a:off x="669516" y="4366018"/>
              <a:ext cx="2505055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îṩḻîďe">
              <a:extLst>
                <a:ext uri="{FF2B5EF4-FFF2-40B4-BE49-F238E27FC236}">
                  <a16:creationId xmlns:a16="http://schemas.microsoft.com/office/drawing/2014/main" xmlns="" id="{79017C71-34E7-48A4-A2ED-DAF41340EE99}"/>
                </a:ext>
              </a:extLst>
            </p:cNvPr>
            <p:cNvSpPr txBox="1"/>
            <p:nvPr/>
          </p:nvSpPr>
          <p:spPr bwMode="auto">
            <a:xfrm>
              <a:off x="8356137" y="1759661"/>
              <a:ext cx="31701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24" name="ïṡḷíḍe">
              <a:extLst>
                <a:ext uri="{FF2B5EF4-FFF2-40B4-BE49-F238E27FC236}">
                  <a16:creationId xmlns:a16="http://schemas.microsoft.com/office/drawing/2014/main" xmlns="" id="{D28E3246-05CF-4F48-A82B-1539FB214EC2}"/>
                </a:ext>
              </a:extLst>
            </p:cNvPr>
            <p:cNvSpPr/>
            <p:nvPr/>
          </p:nvSpPr>
          <p:spPr bwMode="auto">
            <a:xfrm>
              <a:off x="8356137" y="2201467"/>
              <a:ext cx="3170147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íṩļiďè">
              <a:extLst>
                <a:ext uri="{FF2B5EF4-FFF2-40B4-BE49-F238E27FC236}">
                  <a16:creationId xmlns:a16="http://schemas.microsoft.com/office/drawing/2014/main" xmlns="" id="{A644E7CA-333C-4A2A-8285-732C627E865C}"/>
                </a:ext>
              </a:extLst>
            </p:cNvPr>
            <p:cNvSpPr txBox="1"/>
            <p:nvPr/>
          </p:nvSpPr>
          <p:spPr bwMode="auto">
            <a:xfrm>
              <a:off x="9153784" y="3429814"/>
              <a:ext cx="23725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04.Text here</a:t>
              </a:r>
            </a:p>
          </p:txBody>
        </p:sp>
        <p:sp>
          <p:nvSpPr>
            <p:cNvPr id="26" name="iṧľiḑè">
              <a:extLst>
                <a:ext uri="{FF2B5EF4-FFF2-40B4-BE49-F238E27FC236}">
                  <a16:creationId xmlns:a16="http://schemas.microsoft.com/office/drawing/2014/main" xmlns="" id="{DAD1595B-A288-41C9-84A7-29E994A415FD}"/>
                </a:ext>
              </a:extLst>
            </p:cNvPr>
            <p:cNvSpPr/>
            <p:nvPr/>
          </p:nvSpPr>
          <p:spPr bwMode="auto">
            <a:xfrm>
              <a:off x="9153784" y="3871620"/>
              <a:ext cx="2372500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43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DCD624-76F7-4C58-9213-68F67CC33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4C9B60-31E0-475A-9589-A7EF8476D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40D5F71-CC47-4C06-B853-3558C114C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8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2995B75-A590-426C-B20B-F07002A7DF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68021"/>
            <a:ext cx="10506659" cy="4928358"/>
            <a:chOff x="660400" y="1168021"/>
            <a:chExt cx="10506659" cy="4928358"/>
          </a:xfrm>
        </p:grpSpPr>
        <p:grpSp>
          <p:nvGrpSpPr>
            <p:cNvPr id="6" name="îŝḷíḑê">
              <a:extLst>
                <a:ext uri="{FF2B5EF4-FFF2-40B4-BE49-F238E27FC236}">
                  <a16:creationId xmlns:a16="http://schemas.microsoft.com/office/drawing/2014/main" xmlns="" id="{D739256B-0B8E-4821-AFEB-A2F46E1E56EC}"/>
                </a:ext>
              </a:extLst>
            </p:cNvPr>
            <p:cNvGrpSpPr/>
            <p:nvPr/>
          </p:nvGrpSpPr>
          <p:grpSpPr>
            <a:xfrm>
              <a:off x="6024339" y="1168021"/>
              <a:ext cx="5142720" cy="4928358"/>
              <a:chOff x="6024339" y="1168021"/>
              <a:chExt cx="5142720" cy="4928358"/>
            </a:xfrm>
          </p:grpSpPr>
          <p:sp>
            <p:nvSpPr>
              <p:cNvPr id="19" name="îŝľïḋè">
                <a:extLst>
                  <a:ext uri="{FF2B5EF4-FFF2-40B4-BE49-F238E27FC236}">
                    <a16:creationId xmlns:a16="http://schemas.microsoft.com/office/drawing/2014/main" xmlns="" id="{B12277F3-A51E-4EF6-BA03-8AB5C43B8B78}"/>
                  </a:ext>
                </a:extLst>
              </p:cNvPr>
              <p:cNvSpPr/>
              <p:nvPr/>
            </p:nvSpPr>
            <p:spPr bwMode="auto">
              <a:xfrm>
                <a:off x="9356052" y="1168021"/>
                <a:ext cx="1811007" cy="1619130"/>
              </a:xfrm>
              <a:custGeom>
                <a:avLst/>
                <a:gdLst>
                  <a:gd name="T0" fmla="*/ 653 w 665"/>
                  <a:gd name="T1" fmla="*/ 21 h 594"/>
                  <a:gd name="T2" fmla="*/ 434 w 665"/>
                  <a:gd name="T3" fmla="*/ 37 h 594"/>
                  <a:gd name="T4" fmla="*/ 434 w 665"/>
                  <a:gd name="T5" fmla="*/ 37 h 594"/>
                  <a:gd name="T6" fmla="*/ 337 w 665"/>
                  <a:gd name="T7" fmla="*/ 95 h 594"/>
                  <a:gd name="T8" fmla="*/ 228 w 665"/>
                  <a:gd name="T9" fmla="*/ 226 h 594"/>
                  <a:gd name="T10" fmla="*/ 122 w 665"/>
                  <a:gd name="T11" fmla="*/ 202 h 594"/>
                  <a:gd name="T12" fmla="*/ 0 w 665"/>
                  <a:gd name="T13" fmla="*/ 373 h 594"/>
                  <a:gd name="T14" fmla="*/ 163 w 665"/>
                  <a:gd name="T15" fmla="*/ 345 h 594"/>
                  <a:gd name="T16" fmla="*/ 148 w 665"/>
                  <a:gd name="T17" fmla="*/ 377 h 594"/>
                  <a:gd name="T18" fmla="*/ 178 w 665"/>
                  <a:gd name="T19" fmla="*/ 412 h 594"/>
                  <a:gd name="T20" fmla="*/ 206 w 665"/>
                  <a:gd name="T21" fmla="*/ 448 h 594"/>
                  <a:gd name="T22" fmla="*/ 241 w 665"/>
                  <a:gd name="T23" fmla="*/ 439 h 594"/>
                  <a:gd name="T24" fmla="*/ 181 w 665"/>
                  <a:gd name="T25" fmla="*/ 594 h 594"/>
                  <a:gd name="T26" fmla="*/ 372 w 665"/>
                  <a:gd name="T27" fmla="*/ 508 h 594"/>
                  <a:gd name="T28" fmla="*/ 370 w 665"/>
                  <a:gd name="T29" fmla="*/ 398 h 594"/>
                  <a:gd name="T30" fmla="*/ 519 w 665"/>
                  <a:gd name="T31" fmla="*/ 317 h 594"/>
                  <a:gd name="T32" fmla="*/ 595 w 665"/>
                  <a:gd name="T33" fmla="*/ 233 h 594"/>
                  <a:gd name="T34" fmla="*/ 595 w 665"/>
                  <a:gd name="T35" fmla="*/ 233 h 594"/>
                  <a:gd name="T36" fmla="*/ 653 w 665"/>
                  <a:gd name="T37" fmla="*/ 21 h 594"/>
                  <a:gd name="T38" fmla="*/ 460 w 665"/>
                  <a:gd name="T39" fmla="*/ 273 h 594"/>
                  <a:gd name="T40" fmla="*/ 359 w 665"/>
                  <a:gd name="T41" fmla="*/ 263 h 594"/>
                  <a:gd name="T42" fmla="*/ 369 w 665"/>
                  <a:gd name="T43" fmla="*/ 162 h 594"/>
                  <a:gd name="T44" fmla="*/ 470 w 665"/>
                  <a:gd name="T45" fmla="*/ 172 h 594"/>
                  <a:gd name="T46" fmla="*/ 460 w 665"/>
                  <a:gd name="T47" fmla="*/ 273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5" h="594">
                    <a:moveTo>
                      <a:pt x="653" y="21"/>
                    </a:moveTo>
                    <a:cubicBezTo>
                      <a:pt x="641" y="7"/>
                      <a:pt x="542" y="0"/>
                      <a:pt x="434" y="37"/>
                    </a:cubicBezTo>
                    <a:cubicBezTo>
                      <a:pt x="434" y="37"/>
                      <a:pt x="434" y="37"/>
                      <a:pt x="434" y="37"/>
                    </a:cubicBezTo>
                    <a:cubicBezTo>
                      <a:pt x="401" y="51"/>
                      <a:pt x="368" y="70"/>
                      <a:pt x="337" y="95"/>
                    </a:cubicBezTo>
                    <a:cubicBezTo>
                      <a:pt x="297" y="128"/>
                      <a:pt x="260" y="176"/>
                      <a:pt x="228" y="226"/>
                    </a:cubicBezTo>
                    <a:cubicBezTo>
                      <a:pt x="196" y="205"/>
                      <a:pt x="156" y="189"/>
                      <a:pt x="122" y="202"/>
                    </a:cubicBezTo>
                    <a:cubicBezTo>
                      <a:pt x="46" y="231"/>
                      <a:pt x="0" y="373"/>
                      <a:pt x="0" y="373"/>
                    </a:cubicBezTo>
                    <a:cubicBezTo>
                      <a:pt x="47" y="334"/>
                      <a:pt x="109" y="326"/>
                      <a:pt x="163" y="345"/>
                    </a:cubicBezTo>
                    <a:cubicBezTo>
                      <a:pt x="157" y="356"/>
                      <a:pt x="152" y="367"/>
                      <a:pt x="148" y="377"/>
                    </a:cubicBezTo>
                    <a:cubicBezTo>
                      <a:pt x="158" y="388"/>
                      <a:pt x="168" y="400"/>
                      <a:pt x="178" y="412"/>
                    </a:cubicBezTo>
                    <a:cubicBezTo>
                      <a:pt x="187" y="424"/>
                      <a:pt x="197" y="436"/>
                      <a:pt x="206" y="448"/>
                    </a:cubicBezTo>
                    <a:cubicBezTo>
                      <a:pt x="217" y="445"/>
                      <a:pt x="228" y="442"/>
                      <a:pt x="241" y="439"/>
                    </a:cubicBezTo>
                    <a:cubicBezTo>
                      <a:pt x="249" y="496"/>
                      <a:pt x="228" y="555"/>
                      <a:pt x="181" y="594"/>
                    </a:cubicBezTo>
                    <a:cubicBezTo>
                      <a:pt x="181" y="594"/>
                      <a:pt x="329" y="576"/>
                      <a:pt x="372" y="508"/>
                    </a:cubicBezTo>
                    <a:cubicBezTo>
                      <a:pt x="392" y="476"/>
                      <a:pt x="384" y="434"/>
                      <a:pt x="370" y="398"/>
                    </a:cubicBezTo>
                    <a:cubicBezTo>
                      <a:pt x="425" y="377"/>
                      <a:pt x="479" y="350"/>
                      <a:pt x="519" y="317"/>
                    </a:cubicBezTo>
                    <a:cubicBezTo>
                      <a:pt x="550" y="292"/>
                      <a:pt x="575" y="263"/>
                      <a:pt x="595" y="233"/>
                    </a:cubicBezTo>
                    <a:cubicBezTo>
                      <a:pt x="595" y="233"/>
                      <a:pt x="595" y="233"/>
                      <a:pt x="595" y="233"/>
                    </a:cubicBezTo>
                    <a:cubicBezTo>
                      <a:pt x="652" y="135"/>
                      <a:pt x="665" y="36"/>
                      <a:pt x="653" y="21"/>
                    </a:cubicBezTo>
                    <a:close/>
                    <a:moveTo>
                      <a:pt x="460" y="273"/>
                    </a:moveTo>
                    <a:cubicBezTo>
                      <a:pt x="429" y="298"/>
                      <a:pt x="384" y="293"/>
                      <a:pt x="359" y="263"/>
                    </a:cubicBezTo>
                    <a:cubicBezTo>
                      <a:pt x="334" y="232"/>
                      <a:pt x="338" y="187"/>
                      <a:pt x="369" y="162"/>
                    </a:cubicBezTo>
                    <a:cubicBezTo>
                      <a:pt x="399" y="137"/>
                      <a:pt x="445" y="142"/>
                      <a:pt x="470" y="172"/>
                    </a:cubicBezTo>
                    <a:cubicBezTo>
                      <a:pt x="495" y="203"/>
                      <a:pt x="490" y="248"/>
                      <a:pt x="460" y="2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0" name="ïSḷiḑè">
                <a:extLst>
                  <a:ext uri="{FF2B5EF4-FFF2-40B4-BE49-F238E27FC236}">
                    <a16:creationId xmlns:a16="http://schemas.microsoft.com/office/drawing/2014/main" xmlns="" id="{3789D489-B057-4502-BFA3-2B0FE62D10E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23197" y="4514047"/>
                <a:ext cx="169535" cy="165593"/>
                <a:chOff x="9556668" y="4542673"/>
                <a:chExt cx="223943" cy="21873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8" name="îṣ1ïde">
                  <a:extLst>
                    <a:ext uri="{FF2B5EF4-FFF2-40B4-BE49-F238E27FC236}">
                      <a16:creationId xmlns:a16="http://schemas.microsoft.com/office/drawing/2014/main" xmlns="" id="{EA82367A-981B-4572-9AD5-A8926448B139}"/>
                    </a:ext>
                  </a:extLst>
                </p:cNvPr>
                <p:cNvSpPr/>
                <p:nvPr/>
              </p:nvSpPr>
              <p:spPr bwMode="auto">
                <a:xfrm>
                  <a:off x="9556668" y="4646833"/>
                  <a:ext cx="223943" cy="114576"/>
                </a:xfrm>
                <a:custGeom>
                  <a:avLst/>
                  <a:gdLst>
                    <a:gd name="T0" fmla="*/ 11 w 62"/>
                    <a:gd name="T1" fmla="*/ 0 h 32"/>
                    <a:gd name="T2" fmla="*/ 0 w 62"/>
                    <a:gd name="T3" fmla="*/ 21 h 32"/>
                    <a:gd name="T4" fmla="*/ 51 w 62"/>
                    <a:gd name="T5" fmla="*/ 32 h 32"/>
                    <a:gd name="T6" fmla="*/ 62 w 62"/>
                    <a:gd name="T7" fmla="*/ 11 h 32"/>
                    <a:gd name="T8" fmla="*/ 20 w 62"/>
                    <a:gd name="T9" fmla="*/ 7 h 32"/>
                    <a:gd name="T10" fmla="*/ 16 w 62"/>
                    <a:gd name="T11" fmla="*/ 25 h 32"/>
                    <a:gd name="T12" fmla="*/ 12 w 62"/>
                    <a:gd name="T13" fmla="*/ 7 h 32"/>
                    <a:gd name="T14" fmla="*/ 9 w 62"/>
                    <a:gd name="T15" fmla="*/ 4 h 32"/>
                    <a:gd name="T16" fmla="*/ 20 w 62"/>
                    <a:gd name="T17" fmla="*/ 7 h 32"/>
                    <a:gd name="T18" fmla="*/ 27 w 62"/>
                    <a:gd name="T19" fmla="*/ 25 h 32"/>
                    <a:gd name="T20" fmla="*/ 25 w 62"/>
                    <a:gd name="T21" fmla="*/ 25 h 32"/>
                    <a:gd name="T22" fmla="*/ 22 w 62"/>
                    <a:gd name="T23" fmla="*/ 25 h 32"/>
                    <a:gd name="T24" fmla="*/ 21 w 62"/>
                    <a:gd name="T25" fmla="*/ 10 h 32"/>
                    <a:gd name="T26" fmla="*/ 24 w 62"/>
                    <a:gd name="T27" fmla="*/ 22 h 32"/>
                    <a:gd name="T28" fmla="*/ 25 w 62"/>
                    <a:gd name="T29" fmla="*/ 23 h 32"/>
                    <a:gd name="T30" fmla="*/ 27 w 62"/>
                    <a:gd name="T31" fmla="*/ 22 h 32"/>
                    <a:gd name="T32" fmla="*/ 30 w 62"/>
                    <a:gd name="T33" fmla="*/ 10 h 32"/>
                    <a:gd name="T34" fmla="*/ 42 w 62"/>
                    <a:gd name="T35" fmla="*/ 22 h 32"/>
                    <a:gd name="T36" fmla="*/ 39 w 62"/>
                    <a:gd name="T37" fmla="*/ 26 h 32"/>
                    <a:gd name="T38" fmla="*/ 36 w 62"/>
                    <a:gd name="T39" fmla="*/ 24 h 32"/>
                    <a:gd name="T40" fmla="*/ 32 w 62"/>
                    <a:gd name="T41" fmla="*/ 25 h 32"/>
                    <a:gd name="T42" fmla="*/ 36 w 62"/>
                    <a:gd name="T43" fmla="*/ 4 h 32"/>
                    <a:gd name="T44" fmla="*/ 37 w 62"/>
                    <a:gd name="T45" fmla="*/ 10 h 32"/>
                    <a:gd name="T46" fmla="*/ 41 w 62"/>
                    <a:gd name="T47" fmla="*/ 10 h 32"/>
                    <a:gd name="T48" fmla="*/ 42 w 62"/>
                    <a:gd name="T49" fmla="*/ 22 h 32"/>
                    <a:gd name="T50" fmla="*/ 46 w 62"/>
                    <a:gd name="T51" fmla="*/ 18 h 32"/>
                    <a:gd name="T52" fmla="*/ 47 w 62"/>
                    <a:gd name="T53" fmla="*/ 23 h 32"/>
                    <a:gd name="T54" fmla="*/ 49 w 62"/>
                    <a:gd name="T55" fmla="*/ 23 h 32"/>
                    <a:gd name="T56" fmla="*/ 49 w 62"/>
                    <a:gd name="T57" fmla="*/ 20 h 32"/>
                    <a:gd name="T58" fmla="*/ 53 w 62"/>
                    <a:gd name="T59" fmla="*/ 21 h 32"/>
                    <a:gd name="T60" fmla="*/ 48 w 62"/>
                    <a:gd name="T61" fmla="*/ 26 h 32"/>
                    <a:gd name="T62" fmla="*/ 43 w 62"/>
                    <a:gd name="T63" fmla="*/ 21 h 32"/>
                    <a:gd name="T64" fmla="*/ 45 w 62"/>
                    <a:gd name="T65" fmla="*/ 10 h 32"/>
                    <a:gd name="T66" fmla="*/ 51 w 62"/>
                    <a:gd name="T67" fmla="*/ 10 h 32"/>
                    <a:gd name="T68" fmla="*/ 53 w 62"/>
                    <a:gd name="T69" fmla="*/ 1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2" h="32">
                      <a:moveTo>
                        <a:pt x="5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7"/>
                        <a:pt x="5" y="32"/>
                        <a:pt x="11" y="32"/>
                      </a:cubicBezTo>
                      <a:cubicBezTo>
                        <a:pt x="51" y="32"/>
                        <a:pt x="51" y="32"/>
                        <a:pt x="51" y="32"/>
                      </a:cubicBezTo>
                      <a:cubicBezTo>
                        <a:pt x="57" y="32"/>
                        <a:pt x="62" y="27"/>
                        <a:pt x="62" y="21"/>
                      </a:cubicBezTo>
                      <a:cubicBezTo>
                        <a:pt x="62" y="11"/>
                        <a:pt x="62" y="11"/>
                        <a:pt x="62" y="11"/>
                      </a:cubicBezTo>
                      <a:cubicBezTo>
                        <a:pt x="62" y="5"/>
                        <a:pt x="57" y="0"/>
                        <a:pt x="51" y="0"/>
                      </a:cubicBezTo>
                      <a:close/>
                      <a:moveTo>
                        <a:pt x="20" y="7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lnTo>
                        <a:pt x="20" y="7"/>
                      </a:lnTo>
                      <a:close/>
                      <a:moveTo>
                        <a:pt x="30" y="25"/>
                      </a:move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4"/>
                        <a:pt x="26" y="25"/>
                        <a:pt x="25" y="25"/>
                      </a:cubicBezTo>
                      <a:cubicBezTo>
                        <a:pt x="24" y="26"/>
                        <a:pt x="24" y="26"/>
                        <a:pt x="23" y="26"/>
                      </a:cubicBezTo>
                      <a:cubicBezTo>
                        <a:pt x="22" y="26"/>
                        <a:pt x="22" y="25"/>
                        <a:pt x="22" y="25"/>
                      </a:cubicBezTo>
                      <a:cubicBezTo>
                        <a:pt x="21" y="24"/>
                        <a:pt x="21" y="24"/>
                        <a:pt x="21" y="23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2"/>
                        <a:pt x="24" y="22"/>
                        <a:pt x="24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3"/>
                        <a:pt x="26" y="23"/>
                        <a:pt x="26" y="22"/>
                      </a:cubicBezTo>
                      <a:cubicBezTo>
                        <a:pt x="26" y="22"/>
                        <a:pt x="27" y="22"/>
                        <a:pt x="27" y="22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lnTo>
                        <a:pt x="30" y="25"/>
                      </a:lnTo>
                      <a:close/>
                      <a:moveTo>
                        <a:pt x="42" y="22"/>
                      </a:moveTo>
                      <a:cubicBezTo>
                        <a:pt x="42" y="23"/>
                        <a:pt x="41" y="24"/>
                        <a:pt x="41" y="25"/>
                      </a:cubicBezTo>
                      <a:cubicBezTo>
                        <a:pt x="40" y="25"/>
                        <a:pt x="40" y="26"/>
                        <a:pt x="39" y="26"/>
                      </a:cubicBezTo>
                      <a:cubicBezTo>
                        <a:pt x="38" y="26"/>
                        <a:pt x="37" y="26"/>
                        <a:pt x="37" y="25"/>
                      </a:cubicBezTo>
                      <a:cubicBezTo>
                        <a:pt x="37" y="25"/>
                        <a:pt x="36" y="25"/>
                        <a:pt x="36" y="24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0"/>
                        <a:pt x="37" y="10"/>
                        <a:pt x="37" y="10"/>
                      </a:cubicBezTo>
                      <a:cubicBezTo>
                        <a:pt x="38" y="10"/>
                        <a:pt x="38" y="9"/>
                        <a:pt x="38" y="9"/>
                      </a:cubicBezTo>
                      <a:cubicBezTo>
                        <a:pt x="39" y="9"/>
                        <a:pt x="40" y="10"/>
                        <a:pt x="41" y="10"/>
                      </a:cubicBezTo>
                      <a:cubicBezTo>
                        <a:pt x="41" y="11"/>
                        <a:pt x="42" y="12"/>
                        <a:pt x="42" y="13"/>
                      </a:cubicBezTo>
                      <a:lnTo>
                        <a:pt x="42" y="22"/>
                      </a:lnTo>
                      <a:close/>
                      <a:moveTo>
                        <a:pt x="53" y="18"/>
                      </a:move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6" y="22"/>
                        <a:pt x="47" y="22"/>
                        <a:pt x="47" y="23"/>
                      </a:cubicBezTo>
                      <a:cubicBezTo>
                        <a:pt x="47" y="23"/>
                        <a:pt x="47" y="23"/>
                        <a:pt x="48" y="23"/>
                      </a:cubicBezTo>
                      <a:cubicBezTo>
                        <a:pt x="48" y="23"/>
                        <a:pt x="49" y="23"/>
                        <a:pt x="49" y="23"/>
                      </a:cubicBezTo>
                      <a:cubicBezTo>
                        <a:pt x="49" y="22"/>
                        <a:pt x="49" y="22"/>
                        <a:pt x="49" y="21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3" y="21"/>
                        <a:pt x="53" y="21"/>
                        <a:pt x="53" y="21"/>
                      </a:cubicBezTo>
                      <a:cubicBezTo>
                        <a:pt x="53" y="23"/>
                        <a:pt x="52" y="24"/>
                        <a:pt x="51" y="25"/>
                      </a:cubicBezTo>
                      <a:cubicBezTo>
                        <a:pt x="51" y="25"/>
                        <a:pt x="49" y="26"/>
                        <a:pt x="48" y="26"/>
                      </a:cubicBezTo>
                      <a:cubicBezTo>
                        <a:pt x="46" y="26"/>
                        <a:pt x="45" y="25"/>
                        <a:pt x="44" y="25"/>
                      </a:cubicBezTo>
                      <a:cubicBezTo>
                        <a:pt x="44" y="24"/>
                        <a:pt x="43" y="22"/>
                        <a:pt x="43" y="21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3" y="12"/>
                        <a:pt x="44" y="11"/>
                        <a:pt x="45" y="10"/>
                      </a:cubicBezTo>
                      <a:cubicBezTo>
                        <a:pt x="45" y="10"/>
                        <a:pt x="47" y="9"/>
                        <a:pt x="48" y="9"/>
                      </a:cubicBezTo>
                      <a:cubicBezTo>
                        <a:pt x="49" y="9"/>
                        <a:pt x="51" y="10"/>
                        <a:pt x="51" y="10"/>
                      </a:cubicBezTo>
                      <a:cubicBezTo>
                        <a:pt x="52" y="11"/>
                        <a:pt x="53" y="12"/>
                        <a:pt x="53" y="14"/>
                      </a:cubicBezTo>
                      <a:lnTo>
                        <a:pt x="53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9" name="îṥlídè">
                  <a:extLst>
                    <a:ext uri="{FF2B5EF4-FFF2-40B4-BE49-F238E27FC236}">
                      <a16:creationId xmlns:a16="http://schemas.microsoft.com/office/drawing/2014/main" xmlns="" id="{2B1CF360-7F5E-4531-A513-2C30DFBD8F42}"/>
                    </a:ext>
                  </a:extLst>
                </p:cNvPr>
                <p:cNvSpPr/>
                <p:nvPr/>
              </p:nvSpPr>
              <p:spPr bwMode="auto">
                <a:xfrm>
                  <a:off x="9721587" y="4690234"/>
                  <a:ext cx="12151" cy="10416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0 h 3"/>
                    <a:gd name="T4" fmla="*/ 0 w 3"/>
                    <a:gd name="T5" fmla="*/ 2 h 3"/>
                    <a:gd name="T6" fmla="*/ 0 w 3"/>
                    <a:gd name="T7" fmla="*/ 3 h 3"/>
                    <a:gd name="T8" fmla="*/ 3 w 3"/>
                    <a:gd name="T9" fmla="*/ 3 h 3"/>
                    <a:gd name="T10" fmla="*/ 3 w 3"/>
                    <a:gd name="T11" fmla="*/ 2 h 3"/>
                    <a:gd name="T12" fmla="*/ 3 w 3"/>
                    <a:gd name="T13" fmla="*/ 0 h 3"/>
                    <a:gd name="T14" fmla="*/ 2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0" name="islîḑé">
                  <a:extLst>
                    <a:ext uri="{FF2B5EF4-FFF2-40B4-BE49-F238E27FC236}">
                      <a16:creationId xmlns:a16="http://schemas.microsoft.com/office/drawing/2014/main" xmlns="" id="{927B1D58-48EB-4889-B41F-FE7273B66A05}"/>
                    </a:ext>
                  </a:extLst>
                </p:cNvPr>
                <p:cNvSpPr/>
                <p:nvPr/>
              </p:nvSpPr>
              <p:spPr bwMode="auto">
                <a:xfrm>
                  <a:off x="9686867" y="4690234"/>
                  <a:ext cx="6944" cy="38192"/>
                </a:xfrm>
                <a:custGeom>
                  <a:avLst/>
                  <a:gdLst>
                    <a:gd name="T0" fmla="*/ 1 w 2"/>
                    <a:gd name="T1" fmla="*/ 0 h 11"/>
                    <a:gd name="T2" fmla="*/ 0 w 2"/>
                    <a:gd name="T3" fmla="*/ 0 h 11"/>
                    <a:gd name="T4" fmla="*/ 0 w 2"/>
                    <a:gd name="T5" fmla="*/ 1 h 11"/>
                    <a:gd name="T6" fmla="*/ 0 w 2"/>
                    <a:gd name="T7" fmla="*/ 10 h 11"/>
                    <a:gd name="T8" fmla="*/ 0 w 2"/>
                    <a:gd name="T9" fmla="*/ 11 h 11"/>
                    <a:gd name="T10" fmla="*/ 1 w 2"/>
                    <a:gd name="T11" fmla="*/ 11 h 11"/>
                    <a:gd name="T12" fmla="*/ 2 w 2"/>
                    <a:gd name="T13" fmla="*/ 11 h 11"/>
                    <a:gd name="T14" fmla="*/ 2 w 2"/>
                    <a:gd name="T15" fmla="*/ 10 h 11"/>
                    <a:gd name="T16" fmla="*/ 2 w 2"/>
                    <a:gd name="T17" fmla="*/ 2 h 11"/>
                    <a:gd name="T18" fmla="*/ 2 w 2"/>
                    <a:gd name="T19" fmla="*/ 0 h 11"/>
                    <a:gd name="T20" fmla="*/ 1 w 2"/>
                    <a:gd name="T2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" h="1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1" name="ïś1ïḑe">
                  <a:extLst>
                    <a:ext uri="{FF2B5EF4-FFF2-40B4-BE49-F238E27FC236}">
                      <a16:creationId xmlns:a16="http://schemas.microsoft.com/office/drawing/2014/main" xmlns="" id="{7190D372-E898-4923-9AB8-A366AA7C882C}"/>
                    </a:ext>
                  </a:extLst>
                </p:cNvPr>
                <p:cNvSpPr/>
                <p:nvPr/>
              </p:nvSpPr>
              <p:spPr bwMode="auto">
                <a:xfrm>
                  <a:off x="9600067" y="4542673"/>
                  <a:ext cx="46871" cy="81591"/>
                </a:xfrm>
                <a:custGeom>
                  <a:avLst/>
                  <a:gdLst>
                    <a:gd name="T0" fmla="*/ 8 w 27"/>
                    <a:gd name="T1" fmla="*/ 47 h 47"/>
                    <a:gd name="T2" fmla="*/ 17 w 27"/>
                    <a:gd name="T3" fmla="*/ 47 h 47"/>
                    <a:gd name="T4" fmla="*/ 17 w 27"/>
                    <a:gd name="T5" fmla="*/ 29 h 47"/>
                    <a:gd name="T6" fmla="*/ 27 w 27"/>
                    <a:gd name="T7" fmla="*/ 0 h 47"/>
                    <a:gd name="T8" fmla="*/ 19 w 27"/>
                    <a:gd name="T9" fmla="*/ 0 h 47"/>
                    <a:gd name="T10" fmla="*/ 15 w 27"/>
                    <a:gd name="T11" fmla="*/ 18 h 47"/>
                    <a:gd name="T12" fmla="*/ 12 w 27"/>
                    <a:gd name="T13" fmla="*/ 18 h 47"/>
                    <a:gd name="T14" fmla="*/ 8 w 27"/>
                    <a:gd name="T15" fmla="*/ 0 h 47"/>
                    <a:gd name="T16" fmla="*/ 0 w 27"/>
                    <a:gd name="T17" fmla="*/ 0 h 47"/>
                    <a:gd name="T18" fmla="*/ 8 w 27"/>
                    <a:gd name="T19" fmla="*/ 29 h 47"/>
                    <a:gd name="T20" fmla="*/ 8 w 27"/>
                    <a:gd name="T21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" h="47">
                      <a:moveTo>
                        <a:pt x="8" y="47"/>
                      </a:moveTo>
                      <a:lnTo>
                        <a:pt x="17" y="47"/>
                      </a:lnTo>
                      <a:lnTo>
                        <a:pt x="17" y="29"/>
                      </a:lnTo>
                      <a:lnTo>
                        <a:pt x="27" y="0"/>
                      </a:lnTo>
                      <a:lnTo>
                        <a:pt x="19" y="0"/>
                      </a:lnTo>
                      <a:lnTo>
                        <a:pt x="15" y="18"/>
                      </a:lnTo>
                      <a:lnTo>
                        <a:pt x="12" y="18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8" y="29"/>
                      </a:lnTo>
                      <a:lnTo>
                        <a:pt x="8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2" name="îṧľîḍe">
                  <a:extLst>
                    <a:ext uri="{FF2B5EF4-FFF2-40B4-BE49-F238E27FC236}">
                      <a16:creationId xmlns:a16="http://schemas.microsoft.com/office/drawing/2014/main" xmlns="" id="{D95F4FF4-8026-4F25-B2DE-8B6D4D9E7E2B}"/>
                    </a:ext>
                  </a:extLst>
                </p:cNvPr>
                <p:cNvSpPr/>
                <p:nvPr/>
              </p:nvSpPr>
              <p:spPr bwMode="auto">
                <a:xfrm>
                  <a:off x="9646940" y="4560033"/>
                  <a:ext cx="39927" cy="67703"/>
                </a:xfrm>
                <a:custGeom>
                  <a:avLst/>
                  <a:gdLst>
                    <a:gd name="T0" fmla="*/ 6 w 11"/>
                    <a:gd name="T1" fmla="*/ 19 h 19"/>
                    <a:gd name="T2" fmla="*/ 9 w 11"/>
                    <a:gd name="T3" fmla="*/ 18 h 19"/>
                    <a:gd name="T4" fmla="*/ 11 w 11"/>
                    <a:gd name="T5" fmla="*/ 14 h 19"/>
                    <a:gd name="T6" fmla="*/ 11 w 11"/>
                    <a:gd name="T7" fmla="*/ 5 h 19"/>
                    <a:gd name="T8" fmla="*/ 9 w 11"/>
                    <a:gd name="T9" fmla="*/ 2 h 19"/>
                    <a:gd name="T10" fmla="*/ 6 w 11"/>
                    <a:gd name="T11" fmla="*/ 0 h 19"/>
                    <a:gd name="T12" fmla="*/ 2 w 11"/>
                    <a:gd name="T13" fmla="*/ 2 h 19"/>
                    <a:gd name="T14" fmla="*/ 0 w 11"/>
                    <a:gd name="T15" fmla="*/ 5 h 19"/>
                    <a:gd name="T16" fmla="*/ 0 w 11"/>
                    <a:gd name="T17" fmla="*/ 14 h 19"/>
                    <a:gd name="T18" fmla="*/ 2 w 11"/>
                    <a:gd name="T19" fmla="*/ 18 h 19"/>
                    <a:gd name="T20" fmla="*/ 6 w 11"/>
                    <a:gd name="T21" fmla="*/ 19 h 19"/>
                    <a:gd name="T22" fmla="*/ 4 w 11"/>
                    <a:gd name="T23" fmla="*/ 5 h 19"/>
                    <a:gd name="T24" fmla="*/ 5 w 11"/>
                    <a:gd name="T25" fmla="*/ 4 h 19"/>
                    <a:gd name="T26" fmla="*/ 6 w 11"/>
                    <a:gd name="T27" fmla="*/ 4 h 19"/>
                    <a:gd name="T28" fmla="*/ 7 w 11"/>
                    <a:gd name="T29" fmla="*/ 4 h 19"/>
                    <a:gd name="T30" fmla="*/ 7 w 11"/>
                    <a:gd name="T31" fmla="*/ 5 h 19"/>
                    <a:gd name="T32" fmla="*/ 7 w 11"/>
                    <a:gd name="T33" fmla="*/ 14 h 19"/>
                    <a:gd name="T34" fmla="*/ 7 w 11"/>
                    <a:gd name="T35" fmla="*/ 15 h 19"/>
                    <a:gd name="T36" fmla="*/ 6 w 11"/>
                    <a:gd name="T37" fmla="*/ 16 h 19"/>
                    <a:gd name="T38" fmla="*/ 5 w 11"/>
                    <a:gd name="T39" fmla="*/ 15 h 19"/>
                    <a:gd name="T40" fmla="*/ 4 w 11"/>
                    <a:gd name="T41" fmla="*/ 14 h 19"/>
                    <a:gd name="T42" fmla="*/ 4 w 11"/>
                    <a:gd name="T43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" h="19">
                      <a:moveTo>
                        <a:pt x="6" y="19"/>
                      </a:moveTo>
                      <a:cubicBezTo>
                        <a:pt x="7" y="19"/>
                        <a:pt x="9" y="18"/>
                        <a:pt x="9" y="18"/>
                      </a:cubicBezTo>
                      <a:cubicBezTo>
                        <a:pt x="10" y="17"/>
                        <a:pt x="11" y="16"/>
                        <a:pt x="11" y="14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"/>
                        <a:pt x="10" y="3"/>
                        <a:pt x="9" y="2"/>
                      </a:cubicBezTo>
                      <a:cubicBezTo>
                        <a:pt x="8" y="1"/>
                        <a:pt x="7" y="0"/>
                        <a:pt x="6" y="0"/>
                      </a:cubicBezTo>
                      <a:cubicBezTo>
                        <a:pt x="4" y="0"/>
                        <a:pt x="3" y="1"/>
                        <a:pt x="2" y="2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7"/>
                        <a:pt x="2" y="18"/>
                      </a:cubicBezTo>
                      <a:cubicBezTo>
                        <a:pt x="3" y="18"/>
                        <a:pt x="4" y="19"/>
                        <a:pt x="6" y="19"/>
                      </a:cubicBezTo>
                      <a:close/>
                      <a:moveTo>
                        <a:pt x="4" y="5"/>
                      </a:move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7" y="4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6"/>
                        <a:pt x="5" y="16"/>
                        <a:pt x="5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3" name="îṥľîḓê">
                  <a:extLst>
                    <a:ext uri="{FF2B5EF4-FFF2-40B4-BE49-F238E27FC236}">
                      <a16:creationId xmlns:a16="http://schemas.microsoft.com/office/drawing/2014/main" xmlns="" id="{0904A7E4-9E69-4C82-8DCD-3E1080829C44}"/>
                    </a:ext>
                  </a:extLst>
                </p:cNvPr>
                <p:cNvSpPr/>
                <p:nvPr/>
              </p:nvSpPr>
              <p:spPr bwMode="auto">
                <a:xfrm>
                  <a:off x="9697283" y="4563505"/>
                  <a:ext cx="36455" cy="64231"/>
                </a:xfrm>
                <a:custGeom>
                  <a:avLst/>
                  <a:gdLst>
                    <a:gd name="T0" fmla="*/ 2 w 10"/>
                    <a:gd name="T1" fmla="*/ 18 h 18"/>
                    <a:gd name="T2" fmla="*/ 4 w 10"/>
                    <a:gd name="T3" fmla="*/ 17 h 18"/>
                    <a:gd name="T4" fmla="*/ 6 w 10"/>
                    <a:gd name="T5" fmla="*/ 15 h 18"/>
                    <a:gd name="T6" fmla="*/ 6 w 10"/>
                    <a:gd name="T7" fmla="*/ 17 h 18"/>
                    <a:gd name="T8" fmla="*/ 10 w 10"/>
                    <a:gd name="T9" fmla="*/ 17 h 18"/>
                    <a:gd name="T10" fmla="*/ 10 w 10"/>
                    <a:gd name="T11" fmla="*/ 0 h 18"/>
                    <a:gd name="T12" fmla="*/ 6 w 10"/>
                    <a:gd name="T13" fmla="*/ 0 h 18"/>
                    <a:gd name="T14" fmla="*/ 6 w 10"/>
                    <a:gd name="T15" fmla="*/ 13 h 18"/>
                    <a:gd name="T16" fmla="*/ 5 w 10"/>
                    <a:gd name="T17" fmla="*/ 14 h 18"/>
                    <a:gd name="T18" fmla="*/ 4 w 10"/>
                    <a:gd name="T19" fmla="*/ 14 h 18"/>
                    <a:gd name="T20" fmla="*/ 4 w 10"/>
                    <a:gd name="T21" fmla="*/ 14 h 18"/>
                    <a:gd name="T22" fmla="*/ 3 w 10"/>
                    <a:gd name="T23" fmla="*/ 13 h 18"/>
                    <a:gd name="T24" fmla="*/ 3 w 10"/>
                    <a:gd name="T25" fmla="*/ 0 h 18"/>
                    <a:gd name="T26" fmla="*/ 0 w 10"/>
                    <a:gd name="T27" fmla="*/ 0 h 18"/>
                    <a:gd name="T28" fmla="*/ 0 w 10"/>
                    <a:gd name="T29" fmla="*/ 15 h 18"/>
                    <a:gd name="T30" fmla="*/ 0 w 10"/>
                    <a:gd name="T31" fmla="*/ 17 h 18"/>
                    <a:gd name="T32" fmla="*/ 2 w 10"/>
                    <a:gd name="T3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" h="18">
                      <a:moveTo>
                        <a:pt x="2" y="18"/>
                      </a:moveTo>
                      <a:cubicBezTo>
                        <a:pt x="3" y="18"/>
                        <a:pt x="4" y="17"/>
                        <a:pt x="4" y="17"/>
                      </a:cubicBezTo>
                      <a:cubicBezTo>
                        <a:pt x="5" y="17"/>
                        <a:pt x="6" y="16"/>
                        <a:pt x="6" y="15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6" y="14"/>
                        <a:pt x="5" y="14"/>
                      </a:cubicBez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1" y="17"/>
                        <a:pt x="1" y="18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1" name="ísḻiḑê">
                <a:extLst>
                  <a:ext uri="{FF2B5EF4-FFF2-40B4-BE49-F238E27FC236}">
                    <a16:creationId xmlns:a16="http://schemas.microsoft.com/office/drawing/2014/main" xmlns="" id="{05A05A9B-EB3E-42E3-B453-DC26FE12A54A}"/>
                  </a:ext>
                </a:extLst>
              </p:cNvPr>
              <p:cNvSpPr/>
              <p:nvPr/>
            </p:nvSpPr>
            <p:spPr bwMode="auto">
              <a:xfrm>
                <a:off x="8089136" y="3331241"/>
                <a:ext cx="392954" cy="195820"/>
              </a:xfrm>
              <a:custGeom>
                <a:avLst/>
                <a:gdLst>
                  <a:gd name="T0" fmla="*/ 61 w 144"/>
                  <a:gd name="T1" fmla="*/ 21 h 72"/>
                  <a:gd name="T2" fmla="*/ 115 w 144"/>
                  <a:gd name="T3" fmla="*/ 30 h 72"/>
                  <a:gd name="T4" fmla="*/ 95 w 144"/>
                  <a:gd name="T5" fmla="*/ 36 h 72"/>
                  <a:gd name="T6" fmla="*/ 89 w 144"/>
                  <a:gd name="T7" fmla="*/ 25 h 72"/>
                  <a:gd name="T8" fmla="*/ 70 w 144"/>
                  <a:gd name="T9" fmla="*/ 25 h 72"/>
                  <a:gd name="T10" fmla="*/ 84 w 144"/>
                  <a:gd name="T11" fmla="*/ 53 h 72"/>
                  <a:gd name="T12" fmla="*/ 144 w 144"/>
                  <a:gd name="T13" fmla="*/ 36 h 72"/>
                  <a:gd name="T14" fmla="*/ 58 w 144"/>
                  <a:gd name="T15" fmla="*/ 12 h 72"/>
                  <a:gd name="T16" fmla="*/ 56 w 144"/>
                  <a:gd name="T17" fmla="*/ 13 h 72"/>
                  <a:gd name="T18" fmla="*/ 50 w 144"/>
                  <a:gd name="T19" fmla="*/ 0 h 72"/>
                  <a:gd name="T20" fmla="*/ 31 w 144"/>
                  <a:gd name="T21" fmla="*/ 2 h 72"/>
                  <a:gd name="T22" fmla="*/ 39 w 144"/>
                  <a:gd name="T23" fmla="*/ 18 h 72"/>
                  <a:gd name="T24" fmla="*/ 17 w 144"/>
                  <a:gd name="T25" fmla="*/ 72 h 72"/>
                  <a:gd name="T26" fmla="*/ 77 w 144"/>
                  <a:gd name="T27" fmla="*/ 55 h 72"/>
                  <a:gd name="T28" fmla="*/ 61 w 144"/>
                  <a:gd name="T29" fmla="*/ 21 h 72"/>
                  <a:gd name="T30" fmla="*/ 33 w 144"/>
                  <a:gd name="T31" fmla="*/ 52 h 72"/>
                  <a:gd name="T32" fmla="*/ 44 w 144"/>
                  <a:gd name="T33" fmla="*/ 29 h 72"/>
                  <a:gd name="T34" fmla="*/ 53 w 144"/>
                  <a:gd name="T35" fmla="*/ 47 h 72"/>
                  <a:gd name="T36" fmla="*/ 33 w 144"/>
                  <a:gd name="T37" fmla="*/ 5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72">
                    <a:moveTo>
                      <a:pt x="61" y="21"/>
                    </a:moveTo>
                    <a:cubicBezTo>
                      <a:pt x="90" y="13"/>
                      <a:pt x="115" y="30"/>
                      <a:pt x="115" y="3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3" y="24"/>
                      <a:pt x="77" y="23"/>
                      <a:pt x="70" y="25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36"/>
                      <a:pt x="122" y="1"/>
                      <a:pt x="58" y="12"/>
                    </a:cubicBezTo>
                    <a:cubicBezTo>
                      <a:pt x="57" y="12"/>
                      <a:pt x="57" y="13"/>
                      <a:pt x="56" y="1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0" y="34"/>
                      <a:pt x="17" y="72"/>
                      <a:pt x="17" y="72"/>
                    </a:cubicBezTo>
                    <a:cubicBezTo>
                      <a:pt x="77" y="55"/>
                      <a:pt x="77" y="55"/>
                      <a:pt x="77" y="55"/>
                    </a:cubicBezTo>
                    <a:lnTo>
                      <a:pt x="61" y="21"/>
                    </a:lnTo>
                    <a:close/>
                    <a:moveTo>
                      <a:pt x="33" y="52"/>
                    </a:moveTo>
                    <a:cubicBezTo>
                      <a:pt x="33" y="52"/>
                      <a:pt x="28" y="39"/>
                      <a:pt x="44" y="29"/>
                    </a:cubicBezTo>
                    <a:cubicBezTo>
                      <a:pt x="53" y="47"/>
                      <a:pt x="53" y="47"/>
                      <a:pt x="53" y="47"/>
                    </a:cubicBezTo>
                    <a:lnTo>
                      <a:pt x="33" y="5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2" name="îṣľîďè">
                <a:extLst>
                  <a:ext uri="{FF2B5EF4-FFF2-40B4-BE49-F238E27FC236}">
                    <a16:creationId xmlns:a16="http://schemas.microsoft.com/office/drawing/2014/main" xmlns="" id="{4C17A2EF-D3C3-4282-8817-88094E104AB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656653" y="4780814"/>
                <a:ext cx="177422" cy="177420"/>
                <a:chOff x="6034333" y="4895081"/>
                <a:chExt cx="234360" cy="23435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3" name="îšḷïḑé">
                  <a:extLst>
                    <a:ext uri="{FF2B5EF4-FFF2-40B4-BE49-F238E27FC236}">
                      <a16:creationId xmlns:a16="http://schemas.microsoft.com/office/drawing/2014/main" xmlns="" id="{60B6665A-774B-4729-B069-2299F5B81FCD}"/>
                    </a:ext>
                  </a:extLst>
                </p:cNvPr>
                <p:cNvSpPr/>
                <p:nvPr/>
              </p:nvSpPr>
              <p:spPr bwMode="auto">
                <a:xfrm>
                  <a:off x="6108982" y="4895081"/>
                  <a:ext cx="90272" cy="90272"/>
                </a:xfrm>
                <a:custGeom>
                  <a:avLst/>
                  <a:gdLst>
                    <a:gd name="T0" fmla="*/ 25 w 25"/>
                    <a:gd name="T1" fmla="*/ 3 h 25"/>
                    <a:gd name="T2" fmla="*/ 11 w 25"/>
                    <a:gd name="T3" fmla="*/ 0 h 25"/>
                    <a:gd name="T4" fmla="*/ 0 w 25"/>
                    <a:gd name="T5" fmla="*/ 3 h 25"/>
                    <a:gd name="T6" fmla="*/ 25 w 25"/>
                    <a:gd name="T7" fmla="*/ 25 h 25"/>
                    <a:gd name="T8" fmla="*/ 25 w 25"/>
                    <a:gd name="T9" fmla="*/ 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5">
                      <a:moveTo>
                        <a:pt x="25" y="3"/>
                      </a:moveTo>
                      <a:cubicBezTo>
                        <a:pt x="20" y="1"/>
                        <a:pt x="16" y="0"/>
                        <a:pt x="11" y="0"/>
                      </a:cubicBezTo>
                      <a:cubicBezTo>
                        <a:pt x="7" y="0"/>
                        <a:pt x="4" y="1"/>
                        <a:pt x="0" y="3"/>
                      </a:cubicBezTo>
                      <a:cubicBezTo>
                        <a:pt x="1" y="3"/>
                        <a:pt x="24" y="24"/>
                        <a:pt x="25" y="25"/>
                      </a:cubicBezTo>
                      <a:cubicBezTo>
                        <a:pt x="25" y="24"/>
                        <a:pt x="25" y="4"/>
                        <a:pt x="2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4" name="íşlïďê">
                  <a:extLst>
                    <a:ext uri="{FF2B5EF4-FFF2-40B4-BE49-F238E27FC236}">
                      <a16:creationId xmlns:a16="http://schemas.microsoft.com/office/drawing/2014/main" xmlns="" id="{A5A2966C-5A6B-4A35-B62E-D7C199F39BDE}"/>
                    </a:ext>
                  </a:extLst>
                </p:cNvPr>
                <p:cNvSpPr/>
                <p:nvPr/>
              </p:nvSpPr>
              <p:spPr bwMode="auto">
                <a:xfrm>
                  <a:off x="6041277" y="5013129"/>
                  <a:ext cx="50343" cy="100688"/>
                </a:xfrm>
                <a:custGeom>
                  <a:avLst/>
                  <a:gdLst>
                    <a:gd name="T0" fmla="*/ 14 w 14"/>
                    <a:gd name="T1" fmla="*/ 28 h 28"/>
                    <a:gd name="T2" fmla="*/ 14 w 14"/>
                    <a:gd name="T3" fmla="*/ 0 h 28"/>
                    <a:gd name="T4" fmla="*/ 0 w 14"/>
                    <a:gd name="T5" fmla="*/ 12 h 28"/>
                    <a:gd name="T6" fmla="*/ 14 w 14"/>
                    <a:gd name="T7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8">
                      <a:moveTo>
                        <a:pt x="14" y="28"/>
                      </a:moveTo>
                      <a:cubicBezTo>
                        <a:pt x="14" y="26"/>
                        <a:pt x="14" y="1"/>
                        <a:pt x="14" y="0"/>
                      </a:cubicBezTo>
                      <a:cubicBezTo>
                        <a:pt x="13" y="1"/>
                        <a:pt x="1" y="12"/>
                        <a:pt x="0" y="12"/>
                      </a:cubicBezTo>
                      <a:cubicBezTo>
                        <a:pt x="3" y="18"/>
                        <a:pt x="8" y="24"/>
                        <a:pt x="14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5" name="íṣ1iḋe">
                  <a:extLst>
                    <a:ext uri="{FF2B5EF4-FFF2-40B4-BE49-F238E27FC236}">
                      <a16:creationId xmlns:a16="http://schemas.microsoft.com/office/drawing/2014/main" xmlns="" id="{4945767F-9834-4204-97C0-CDB230AA52F5}"/>
                    </a:ext>
                  </a:extLst>
                </p:cNvPr>
                <p:cNvSpPr/>
                <p:nvPr/>
              </p:nvSpPr>
              <p:spPr bwMode="auto">
                <a:xfrm>
                  <a:off x="6034333" y="4908969"/>
                  <a:ext cx="107632" cy="133671"/>
                </a:xfrm>
                <a:custGeom>
                  <a:avLst/>
                  <a:gdLst>
                    <a:gd name="T0" fmla="*/ 0 w 30"/>
                    <a:gd name="T1" fmla="*/ 29 h 37"/>
                    <a:gd name="T2" fmla="*/ 1 w 30"/>
                    <a:gd name="T3" fmla="*/ 37 h 37"/>
                    <a:gd name="T4" fmla="*/ 30 w 30"/>
                    <a:gd name="T5" fmla="*/ 11 h 37"/>
                    <a:gd name="T6" fmla="*/ 18 w 30"/>
                    <a:gd name="T7" fmla="*/ 0 h 37"/>
                    <a:gd name="T8" fmla="*/ 0 w 30"/>
                    <a:gd name="T9" fmla="*/ 29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7">
                      <a:moveTo>
                        <a:pt x="0" y="29"/>
                      </a:moveTo>
                      <a:cubicBezTo>
                        <a:pt x="0" y="32"/>
                        <a:pt x="0" y="35"/>
                        <a:pt x="1" y="37"/>
                      </a:cubicBezTo>
                      <a:cubicBezTo>
                        <a:pt x="2" y="37"/>
                        <a:pt x="29" y="12"/>
                        <a:pt x="30" y="11"/>
                      </a:cubicBezTo>
                      <a:cubicBezTo>
                        <a:pt x="29" y="11"/>
                        <a:pt x="18" y="0"/>
                        <a:pt x="18" y="0"/>
                      </a:cubicBezTo>
                      <a:cubicBezTo>
                        <a:pt x="7" y="6"/>
                        <a:pt x="0" y="17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6" name="îş1iďé">
                  <a:extLst>
                    <a:ext uri="{FF2B5EF4-FFF2-40B4-BE49-F238E27FC236}">
                      <a16:creationId xmlns:a16="http://schemas.microsoft.com/office/drawing/2014/main" xmlns="" id="{19FAEABE-4299-4630-9F97-ACA94B1A371A}"/>
                    </a:ext>
                  </a:extLst>
                </p:cNvPr>
                <p:cNvSpPr/>
                <p:nvPr/>
              </p:nvSpPr>
              <p:spPr bwMode="auto">
                <a:xfrm>
                  <a:off x="6102038" y="5063472"/>
                  <a:ext cx="151031" cy="65968"/>
                </a:xfrm>
                <a:custGeom>
                  <a:avLst/>
                  <a:gdLst>
                    <a:gd name="T0" fmla="*/ 0 w 42"/>
                    <a:gd name="T1" fmla="*/ 0 h 18"/>
                    <a:gd name="T2" fmla="*/ 0 w 42"/>
                    <a:gd name="T3" fmla="*/ 16 h 18"/>
                    <a:gd name="T4" fmla="*/ 10 w 42"/>
                    <a:gd name="T5" fmla="*/ 18 h 18"/>
                    <a:gd name="T6" fmla="*/ 16 w 42"/>
                    <a:gd name="T7" fmla="*/ 18 h 18"/>
                    <a:gd name="T8" fmla="*/ 42 w 42"/>
                    <a:gd name="T9" fmla="*/ 0 h 18"/>
                    <a:gd name="T10" fmla="*/ 0 w 42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0"/>
                      </a:moveTo>
                      <a:cubicBezTo>
                        <a:pt x="0" y="1"/>
                        <a:pt x="0" y="15"/>
                        <a:pt x="0" y="16"/>
                      </a:cubicBezTo>
                      <a:cubicBezTo>
                        <a:pt x="3" y="17"/>
                        <a:pt x="7" y="18"/>
                        <a:pt x="10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8" y="17"/>
                        <a:pt x="38" y="10"/>
                        <a:pt x="42" y="0"/>
                      </a:cubicBezTo>
                      <a:cubicBezTo>
                        <a:pt x="4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7" name="ïṩľíḍè">
                  <a:extLst>
                    <a:ext uri="{FF2B5EF4-FFF2-40B4-BE49-F238E27FC236}">
                      <a16:creationId xmlns:a16="http://schemas.microsoft.com/office/drawing/2014/main" xmlns="" id="{62060050-2F9A-4685-B15E-2534AD9FCEB1}"/>
                    </a:ext>
                  </a:extLst>
                </p:cNvPr>
                <p:cNvSpPr/>
                <p:nvPr/>
              </p:nvSpPr>
              <p:spPr bwMode="auto">
                <a:xfrm>
                  <a:off x="6209669" y="4912441"/>
                  <a:ext cx="59024" cy="140615"/>
                </a:xfrm>
                <a:custGeom>
                  <a:avLst/>
                  <a:gdLst>
                    <a:gd name="T0" fmla="*/ 0 w 16"/>
                    <a:gd name="T1" fmla="*/ 0 h 39"/>
                    <a:gd name="T2" fmla="*/ 0 w 16"/>
                    <a:gd name="T3" fmla="*/ 39 h 39"/>
                    <a:gd name="T4" fmla="*/ 14 w 16"/>
                    <a:gd name="T5" fmla="*/ 39 h 39"/>
                    <a:gd name="T6" fmla="*/ 16 w 16"/>
                    <a:gd name="T7" fmla="*/ 28 h 39"/>
                    <a:gd name="T8" fmla="*/ 0 w 16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9">
                      <a:moveTo>
                        <a:pt x="0" y="0"/>
                      </a:moveTo>
                      <a:cubicBezTo>
                        <a:pt x="0" y="2"/>
                        <a:pt x="0" y="38"/>
                        <a:pt x="0" y="39"/>
                      </a:cubicBezTo>
                      <a:cubicBezTo>
                        <a:pt x="1" y="39"/>
                        <a:pt x="13" y="39"/>
                        <a:pt x="14" y="39"/>
                      </a:cubicBezTo>
                      <a:cubicBezTo>
                        <a:pt x="15" y="35"/>
                        <a:pt x="16" y="32"/>
                        <a:pt x="16" y="28"/>
                      </a:cubicBezTo>
                      <a:cubicBezTo>
                        <a:pt x="16" y="17"/>
                        <a:pt x="10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3" name="ïšḷiḋé">
                <a:extLst>
                  <a:ext uri="{FF2B5EF4-FFF2-40B4-BE49-F238E27FC236}">
                    <a16:creationId xmlns:a16="http://schemas.microsoft.com/office/drawing/2014/main" xmlns="" id="{897A1951-0327-4BF3-940A-9B585D7EFE87}"/>
                  </a:ext>
                </a:extLst>
              </p:cNvPr>
              <p:cNvSpPr/>
              <p:nvPr/>
            </p:nvSpPr>
            <p:spPr bwMode="auto">
              <a:xfrm>
                <a:off x="9038009" y="3856933"/>
                <a:ext cx="219476" cy="289130"/>
              </a:xfrm>
              <a:custGeom>
                <a:avLst/>
                <a:gdLst>
                  <a:gd name="T0" fmla="*/ 43 w 81"/>
                  <a:gd name="T1" fmla="*/ 0 h 106"/>
                  <a:gd name="T2" fmla="*/ 0 w 81"/>
                  <a:gd name="T3" fmla="*/ 38 h 106"/>
                  <a:gd name="T4" fmla="*/ 12 w 81"/>
                  <a:gd name="T5" fmla="*/ 61 h 106"/>
                  <a:gd name="T6" fmla="*/ 15 w 81"/>
                  <a:gd name="T7" fmla="*/ 59 h 106"/>
                  <a:gd name="T8" fmla="*/ 16 w 81"/>
                  <a:gd name="T9" fmla="*/ 54 h 106"/>
                  <a:gd name="T10" fmla="*/ 15 w 81"/>
                  <a:gd name="T11" fmla="*/ 51 h 106"/>
                  <a:gd name="T12" fmla="*/ 11 w 81"/>
                  <a:gd name="T13" fmla="*/ 39 h 106"/>
                  <a:gd name="T14" fmla="*/ 41 w 81"/>
                  <a:gd name="T15" fmla="*/ 10 h 106"/>
                  <a:gd name="T16" fmla="*/ 66 w 81"/>
                  <a:gd name="T17" fmla="*/ 33 h 106"/>
                  <a:gd name="T18" fmla="*/ 47 w 81"/>
                  <a:gd name="T19" fmla="*/ 66 h 106"/>
                  <a:gd name="T20" fmla="*/ 38 w 81"/>
                  <a:gd name="T21" fmla="*/ 54 h 106"/>
                  <a:gd name="T22" fmla="*/ 43 w 81"/>
                  <a:gd name="T23" fmla="*/ 32 h 106"/>
                  <a:gd name="T24" fmla="*/ 35 w 81"/>
                  <a:gd name="T25" fmla="*/ 23 h 106"/>
                  <a:gd name="T26" fmla="*/ 23 w 81"/>
                  <a:gd name="T27" fmla="*/ 39 h 106"/>
                  <a:gd name="T28" fmla="*/ 25 w 81"/>
                  <a:gd name="T29" fmla="*/ 49 h 106"/>
                  <a:gd name="T30" fmla="*/ 17 w 81"/>
                  <a:gd name="T31" fmla="*/ 82 h 106"/>
                  <a:gd name="T32" fmla="*/ 17 w 81"/>
                  <a:gd name="T33" fmla="*/ 105 h 106"/>
                  <a:gd name="T34" fmla="*/ 19 w 81"/>
                  <a:gd name="T35" fmla="*/ 105 h 106"/>
                  <a:gd name="T36" fmla="*/ 29 w 81"/>
                  <a:gd name="T37" fmla="*/ 85 h 106"/>
                  <a:gd name="T38" fmla="*/ 34 w 81"/>
                  <a:gd name="T39" fmla="*/ 68 h 106"/>
                  <a:gd name="T40" fmla="*/ 49 w 81"/>
                  <a:gd name="T41" fmla="*/ 76 h 106"/>
                  <a:gd name="T42" fmla="*/ 81 w 81"/>
                  <a:gd name="T43" fmla="*/ 34 h 106"/>
                  <a:gd name="T44" fmla="*/ 43 w 81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" h="106">
                    <a:moveTo>
                      <a:pt x="43" y="0"/>
                    </a:moveTo>
                    <a:cubicBezTo>
                      <a:pt x="14" y="0"/>
                      <a:pt x="0" y="20"/>
                      <a:pt x="0" y="38"/>
                    </a:cubicBezTo>
                    <a:cubicBezTo>
                      <a:pt x="0" y="48"/>
                      <a:pt x="3" y="57"/>
                      <a:pt x="12" y="61"/>
                    </a:cubicBezTo>
                    <a:cubicBezTo>
                      <a:pt x="13" y="61"/>
                      <a:pt x="15" y="61"/>
                      <a:pt x="15" y="59"/>
                    </a:cubicBezTo>
                    <a:cubicBezTo>
                      <a:pt x="15" y="58"/>
                      <a:pt x="16" y="56"/>
                      <a:pt x="16" y="54"/>
                    </a:cubicBezTo>
                    <a:cubicBezTo>
                      <a:pt x="17" y="53"/>
                      <a:pt x="16" y="52"/>
                      <a:pt x="15" y="51"/>
                    </a:cubicBezTo>
                    <a:cubicBezTo>
                      <a:pt x="13" y="48"/>
                      <a:pt x="11" y="44"/>
                      <a:pt x="11" y="39"/>
                    </a:cubicBezTo>
                    <a:cubicBezTo>
                      <a:pt x="11" y="24"/>
                      <a:pt x="23" y="10"/>
                      <a:pt x="41" y="10"/>
                    </a:cubicBezTo>
                    <a:cubicBezTo>
                      <a:pt x="58" y="10"/>
                      <a:pt x="66" y="20"/>
                      <a:pt x="66" y="33"/>
                    </a:cubicBezTo>
                    <a:cubicBezTo>
                      <a:pt x="66" y="51"/>
                      <a:pt x="59" y="66"/>
                      <a:pt x="47" y="66"/>
                    </a:cubicBezTo>
                    <a:cubicBezTo>
                      <a:pt x="41" y="66"/>
                      <a:pt x="36" y="60"/>
                      <a:pt x="38" y="54"/>
                    </a:cubicBezTo>
                    <a:cubicBezTo>
                      <a:pt x="39" y="46"/>
                      <a:pt x="43" y="38"/>
                      <a:pt x="43" y="32"/>
                    </a:cubicBezTo>
                    <a:cubicBezTo>
                      <a:pt x="43" y="27"/>
                      <a:pt x="40" y="23"/>
                      <a:pt x="35" y="23"/>
                    </a:cubicBezTo>
                    <a:cubicBezTo>
                      <a:pt x="28" y="23"/>
                      <a:pt x="23" y="30"/>
                      <a:pt x="23" y="39"/>
                    </a:cubicBezTo>
                    <a:cubicBezTo>
                      <a:pt x="23" y="45"/>
                      <a:pt x="25" y="49"/>
                      <a:pt x="25" y="49"/>
                    </a:cubicBezTo>
                    <a:cubicBezTo>
                      <a:pt x="25" y="49"/>
                      <a:pt x="18" y="77"/>
                      <a:pt x="17" y="82"/>
                    </a:cubicBezTo>
                    <a:cubicBezTo>
                      <a:pt x="15" y="91"/>
                      <a:pt x="17" y="103"/>
                      <a:pt x="17" y="105"/>
                    </a:cubicBezTo>
                    <a:cubicBezTo>
                      <a:pt x="17" y="105"/>
                      <a:pt x="18" y="106"/>
                      <a:pt x="19" y="105"/>
                    </a:cubicBezTo>
                    <a:cubicBezTo>
                      <a:pt x="19" y="104"/>
                      <a:pt x="27" y="95"/>
                      <a:pt x="29" y="85"/>
                    </a:cubicBezTo>
                    <a:cubicBezTo>
                      <a:pt x="30" y="82"/>
                      <a:pt x="34" y="68"/>
                      <a:pt x="34" y="68"/>
                    </a:cubicBezTo>
                    <a:cubicBezTo>
                      <a:pt x="36" y="72"/>
                      <a:pt x="42" y="76"/>
                      <a:pt x="49" y="76"/>
                    </a:cubicBezTo>
                    <a:cubicBezTo>
                      <a:pt x="68" y="76"/>
                      <a:pt x="81" y="58"/>
                      <a:pt x="81" y="34"/>
                    </a:cubicBezTo>
                    <a:cubicBezTo>
                      <a:pt x="81" y="16"/>
                      <a:pt x="66" y="0"/>
                      <a:pt x="4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4" name="iṥľiḓê">
                <a:extLst>
                  <a:ext uri="{FF2B5EF4-FFF2-40B4-BE49-F238E27FC236}">
                    <a16:creationId xmlns:a16="http://schemas.microsoft.com/office/drawing/2014/main" xmlns="" id="{DD21F3E7-3150-4973-B40C-8E7BEA2E84B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321627" y="5924215"/>
                <a:ext cx="247075" cy="156393"/>
                <a:chOff x="6912747" y="6405397"/>
                <a:chExt cx="326367" cy="20658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0" name="íṧlïḋè">
                  <a:extLst>
                    <a:ext uri="{FF2B5EF4-FFF2-40B4-BE49-F238E27FC236}">
                      <a16:creationId xmlns:a16="http://schemas.microsoft.com/office/drawing/2014/main" xmlns="" id="{EDC1BDAF-2F7A-410C-9302-9C11203532DB}"/>
                    </a:ext>
                  </a:extLst>
                </p:cNvPr>
                <p:cNvSpPr/>
                <p:nvPr/>
              </p:nvSpPr>
              <p:spPr bwMode="auto">
                <a:xfrm>
                  <a:off x="6912747" y="6405397"/>
                  <a:ext cx="168391" cy="197903"/>
                </a:xfrm>
                <a:custGeom>
                  <a:avLst/>
                  <a:gdLst>
                    <a:gd name="T0" fmla="*/ 36 w 47"/>
                    <a:gd name="T1" fmla="*/ 25 h 55"/>
                    <a:gd name="T2" fmla="*/ 44 w 47"/>
                    <a:gd name="T3" fmla="*/ 15 h 55"/>
                    <a:gd name="T4" fmla="*/ 29 w 47"/>
                    <a:gd name="T5" fmla="*/ 0 h 55"/>
                    <a:gd name="T6" fmla="*/ 13 w 47"/>
                    <a:gd name="T7" fmla="*/ 0 h 55"/>
                    <a:gd name="T8" fmla="*/ 12 w 47"/>
                    <a:gd name="T9" fmla="*/ 0 h 55"/>
                    <a:gd name="T10" fmla="*/ 0 w 47"/>
                    <a:gd name="T11" fmla="*/ 0 h 55"/>
                    <a:gd name="T12" fmla="*/ 0 w 47"/>
                    <a:gd name="T13" fmla="*/ 55 h 55"/>
                    <a:gd name="T14" fmla="*/ 12 w 47"/>
                    <a:gd name="T15" fmla="*/ 55 h 55"/>
                    <a:gd name="T16" fmla="*/ 13 w 47"/>
                    <a:gd name="T17" fmla="*/ 55 h 55"/>
                    <a:gd name="T18" fmla="*/ 29 w 47"/>
                    <a:gd name="T19" fmla="*/ 55 h 55"/>
                    <a:gd name="T20" fmla="*/ 46 w 47"/>
                    <a:gd name="T21" fmla="*/ 39 h 55"/>
                    <a:gd name="T22" fmla="*/ 36 w 47"/>
                    <a:gd name="T23" fmla="*/ 25 h 55"/>
                    <a:gd name="T24" fmla="*/ 13 w 47"/>
                    <a:gd name="T25" fmla="*/ 10 h 55"/>
                    <a:gd name="T26" fmla="*/ 27 w 47"/>
                    <a:gd name="T27" fmla="*/ 10 h 55"/>
                    <a:gd name="T28" fmla="*/ 29 w 47"/>
                    <a:gd name="T29" fmla="*/ 10 h 55"/>
                    <a:gd name="T30" fmla="*/ 33 w 47"/>
                    <a:gd name="T31" fmla="*/ 15 h 55"/>
                    <a:gd name="T32" fmla="*/ 28 w 47"/>
                    <a:gd name="T33" fmla="*/ 22 h 55"/>
                    <a:gd name="T34" fmla="*/ 13 w 47"/>
                    <a:gd name="T35" fmla="*/ 22 h 55"/>
                    <a:gd name="T36" fmla="*/ 13 w 47"/>
                    <a:gd name="T37" fmla="*/ 10 h 55"/>
                    <a:gd name="T38" fmla="*/ 28 w 47"/>
                    <a:gd name="T39" fmla="*/ 45 h 55"/>
                    <a:gd name="T40" fmla="*/ 27 w 47"/>
                    <a:gd name="T41" fmla="*/ 45 h 55"/>
                    <a:gd name="T42" fmla="*/ 13 w 47"/>
                    <a:gd name="T43" fmla="*/ 45 h 55"/>
                    <a:gd name="T44" fmla="*/ 13 w 47"/>
                    <a:gd name="T45" fmla="*/ 30 h 55"/>
                    <a:gd name="T46" fmla="*/ 29 w 47"/>
                    <a:gd name="T47" fmla="*/ 30 h 55"/>
                    <a:gd name="T48" fmla="*/ 35 w 47"/>
                    <a:gd name="T49" fmla="*/ 38 h 55"/>
                    <a:gd name="T50" fmla="*/ 28 w 47"/>
                    <a:gd name="T51" fmla="*/ 4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55">
                      <a:moveTo>
                        <a:pt x="36" y="25"/>
                      </a:moveTo>
                      <a:cubicBezTo>
                        <a:pt x="36" y="25"/>
                        <a:pt x="44" y="24"/>
                        <a:pt x="44" y="15"/>
                      </a:cubicBezTo>
                      <a:cubicBezTo>
                        <a:pt x="44" y="5"/>
                        <a:pt x="37" y="0"/>
                        <a:pt x="29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9" y="55"/>
                        <a:pt x="46" y="55"/>
                        <a:pt x="46" y="39"/>
                      </a:cubicBezTo>
                      <a:cubicBezTo>
                        <a:pt x="46" y="39"/>
                        <a:pt x="47" y="25"/>
                        <a:pt x="36" y="25"/>
                      </a:cubicBezTo>
                      <a:close/>
                      <a:moveTo>
                        <a:pt x="13" y="10"/>
                      </a:move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33" y="10"/>
                        <a:pt x="33" y="15"/>
                      </a:cubicBezTo>
                      <a:cubicBezTo>
                        <a:pt x="33" y="21"/>
                        <a:pt x="30" y="22"/>
                        <a:pt x="28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lnTo>
                        <a:pt x="13" y="10"/>
                      </a:lnTo>
                      <a:close/>
                      <a:moveTo>
                        <a:pt x="28" y="45"/>
                      </a:moveTo>
                      <a:cubicBezTo>
                        <a:pt x="28" y="45"/>
                        <a:pt x="27" y="45"/>
                        <a:pt x="27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30"/>
                        <a:pt x="35" y="30"/>
                        <a:pt x="35" y="38"/>
                      </a:cubicBezTo>
                      <a:cubicBezTo>
                        <a:pt x="35" y="44"/>
                        <a:pt x="30" y="45"/>
                        <a:pt x="28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1" name="ïṧļíḋe">
                  <a:extLst>
                    <a:ext uri="{FF2B5EF4-FFF2-40B4-BE49-F238E27FC236}">
                      <a16:creationId xmlns:a16="http://schemas.microsoft.com/office/drawing/2014/main" xmlns="" id="{52F69D31-2D9D-4E7D-9A1B-CC94D63E20BD}"/>
                    </a:ext>
                  </a:extLst>
                </p:cNvPr>
                <p:cNvSpPr/>
                <p:nvPr/>
              </p:nvSpPr>
              <p:spPr bwMode="auto">
                <a:xfrm>
                  <a:off x="7081139" y="6455740"/>
                  <a:ext cx="157975" cy="156240"/>
                </a:xfrm>
                <a:custGeom>
                  <a:avLst/>
                  <a:gdLst>
                    <a:gd name="T0" fmla="*/ 22 w 44"/>
                    <a:gd name="T1" fmla="*/ 0 h 43"/>
                    <a:gd name="T2" fmla="*/ 1 w 44"/>
                    <a:gd name="T3" fmla="*/ 21 h 43"/>
                    <a:gd name="T4" fmla="*/ 22 w 44"/>
                    <a:gd name="T5" fmla="*/ 42 h 43"/>
                    <a:gd name="T6" fmla="*/ 41 w 44"/>
                    <a:gd name="T7" fmla="*/ 27 h 43"/>
                    <a:gd name="T8" fmla="*/ 31 w 44"/>
                    <a:gd name="T9" fmla="*/ 27 h 43"/>
                    <a:gd name="T10" fmla="*/ 22 w 44"/>
                    <a:gd name="T11" fmla="*/ 33 h 43"/>
                    <a:gd name="T12" fmla="*/ 13 w 44"/>
                    <a:gd name="T13" fmla="*/ 24 h 43"/>
                    <a:gd name="T14" fmla="*/ 41 w 44"/>
                    <a:gd name="T15" fmla="*/ 24 h 43"/>
                    <a:gd name="T16" fmla="*/ 22 w 44"/>
                    <a:gd name="T17" fmla="*/ 0 h 43"/>
                    <a:gd name="T18" fmla="*/ 13 w 44"/>
                    <a:gd name="T19" fmla="*/ 16 h 43"/>
                    <a:gd name="T20" fmla="*/ 22 w 44"/>
                    <a:gd name="T21" fmla="*/ 8 h 43"/>
                    <a:gd name="T22" fmla="*/ 31 w 44"/>
                    <a:gd name="T23" fmla="*/ 16 h 43"/>
                    <a:gd name="T24" fmla="*/ 13 w 44"/>
                    <a:gd name="T25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43">
                      <a:moveTo>
                        <a:pt x="22" y="0"/>
                      </a:moveTo>
                      <a:cubicBezTo>
                        <a:pt x="1" y="0"/>
                        <a:pt x="1" y="21"/>
                        <a:pt x="1" y="21"/>
                      </a:cubicBezTo>
                      <a:cubicBezTo>
                        <a:pt x="1" y="21"/>
                        <a:pt x="0" y="42"/>
                        <a:pt x="22" y="42"/>
                      </a:cubicBezTo>
                      <a:cubicBezTo>
                        <a:pt x="22" y="42"/>
                        <a:pt x="41" y="43"/>
                        <a:pt x="4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7"/>
                        <a:pt x="32" y="33"/>
                        <a:pt x="22" y="33"/>
                      </a:cubicBezTo>
                      <a:cubicBezTo>
                        <a:pt x="22" y="33"/>
                        <a:pt x="13" y="34"/>
                        <a:pt x="13" y="2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4"/>
                        <a:pt x="44" y="0"/>
                        <a:pt x="22" y="0"/>
                      </a:cubicBezTo>
                      <a:close/>
                      <a:moveTo>
                        <a:pt x="13" y="16"/>
                      </a:moveTo>
                      <a:cubicBezTo>
                        <a:pt x="13" y="16"/>
                        <a:pt x="14" y="8"/>
                        <a:pt x="22" y="8"/>
                      </a:cubicBezTo>
                      <a:cubicBezTo>
                        <a:pt x="31" y="8"/>
                        <a:pt x="31" y="16"/>
                        <a:pt x="31" y="16"/>
                      </a:cubicBezTo>
                      <a:lnTo>
                        <a:pt x="13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2" name="ï$ḷîḍé">
                  <a:extLst>
                    <a:ext uri="{FF2B5EF4-FFF2-40B4-BE49-F238E27FC236}">
                      <a16:creationId xmlns:a16="http://schemas.microsoft.com/office/drawing/2014/main" xmlns="" id="{CD7A507E-F500-4DE2-9801-2D9C90965930}"/>
                    </a:ext>
                  </a:extLst>
                </p:cNvPr>
                <p:cNvSpPr/>
                <p:nvPr/>
              </p:nvSpPr>
              <p:spPr bwMode="auto">
                <a:xfrm>
                  <a:off x="7117594" y="6417549"/>
                  <a:ext cx="81591" cy="2430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5" name="îṥḻiďe">
                <a:extLst>
                  <a:ext uri="{FF2B5EF4-FFF2-40B4-BE49-F238E27FC236}">
                    <a16:creationId xmlns:a16="http://schemas.microsoft.com/office/drawing/2014/main" xmlns="" id="{9DA552FA-6DF5-4F89-80B5-004D53E3CC7E}"/>
                  </a:ext>
                </a:extLst>
              </p:cNvPr>
              <p:cNvSpPr/>
              <p:nvPr/>
            </p:nvSpPr>
            <p:spPr bwMode="auto">
              <a:xfrm>
                <a:off x="8408494" y="5857189"/>
                <a:ext cx="236561" cy="239190"/>
              </a:xfrm>
              <a:custGeom>
                <a:avLst/>
                <a:gdLst>
                  <a:gd name="T0" fmla="*/ 70 w 87"/>
                  <a:gd name="T1" fmla="*/ 0 h 88"/>
                  <a:gd name="T2" fmla="*/ 17 w 87"/>
                  <a:gd name="T3" fmla="*/ 0 h 88"/>
                  <a:gd name="T4" fmla="*/ 0 w 87"/>
                  <a:gd name="T5" fmla="*/ 17 h 88"/>
                  <a:gd name="T6" fmla="*/ 0 w 87"/>
                  <a:gd name="T7" fmla="*/ 35 h 88"/>
                  <a:gd name="T8" fmla="*/ 0 w 87"/>
                  <a:gd name="T9" fmla="*/ 71 h 88"/>
                  <a:gd name="T10" fmla="*/ 17 w 87"/>
                  <a:gd name="T11" fmla="*/ 88 h 88"/>
                  <a:gd name="T12" fmla="*/ 70 w 87"/>
                  <a:gd name="T13" fmla="*/ 88 h 88"/>
                  <a:gd name="T14" fmla="*/ 87 w 87"/>
                  <a:gd name="T15" fmla="*/ 71 h 88"/>
                  <a:gd name="T16" fmla="*/ 87 w 87"/>
                  <a:gd name="T17" fmla="*/ 35 h 88"/>
                  <a:gd name="T18" fmla="*/ 87 w 87"/>
                  <a:gd name="T19" fmla="*/ 17 h 88"/>
                  <a:gd name="T20" fmla="*/ 70 w 87"/>
                  <a:gd name="T21" fmla="*/ 0 h 88"/>
                  <a:gd name="T22" fmla="*/ 75 w 87"/>
                  <a:gd name="T23" fmla="*/ 11 h 88"/>
                  <a:gd name="T24" fmla="*/ 77 w 87"/>
                  <a:gd name="T25" fmla="*/ 11 h 88"/>
                  <a:gd name="T26" fmla="*/ 77 w 87"/>
                  <a:gd name="T27" fmla="*/ 12 h 88"/>
                  <a:gd name="T28" fmla="*/ 77 w 87"/>
                  <a:gd name="T29" fmla="*/ 25 h 88"/>
                  <a:gd name="T30" fmla="*/ 62 w 87"/>
                  <a:gd name="T31" fmla="*/ 25 h 88"/>
                  <a:gd name="T32" fmla="*/ 62 w 87"/>
                  <a:gd name="T33" fmla="*/ 11 h 88"/>
                  <a:gd name="T34" fmla="*/ 75 w 87"/>
                  <a:gd name="T35" fmla="*/ 11 h 88"/>
                  <a:gd name="T36" fmla="*/ 31 w 87"/>
                  <a:gd name="T37" fmla="*/ 35 h 88"/>
                  <a:gd name="T38" fmla="*/ 43 w 87"/>
                  <a:gd name="T39" fmla="*/ 29 h 88"/>
                  <a:gd name="T40" fmla="*/ 56 w 87"/>
                  <a:gd name="T41" fmla="*/ 35 h 88"/>
                  <a:gd name="T42" fmla="*/ 59 w 87"/>
                  <a:gd name="T43" fmla="*/ 44 h 88"/>
                  <a:gd name="T44" fmla="*/ 43 w 87"/>
                  <a:gd name="T45" fmla="*/ 60 h 88"/>
                  <a:gd name="T46" fmla="*/ 28 w 87"/>
                  <a:gd name="T47" fmla="*/ 44 h 88"/>
                  <a:gd name="T48" fmla="*/ 31 w 87"/>
                  <a:gd name="T49" fmla="*/ 35 h 88"/>
                  <a:gd name="T50" fmla="*/ 79 w 87"/>
                  <a:gd name="T51" fmla="*/ 71 h 88"/>
                  <a:gd name="T52" fmla="*/ 70 w 87"/>
                  <a:gd name="T53" fmla="*/ 80 h 88"/>
                  <a:gd name="T54" fmla="*/ 17 w 87"/>
                  <a:gd name="T55" fmla="*/ 80 h 88"/>
                  <a:gd name="T56" fmla="*/ 8 w 87"/>
                  <a:gd name="T57" fmla="*/ 71 h 88"/>
                  <a:gd name="T58" fmla="*/ 8 w 87"/>
                  <a:gd name="T59" fmla="*/ 35 h 88"/>
                  <a:gd name="T60" fmla="*/ 21 w 87"/>
                  <a:gd name="T61" fmla="*/ 35 h 88"/>
                  <a:gd name="T62" fmla="*/ 20 w 87"/>
                  <a:gd name="T63" fmla="*/ 44 h 88"/>
                  <a:gd name="T64" fmla="*/ 43 w 87"/>
                  <a:gd name="T65" fmla="*/ 68 h 88"/>
                  <a:gd name="T66" fmla="*/ 67 w 87"/>
                  <a:gd name="T67" fmla="*/ 44 h 88"/>
                  <a:gd name="T68" fmla="*/ 66 w 87"/>
                  <a:gd name="T69" fmla="*/ 35 h 88"/>
                  <a:gd name="T70" fmla="*/ 79 w 87"/>
                  <a:gd name="T71" fmla="*/ 35 h 88"/>
                  <a:gd name="T72" fmla="*/ 79 w 87"/>
                  <a:gd name="T73" fmla="*/ 7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88">
                    <a:moveTo>
                      <a:pt x="70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80"/>
                      <a:pt x="7" y="88"/>
                      <a:pt x="17" y="88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80" y="88"/>
                      <a:pt x="87" y="80"/>
                      <a:pt x="87" y="71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8"/>
                      <a:pt x="80" y="0"/>
                      <a:pt x="70" y="0"/>
                    </a:cubicBezTo>
                    <a:close/>
                    <a:moveTo>
                      <a:pt x="75" y="11"/>
                    </a:move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11"/>
                      <a:pt x="62" y="11"/>
                      <a:pt x="62" y="11"/>
                    </a:cubicBezTo>
                    <a:lnTo>
                      <a:pt x="75" y="11"/>
                    </a:lnTo>
                    <a:close/>
                    <a:moveTo>
                      <a:pt x="31" y="35"/>
                    </a:moveTo>
                    <a:cubicBezTo>
                      <a:pt x="34" y="31"/>
                      <a:pt x="38" y="29"/>
                      <a:pt x="43" y="29"/>
                    </a:cubicBezTo>
                    <a:cubicBezTo>
                      <a:pt x="49" y="29"/>
                      <a:pt x="53" y="31"/>
                      <a:pt x="56" y="35"/>
                    </a:cubicBezTo>
                    <a:cubicBezTo>
                      <a:pt x="58" y="38"/>
                      <a:pt x="59" y="41"/>
                      <a:pt x="59" y="44"/>
                    </a:cubicBezTo>
                    <a:cubicBezTo>
                      <a:pt x="59" y="53"/>
                      <a:pt x="52" y="60"/>
                      <a:pt x="43" y="60"/>
                    </a:cubicBezTo>
                    <a:cubicBezTo>
                      <a:pt x="35" y="60"/>
                      <a:pt x="28" y="53"/>
                      <a:pt x="28" y="44"/>
                    </a:cubicBezTo>
                    <a:cubicBezTo>
                      <a:pt x="28" y="41"/>
                      <a:pt x="29" y="38"/>
                      <a:pt x="31" y="35"/>
                    </a:cubicBezTo>
                    <a:close/>
                    <a:moveTo>
                      <a:pt x="79" y="71"/>
                    </a:moveTo>
                    <a:cubicBezTo>
                      <a:pt x="79" y="76"/>
                      <a:pt x="75" y="80"/>
                      <a:pt x="70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2" y="80"/>
                      <a:pt x="8" y="76"/>
                      <a:pt x="8" y="71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0" y="38"/>
                      <a:pt x="20" y="41"/>
                      <a:pt x="20" y="44"/>
                    </a:cubicBezTo>
                    <a:cubicBezTo>
                      <a:pt x="20" y="57"/>
                      <a:pt x="30" y="68"/>
                      <a:pt x="43" y="68"/>
                    </a:cubicBezTo>
                    <a:cubicBezTo>
                      <a:pt x="57" y="68"/>
                      <a:pt x="67" y="57"/>
                      <a:pt x="67" y="44"/>
                    </a:cubicBezTo>
                    <a:cubicBezTo>
                      <a:pt x="67" y="41"/>
                      <a:pt x="67" y="38"/>
                      <a:pt x="66" y="35"/>
                    </a:cubicBezTo>
                    <a:cubicBezTo>
                      <a:pt x="79" y="35"/>
                      <a:pt x="79" y="35"/>
                      <a:pt x="79" y="35"/>
                    </a:cubicBezTo>
                    <a:lnTo>
                      <a:pt x="79" y="7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6" name="íṧḷídê">
                <a:extLst>
                  <a:ext uri="{FF2B5EF4-FFF2-40B4-BE49-F238E27FC236}">
                    <a16:creationId xmlns:a16="http://schemas.microsoft.com/office/drawing/2014/main" xmlns="" id="{C1AD4BAE-0938-4208-AA4E-A8E67ADA523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568830" y="3138050"/>
                <a:ext cx="253646" cy="170849"/>
                <a:chOff x="8560207" y="2725087"/>
                <a:chExt cx="335047" cy="22567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8" name="iSļïdê">
                  <a:extLst>
                    <a:ext uri="{FF2B5EF4-FFF2-40B4-BE49-F238E27FC236}">
                      <a16:creationId xmlns:a16="http://schemas.microsoft.com/office/drawing/2014/main" xmlns="" id="{D3FFAFD0-04F0-487F-B84E-3973385B7275}"/>
                    </a:ext>
                  </a:extLst>
                </p:cNvPr>
                <p:cNvSpPr/>
                <p:nvPr/>
              </p:nvSpPr>
              <p:spPr bwMode="auto">
                <a:xfrm>
                  <a:off x="8560207" y="2768486"/>
                  <a:ext cx="180544" cy="157975"/>
                </a:xfrm>
                <a:custGeom>
                  <a:avLst/>
                  <a:gdLst>
                    <a:gd name="T0" fmla="*/ 0 w 50"/>
                    <a:gd name="T1" fmla="*/ 19 h 44"/>
                    <a:gd name="T2" fmla="*/ 25 w 50"/>
                    <a:gd name="T3" fmla="*/ 0 h 44"/>
                    <a:gd name="T4" fmla="*/ 50 w 50"/>
                    <a:gd name="T5" fmla="*/ 19 h 44"/>
                    <a:gd name="T6" fmla="*/ 25 w 50"/>
                    <a:gd name="T7" fmla="*/ 38 h 44"/>
                    <a:gd name="T8" fmla="*/ 15 w 50"/>
                    <a:gd name="T9" fmla="*/ 36 h 44"/>
                    <a:gd name="T10" fmla="*/ 4 w 50"/>
                    <a:gd name="T11" fmla="*/ 44 h 44"/>
                    <a:gd name="T12" fmla="*/ 3 w 50"/>
                    <a:gd name="T13" fmla="*/ 43 h 44"/>
                    <a:gd name="T14" fmla="*/ 8 w 50"/>
                    <a:gd name="T15" fmla="*/ 33 h 44"/>
                    <a:gd name="T16" fmla="*/ 0 w 50"/>
                    <a:gd name="T17" fmla="*/ 19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44">
                      <a:moveTo>
                        <a:pt x="0" y="19"/>
                      </a:moveTo>
                      <a:cubicBezTo>
                        <a:pt x="0" y="8"/>
                        <a:pt x="11" y="0"/>
                        <a:pt x="25" y="0"/>
                      </a:cubicBezTo>
                      <a:cubicBezTo>
                        <a:pt x="39" y="0"/>
                        <a:pt x="50" y="8"/>
                        <a:pt x="50" y="19"/>
                      </a:cubicBezTo>
                      <a:cubicBezTo>
                        <a:pt x="50" y="29"/>
                        <a:pt x="39" y="38"/>
                        <a:pt x="25" y="38"/>
                      </a:cubicBezTo>
                      <a:cubicBezTo>
                        <a:pt x="22" y="38"/>
                        <a:pt x="18" y="37"/>
                        <a:pt x="15" y="36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3" y="29"/>
                        <a:pt x="0" y="24"/>
                        <a:pt x="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9" name="i$líḓé">
                  <a:extLst>
                    <a:ext uri="{FF2B5EF4-FFF2-40B4-BE49-F238E27FC236}">
                      <a16:creationId xmlns:a16="http://schemas.microsoft.com/office/drawing/2014/main" xmlns="" id="{64716CE8-BEFB-44CC-8EB2-70B32D36DCCB}"/>
                    </a:ext>
                  </a:extLst>
                </p:cNvPr>
                <p:cNvSpPr/>
                <p:nvPr/>
              </p:nvSpPr>
              <p:spPr bwMode="auto">
                <a:xfrm>
                  <a:off x="8667839" y="2725087"/>
                  <a:ext cx="227415" cy="225679"/>
                </a:xfrm>
                <a:custGeom>
                  <a:avLst/>
                  <a:gdLst>
                    <a:gd name="T0" fmla="*/ 27 w 63"/>
                    <a:gd name="T1" fmla="*/ 50 h 63"/>
                    <a:gd name="T2" fmla="*/ 41 w 63"/>
                    <a:gd name="T3" fmla="*/ 48 h 63"/>
                    <a:gd name="T4" fmla="*/ 42 w 63"/>
                    <a:gd name="T5" fmla="*/ 47 h 63"/>
                    <a:gd name="T6" fmla="*/ 50 w 63"/>
                    <a:gd name="T7" fmla="*/ 53 h 63"/>
                    <a:gd name="T8" fmla="*/ 46 w 63"/>
                    <a:gd name="T9" fmla="*/ 45 h 63"/>
                    <a:gd name="T10" fmla="*/ 48 w 63"/>
                    <a:gd name="T11" fmla="*/ 44 h 63"/>
                    <a:gd name="T12" fmla="*/ 58 w 63"/>
                    <a:gd name="T13" fmla="*/ 28 h 63"/>
                    <a:gd name="T14" fmla="*/ 27 w 63"/>
                    <a:gd name="T15" fmla="*/ 5 h 63"/>
                    <a:gd name="T16" fmla="*/ 6 w 63"/>
                    <a:gd name="T17" fmla="*/ 11 h 63"/>
                    <a:gd name="T18" fmla="*/ 0 w 63"/>
                    <a:gd name="T19" fmla="*/ 10 h 63"/>
                    <a:gd name="T20" fmla="*/ 27 w 63"/>
                    <a:gd name="T21" fmla="*/ 0 h 63"/>
                    <a:gd name="T22" fmla="*/ 63 w 63"/>
                    <a:gd name="T23" fmla="*/ 28 h 63"/>
                    <a:gd name="T24" fmla="*/ 53 w 63"/>
                    <a:gd name="T25" fmla="*/ 47 h 63"/>
                    <a:gd name="T26" fmla="*/ 60 w 63"/>
                    <a:gd name="T27" fmla="*/ 63 h 63"/>
                    <a:gd name="T28" fmla="*/ 41 w 63"/>
                    <a:gd name="T29" fmla="*/ 53 h 63"/>
                    <a:gd name="T30" fmla="*/ 27 w 63"/>
                    <a:gd name="T31" fmla="*/ 55 h 63"/>
                    <a:gd name="T32" fmla="*/ 6 w 63"/>
                    <a:gd name="T33" fmla="*/ 50 h 63"/>
                    <a:gd name="T34" fmla="*/ 13 w 63"/>
                    <a:gd name="T35" fmla="*/ 47 h 63"/>
                    <a:gd name="T36" fmla="*/ 27 w 63"/>
                    <a:gd name="T37" fmla="*/ 5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3" h="63">
                      <a:moveTo>
                        <a:pt x="27" y="50"/>
                      </a:moveTo>
                      <a:cubicBezTo>
                        <a:pt x="32" y="50"/>
                        <a:pt x="36" y="49"/>
                        <a:pt x="41" y="48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ubicBezTo>
                        <a:pt x="50" y="53"/>
                        <a:pt x="50" y="53"/>
                        <a:pt x="50" y="53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8" y="44"/>
                        <a:pt x="48" y="44"/>
                        <a:pt x="48" y="44"/>
                      </a:cubicBezTo>
                      <a:cubicBezTo>
                        <a:pt x="54" y="40"/>
                        <a:pt x="58" y="34"/>
                        <a:pt x="58" y="28"/>
                      </a:cubicBezTo>
                      <a:cubicBezTo>
                        <a:pt x="58" y="15"/>
                        <a:pt x="44" y="5"/>
                        <a:pt x="27" y="5"/>
                      </a:cubicBezTo>
                      <a:cubicBezTo>
                        <a:pt x="19" y="5"/>
                        <a:pt x="12" y="8"/>
                        <a:pt x="6" y="11"/>
                      </a:cubicBezTo>
                      <a:cubicBezTo>
                        <a:pt x="4" y="11"/>
                        <a:pt x="2" y="10"/>
                        <a:pt x="0" y="10"/>
                      </a:cubicBezTo>
                      <a:cubicBezTo>
                        <a:pt x="6" y="4"/>
                        <a:pt x="16" y="0"/>
                        <a:pt x="27" y="0"/>
                      </a:cubicBezTo>
                      <a:cubicBezTo>
                        <a:pt x="47" y="0"/>
                        <a:pt x="63" y="12"/>
                        <a:pt x="63" y="28"/>
                      </a:cubicBezTo>
                      <a:cubicBezTo>
                        <a:pt x="63" y="35"/>
                        <a:pt x="60" y="42"/>
                        <a:pt x="53" y="47"/>
                      </a:cubicBezTo>
                      <a:cubicBezTo>
                        <a:pt x="60" y="63"/>
                        <a:pt x="60" y="63"/>
                        <a:pt x="60" y="63"/>
                      </a:cubicBezTo>
                      <a:cubicBezTo>
                        <a:pt x="41" y="53"/>
                        <a:pt x="41" y="53"/>
                        <a:pt x="41" y="53"/>
                      </a:cubicBezTo>
                      <a:cubicBezTo>
                        <a:pt x="37" y="55"/>
                        <a:pt x="32" y="55"/>
                        <a:pt x="27" y="55"/>
                      </a:cubicBezTo>
                      <a:cubicBezTo>
                        <a:pt x="20" y="55"/>
                        <a:pt x="12" y="53"/>
                        <a:pt x="6" y="50"/>
                      </a:cubicBezTo>
                      <a:cubicBezTo>
                        <a:pt x="9" y="49"/>
                        <a:pt x="11" y="48"/>
                        <a:pt x="13" y="47"/>
                      </a:cubicBezTo>
                      <a:cubicBezTo>
                        <a:pt x="17" y="49"/>
                        <a:pt x="22" y="50"/>
                        <a:pt x="27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7" name="ïŝļîḋe">
                <a:extLst>
                  <a:ext uri="{FF2B5EF4-FFF2-40B4-BE49-F238E27FC236}">
                    <a16:creationId xmlns:a16="http://schemas.microsoft.com/office/drawing/2014/main" xmlns="" id="{094DAB7C-3AE6-49A4-9E80-2549522D77CD}"/>
                  </a:ext>
                </a:extLst>
              </p:cNvPr>
              <p:cNvSpPr/>
              <p:nvPr/>
            </p:nvSpPr>
            <p:spPr bwMode="auto">
              <a:xfrm>
                <a:off x="8135134" y="3824077"/>
                <a:ext cx="177421" cy="210276"/>
              </a:xfrm>
              <a:custGeom>
                <a:avLst/>
                <a:gdLst>
                  <a:gd name="T0" fmla="*/ 65 w 65"/>
                  <a:gd name="T1" fmla="*/ 3 h 77"/>
                  <a:gd name="T2" fmla="*/ 62 w 65"/>
                  <a:gd name="T3" fmla="*/ 0 h 77"/>
                  <a:gd name="T4" fmla="*/ 20 w 65"/>
                  <a:gd name="T5" fmla="*/ 15 h 77"/>
                  <a:gd name="T6" fmla="*/ 18 w 65"/>
                  <a:gd name="T7" fmla="*/ 17 h 77"/>
                  <a:gd name="T8" fmla="*/ 18 w 65"/>
                  <a:gd name="T9" fmla="*/ 60 h 77"/>
                  <a:gd name="T10" fmla="*/ 11 w 65"/>
                  <a:gd name="T11" fmla="*/ 59 h 77"/>
                  <a:gd name="T12" fmla="*/ 0 w 65"/>
                  <a:gd name="T13" fmla="*/ 68 h 77"/>
                  <a:gd name="T14" fmla="*/ 11 w 65"/>
                  <a:gd name="T15" fmla="*/ 77 h 77"/>
                  <a:gd name="T16" fmla="*/ 22 w 65"/>
                  <a:gd name="T17" fmla="*/ 68 h 77"/>
                  <a:gd name="T18" fmla="*/ 22 w 65"/>
                  <a:gd name="T19" fmla="*/ 68 h 77"/>
                  <a:gd name="T20" fmla="*/ 22 w 65"/>
                  <a:gd name="T21" fmla="*/ 68 h 77"/>
                  <a:gd name="T22" fmla="*/ 22 w 65"/>
                  <a:gd name="T23" fmla="*/ 28 h 77"/>
                  <a:gd name="T24" fmla="*/ 59 w 65"/>
                  <a:gd name="T25" fmla="*/ 15 h 77"/>
                  <a:gd name="T26" fmla="*/ 59 w 65"/>
                  <a:gd name="T27" fmla="*/ 46 h 77"/>
                  <a:gd name="T28" fmla="*/ 53 w 65"/>
                  <a:gd name="T29" fmla="*/ 44 h 77"/>
                  <a:gd name="T30" fmla="*/ 42 w 65"/>
                  <a:gd name="T31" fmla="*/ 53 h 77"/>
                  <a:gd name="T32" fmla="*/ 53 w 65"/>
                  <a:gd name="T33" fmla="*/ 63 h 77"/>
                  <a:gd name="T34" fmla="*/ 64 w 65"/>
                  <a:gd name="T35" fmla="*/ 54 h 77"/>
                  <a:gd name="T36" fmla="*/ 64 w 65"/>
                  <a:gd name="T37" fmla="*/ 54 h 77"/>
                  <a:gd name="T38" fmla="*/ 64 w 65"/>
                  <a:gd name="T39" fmla="*/ 54 h 77"/>
                  <a:gd name="T40" fmla="*/ 65 w 65"/>
                  <a:gd name="T4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" h="77">
                    <a:moveTo>
                      <a:pt x="65" y="3"/>
                    </a:moveTo>
                    <a:cubicBezTo>
                      <a:pt x="65" y="2"/>
                      <a:pt x="64" y="0"/>
                      <a:pt x="62" y="0"/>
                    </a:cubicBezTo>
                    <a:cubicBezTo>
                      <a:pt x="62" y="0"/>
                      <a:pt x="20" y="15"/>
                      <a:pt x="20" y="15"/>
                    </a:cubicBezTo>
                    <a:cubicBezTo>
                      <a:pt x="19" y="15"/>
                      <a:pt x="18" y="16"/>
                      <a:pt x="18" y="17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5" y="59"/>
                      <a:pt x="14" y="59"/>
                      <a:pt x="11" y="59"/>
                    </a:cubicBezTo>
                    <a:cubicBezTo>
                      <a:pt x="5" y="58"/>
                      <a:pt x="0" y="62"/>
                      <a:pt x="0" y="68"/>
                    </a:cubicBezTo>
                    <a:cubicBezTo>
                      <a:pt x="0" y="73"/>
                      <a:pt x="5" y="77"/>
                      <a:pt x="11" y="77"/>
                    </a:cubicBezTo>
                    <a:cubicBezTo>
                      <a:pt x="17" y="77"/>
                      <a:pt x="22" y="73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5"/>
                      <a:pt x="55" y="44"/>
                      <a:pt x="53" y="44"/>
                    </a:cubicBezTo>
                    <a:cubicBezTo>
                      <a:pt x="47" y="44"/>
                      <a:pt x="42" y="48"/>
                      <a:pt x="42" y="53"/>
                    </a:cubicBezTo>
                    <a:cubicBezTo>
                      <a:pt x="42" y="59"/>
                      <a:pt x="46" y="63"/>
                      <a:pt x="53" y="63"/>
                    </a:cubicBezTo>
                    <a:cubicBezTo>
                      <a:pt x="59" y="63"/>
                      <a:pt x="64" y="59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lnTo>
                      <a:pt x="65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8" name="isḻïḍè">
                <a:extLst>
                  <a:ext uri="{FF2B5EF4-FFF2-40B4-BE49-F238E27FC236}">
                    <a16:creationId xmlns:a16="http://schemas.microsoft.com/office/drawing/2014/main" xmlns="" id="{378AD4BF-DC0B-4544-A60E-BE08ED7CA5E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30005" y="3227417"/>
                <a:ext cx="312786" cy="311472"/>
                <a:chOff x="9301476" y="2843134"/>
                <a:chExt cx="413167" cy="411431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5" name="ïṡliḍe">
                  <a:extLst>
                    <a:ext uri="{FF2B5EF4-FFF2-40B4-BE49-F238E27FC236}">
                      <a16:creationId xmlns:a16="http://schemas.microsoft.com/office/drawing/2014/main" xmlns="" id="{094E0DB6-25E7-4551-B105-1043299A7E67}"/>
                    </a:ext>
                  </a:extLst>
                </p:cNvPr>
                <p:cNvSpPr/>
                <p:nvPr/>
              </p:nvSpPr>
              <p:spPr bwMode="auto">
                <a:xfrm>
                  <a:off x="9301476" y="2896950"/>
                  <a:ext cx="355878" cy="357615"/>
                </a:xfrm>
                <a:custGeom>
                  <a:avLst/>
                  <a:gdLst>
                    <a:gd name="T0" fmla="*/ 95 w 99"/>
                    <a:gd name="T1" fmla="*/ 30 h 99"/>
                    <a:gd name="T2" fmla="*/ 86 w 99"/>
                    <a:gd name="T3" fmla="*/ 27 h 99"/>
                    <a:gd name="T4" fmla="*/ 80 w 99"/>
                    <a:gd name="T5" fmla="*/ 33 h 99"/>
                    <a:gd name="T6" fmla="*/ 84 w 99"/>
                    <a:gd name="T7" fmla="*/ 49 h 99"/>
                    <a:gd name="T8" fmla="*/ 50 w 99"/>
                    <a:gd name="T9" fmla="*/ 83 h 99"/>
                    <a:gd name="T10" fmla="*/ 16 w 99"/>
                    <a:gd name="T11" fmla="*/ 49 h 99"/>
                    <a:gd name="T12" fmla="*/ 50 w 99"/>
                    <a:gd name="T13" fmla="*/ 15 h 99"/>
                    <a:gd name="T14" fmla="*/ 67 w 99"/>
                    <a:gd name="T15" fmla="*/ 20 h 99"/>
                    <a:gd name="T16" fmla="*/ 73 w 99"/>
                    <a:gd name="T17" fmla="*/ 14 h 99"/>
                    <a:gd name="T18" fmla="*/ 69 w 99"/>
                    <a:gd name="T19" fmla="*/ 5 h 99"/>
                    <a:gd name="T20" fmla="*/ 69 w 99"/>
                    <a:gd name="T21" fmla="*/ 4 h 99"/>
                    <a:gd name="T22" fmla="*/ 50 w 99"/>
                    <a:gd name="T23" fmla="*/ 0 h 99"/>
                    <a:gd name="T24" fmla="*/ 0 w 99"/>
                    <a:gd name="T25" fmla="*/ 49 h 99"/>
                    <a:gd name="T26" fmla="*/ 50 w 99"/>
                    <a:gd name="T27" fmla="*/ 99 h 99"/>
                    <a:gd name="T28" fmla="*/ 99 w 99"/>
                    <a:gd name="T29" fmla="*/ 49 h 99"/>
                    <a:gd name="T30" fmla="*/ 96 w 99"/>
                    <a:gd name="T31" fmla="*/ 31 h 99"/>
                    <a:gd name="T32" fmla="*/ 95 w 99"/>
                    <a:gd name="T33" fmla="*/ 3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9" h="99">
                      <a:moveTo>
                        <a:pt x="95" y="30"/>
                      </a:moveTo>
                      <a:cubicBezTo>
                        <a:pt x="86" y="27"/>
                        <a:pt x="86" y="27"/>
                        <a:pt x="86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82" y="38"/>
                        <a:pt x="84" y="43"/>
                        <a:pt x="84" y="49"/>
                      </a:cubicBezTo>
                      <a:cubicBezTo>
                        <a:pt x="84" y="68"/>
                        <a:pt x="69" y="83"/>
                        <a:pt x="50" y="83"/>
                      </a:cubicBezTo>
                      <a:cubicBezTo>
                        <a:pt x="31" y="83"/>
                        <a:pt x="16" y="68"/>
                        <a:pt x="16" y="49"/>
                      </a:cubicBezTo>
                      <a:cubicBezTo>
                        <a:pt x="16" y="31"/>
                        <a:pt x="31" y="15"/>
                        <a:pt x="50" y="15"/>
                      </a:cubicBezTo>
                      <a:cubicBezTo>
                        <a:pt x="56" y="15"/>
                        <a:pt x="62" y="17"/>
                        <a:pt x="67" y="20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3" y="1"/>
                        <a:pt x="56" y="0"/>
                        <a:pt x="50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77"/>
                        <a:pt x="22" y="99"/>
                        <a:pt x="50" y="99"/>
                      </a:cubicBezTo>
                      <a:cubicBezTo>
                        <a:pt x="77" y="99"/>
                        <a:pt x="99" y="77"/>
                        <a:pt x="99" y="49"/>
                      </a:cubicBezTo>
                      <a:cubicBezTo>
                        <a:pt x="99" y="43"/>
                        <a:pt x="98" y="37"/>
                        <a:pt x="96" y="31"/>
                      </a:cubicBezTo>
                      <a:lnTo>
                        <a:pt x="95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6" name="îsľiḍé">
                  <a:extLst>
                    <a:ext uri="{FF2B5EF4-FFF2-40B4-BE49-F238E27FC236}">
                      <a16:creationId xmlns:a16="http://schemas.microsoft.com/office/drawing/2014/main" xmlns="" id="{CCEA5688-2112-47BA-BFBA-FC3222C409E1}"/>
                    </a:ext>
                  </a:extLst>
                </p:cNvPr>
                <p:cNvSpPr/>
                <p:nvPr/>
              </p:nvSpPr>
              <p:spPr bwMode="auto">
                <a:xfrm>
                  <a:off x="9469868" y="2843134"/>
                  <a:ext cx="244775" cy="244775"/>
                </a:xfrm>
                <a:custGeom>
                  <a:avLst/>
                  <a:gdLst>
                    <a:gd name="T0" fmla="*/ 59 w 68"/>
                    <a:gd name="T1" fmla="*/ 9 h 68"/>
                    <a:gd name="T2" fmla="*/ 53 w 68"/>
                    <a:gd name="T3" fmla="*/ 9 h 68"/>
                    <a:gd name="T4" fmla="*/ 51 w 68"/>
                    <a:gd name="T5" fmla="*/ 12 h 68"/>
                    <a:gd name="T6" fmla="*/ 46 w 68"/>
                    <a:gd name="T7" fmla="*/ 0 h 68"/>
                    <a:gd name="T8" fmla="*/ 27 w 68"/>
                    <a:gd name="T9" fmla="*/ 18 h 68"/>
                    <a:gd name="T10" fmla="*/ 32 w 68"/>
                    <a:gd name="T11" fmla="*/ 30 h 68"/>
                    <a:gd name="T12" fmla="*/ 2 w 68"/>
                    <a:gd name="T13" fmla="*/ 61 h 68"/>
                    <a:gd name="T14" fmla="*/ 2 w 68"/>
                    <a:gd name="T15" fmla="*/ 66 h 68"/>
                    <a:gd name="T16" fmla="*/ 7 w 68"/>
                    <a:gd name="T17" fmla="*/ 66 h 68"/>
                    <a:gd name="T18" fmla="*/ 38 w 68"/>
                    <a:gd name="T19" fmla="*/ 35 h 68"/>
                    <a:gd name="T20" fmla="*/ 50 w 68"/>
                    <a:gd name="T21" fmla="*/ 41 h 68"/>
                    <a:gd name="T22" fmla="*/ 68 w 68"/>
                    <a:gd name="T23" fmla="*/ 22 h 68"/>
                    <a:gd name="T24" fmla="*/ 56 w 68"/>
                    <a:gd name="T25" fmla="*/ 17 h 68"/>
                    <a:gd name="T26" fmla="*/ 59 w 68"/>
                    <a:gd name="T27" fmla="*/ 15 h 68"/>
                    <a:gd name="T28" fmla="*/ 59 w 68"/>
                    <a:gd name="T29" fmla="*/ 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68">
                      <a:moveTo>
                        <a:pt x="59" y="9"/>
                      </a:moveTo>
                      <a:cubicBezTo>
                        <a:pt x="57" y="8"/>
                        <a:pt x="55" y="8"/>
                        <a:pt x="53" y="9"/>
                      </a:cubicBezTo>
                      <a:cubicBezTo>
                        <a:pt x="51" y="12"/>
                        <a:pt x="51" y="12"/>
                        <a:pt x="51" y="12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2" y="61"/>
                        <a:pt x="2" y="61"/>
                        <a:pt x="2" y="61"/>
                      </a:cubicBezTo>
                      <a:cubicBezTo>
                        <a:pt x="0" y="62"/>
                        <a:pt x="0" y="65"/>
                        <a:pt x="2" y="66"/>
                      </a:cubicBezTo>
                      <a:cubicBezTo>
                        <a:pt x="3" y="68"/>
                        <a:pt x="6" y="68"/>
                        <a:pt x="7" y="66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8" y="22"/>
                        <a:pt x="68" y="22"/>
                        <a:pt x="68" y="22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60" y="13"/>
                        <a:pt x="60" y="11"/>
                        <a:pt x="5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7" name="î$ḷíḓe">
                  <a:extLst>
                    <a:ext uri="{FF2B5EF4-FFF2-40B4-BE49-F238E27FC236}">
                      <a16:creationId xmlns:a16="http://schemas.microsoft.com/office/drawing/2014/main" xmlns="" id="{D33706A2-00E6-4D08-B7F2-B1D8C8E460E5}"/>
                    </a:ext>
                  </a:extLst>
                </p:cNvPr>
                <p:cNvSpPr/>
                <p:nvPr/>
              </p:nvSpPr>
              <p:spPr bwMode="auto">
                <a:xfrm>
                  <a:off x="9391748" y="2987221"/>
                  <a:ext cx="175335" cy="177072"/>
                </a:xfrm>
                <a:custGeom>
                  <a:avLst/>
                  <a:gdLst>
                    <a:gd name="T0" fmla="*/ 33 w 49"/>
                    <a:gd name="T1" fmla="*/ 30 h 49"/>
                    <a:gd name="T2" fmla="*/ 20 w 49"/>
                    <a:gd name="T3" fmla="*/ 30 h 49"/>
                    <a:gd name="T4" fmla="*/ 20 w 49"/>
                    <a:gd name="T5" fmla="*/ 17 h 49"/>
                    <a:gd name="T6" fmla="*/ 35 w 49"/>
                    <a:gd name="T7" fmla="*/ 2 h 49"/>
                    <a:gd name="T8" fmla="*/ 25 w 49"/>
                    <a:gd name="T9" fmla="*/ 0 h 49"/>
                    <a:gd name="T10" fmla="*/ 0 w 49"/>
                    <a:gd name="T11" fmla="*/ 24 h 49"/>
                    <a:gd name="T12" fmla="*/ 25 w 49"/>
                    <a:gd name="T13" fmla="*/ 49 h 49"/>
                    <a:gd name="T14" fmla="*/ 49 w 49"/>
                    <a:gd name="T15" fmla="*/ 24 h 49"/>
                    <a:gd name="T16" fmla="*/ 47 w 49"/>
                    <a:gd name="T17" fmla="*/ 15 h 49"/>
                    <a:gd name="T18" fmla="*/ 33 w 49"/>
                    <a:gd name="T19" fmla="*/ 3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49">
                      <a:moveTo>
                        <a:pt x="33" y="30"/>
                      </a:moveTo>
                      <a:cubicBezTo>
                        <a:pt x="29" y="33"/>
                        <a:pt x="24" y="33"/>
                        <a:pt x="20" y="30"/>
                      </a:cubicBezTo>
                      <a:cubicBezTo>
                        <a:pt x="17" y="26"/>
                        <a:pt x="17" y="20"/>
                        <a:pt x="20" y="17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2" y="1"/>
                        <a:pt x="28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8"/>
                        <a:pt x="11" y="49"/>
                        <a:pt x="25" y="49"/>
                      </a:cubicBezTo>
                      <a:cubicBezTo>
                        <a:pt x="38" y="49"/>
                        <a:pt x="49" y="38"/>
                        <a:pt x="49" y="24"/>
                      </a:cubicBezTo>
                      <a:cubicBezTo>
                        <a:pt x="49" y="21"/>
                        <a:pt x="49" y="18"/>
                        <a:pt x="47" y="15"/>
                      </a:cubicBezTo>
                      <a:lnTo>
                        <a:pt x="33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9" name="ïsḷîḋe">
                <a:extLst>
                  <a:ext uri="{FF2B5EF4-FFF2-40B4-BE49-F238E27FC236}">
                    <a16:creationId xmlns:a16="http://schemas.microsoft.com/office/drawing/2014/main" xmlns="" id="{1C6F8659-2C07-4CD4-86CB-77F68B7B1D93}"/>
                  </a:ext>
                </a:extLst>
              </p:cNvPr>
              <p:cNvSpPr/>
              <p:nvPr/>
            </p:nvSpPr>
            <p:spPr bwMode="auto">
              <a:xfrm>
                <a:off x="9064294" y="3536261"/>
                <a:ext cx="273359" cy="261531"/>
              </a:xfrm>
              <a:custGeom>
                <a:avLst/>
                <a:gdLst>
                  <a:gd name="T0" fmla="*/ 53 w 100"/>
                  <a:gd name="T1" fmla="*/ 88 h 96"/>
                  <a:gd name="T2" fmla="*/ 52 w 100"/>
                  <a:gd name="T3" fmla="*/ 82 h 96"/>
                  <a:gd name="T4" fmla="*/ 41 w 100"/>
                  <a:gd name="T5" fmla="*/ 73 h 96"/>
                  <a:gd name="T6" fmla="*/ 50 w 100"/>
                  <a:gd name="T7" fmla="*/ 56 h 96"/>
                  <a:gd name="T8" fmla="*/ 67 w 100"/>
                  <a:gd name="T9" fmla="*/ 64 h 96"/>
                  <a:gd name="T10" fmla="*/ 64 w 100"/>
                  <a:gd name="T11" fmla="*/ 78 h 96"/>
                  <a:gd name="T12" fmla="*/ 66 w 100"/>
                  <a:gd name="T13" fmla="*/ 82 h 96"/>
                  <a:gd name="T14" fmla="*/ 78 w 100"/>
                  <a:gd name="T15" fmla="*/ 77 h 96"/>
                  <a:gd name="T16" fmla="*/ 80 w 100"/>
                  <a:gd name="T17" fmla="*/ 72 h 96"/>
                  <a:gd name="T18" fmla="*/ 72 w 100"/>
                  <a:gd name="T19" fmla="*/ 54 h 96"/>
                  <a:gd name="T20" fmla="*/ 75 w 100"/>
                  <a:gd name="T21" fmla="*/ 52 h 96"/>
                  <a:gd name="T22" fmla="*/ 89 w 100"/>
                  <a:gd name="T23" fmla="*/ 55 h 96"/>
                  <a:gd name="T24" fmla="*/ 97 w 100"/>
                  <a:gd name="T25" fmla="*/ 38 h 96"/>
                  <a:gd name="T26" fmla="*/ 80 w 100"/>
                  <a:gd name="T27" fmla="*/ 30 h 96"/>
                  <a:gd name="T28" fmla="*/ 71 w 100"/>
                  <a:gd name="T29" fmla="*/ 40 h 96"/>
                  <a:gd name="T30" fmla="*/ 68 w 100"/>
                  <a:gd name="T31" fmla="*/ 40 h 96"/>
                  <a:gd name="T32" fmla="*/ 63 w 100"/>
                  <a:gd name="T33" fmla="*/ 20 h 96"/>
                  <a:gd name="T34" fmla="*/ 58 w 100"/>
                  <a:gd name="T35" fmla="*/ 18 h 96"/>
                  <a:gd name="T36" fmla="*/ 38 w 100"/>
                  <a:gd name="T37" fmla="*/ 27 h 96"/>
                  <a:gd name="T38" fmla="*/ 36 w 100"/>
                  <a:gd name="T39" fmla="*/ 25 h 96"/>
                  <a:gd name="T40" fmla="*/ 40 w 100"/>
                  <a:gd name="T41" fmla="*/ 11 h 96"/>
                  <a:gd name="T42" fmla="*/ 23 w 100"/>
                  <a:gd name="T43" fmla="*/ 2 h 96"/>
                  <a:gd name="T44" fmla="*/ 14 w 100"/>
                  <a:gd name="T45" fmla="*/ 19 h 96"/>
                  <a:gd name="T46" fmla="*/ 24 w 100"/>
                  <a:gd name="T47" fmla="*/ 28 h 96"/>
                  <a:gd name="T48" fmla="*/ 25 w 100"/>
                  <a:gd name="T49" fmla="*/ 32 h 96"/>
                  <a:gd name="T50" fmla="*/ 3 w 100"/>
                  <a:gd name="T51" fmla="*/ 36 h 96"/>
                  <a:gd name="T52" fmla="*/ 1 w 100"/>
                  <a:gd name="T53" fmla="*/ 41 h 96"/>
                  <a:gd name="T54" fmla="*/ 5 w 100"/>
                  <a:gd name="T55" fmla="*/ 62 h 96"/>
                  <a:gd name="T56" fmla="*/ 10 w 100"/>
                  <a:gd name="T57" fmla="*/ 62 h 96"/>
                  <a:gd name="T58" fmla="*/ 19 w 100"/>
                  <a:gd name="T59" fmla="*/ 51 h 96"/>
                  <a:gd name="T60" fmla="*/ 36 w 100"/>
                  <a:gd name="T61" fmla="*/ 60 h 96"/>
                  <a:gd name="T62" fmla="*/ 27 w 100"/>
                  <a:gd name="T63" fmla="*/ 77 h 96"/>
                  <a:gd name="T64" fmla="*/ 14 w 100"/>
                  <a:gd name="T65" fmla="*/ 74 h 96"/>
                  <a:gd name="T66" fmla="*/ 10 w 100"/>
                  <a:gd name="T67" fmla="*/ 76 h 96"/>
                  <a:gd name="T68" fmla="*/ 17 w 100"/>
                  <a:gd name="T69" fmla="*/ 92 h 96"/>
                  <a:gd name="T70" fmla="*/ 23 w 100"/>
                  <a:gd name="T71" fmla="*/ 95 h 96"/>
                  <a:gd name="T72" fmla="*/ 53 w 100"/>
                  <a:gd name="T73" fmla="*/ 8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96">
                    <a:moveTo>
                      <a:pt x="53" y="88"/>
                    </a:moveTo>
                    <a:cubicBezTo>
                      <a:pt x="52" y="82"/>
                      <a:pt x="52" y="82"/>
                      <a:pt x="52" y="82"/>
                    </a:cubicBezTo>
                    <a:cubicBezTo>
                      <a:pt x="47" y="81"/>
                      <a:pt x="43" y="78"/>
                      <a:pt x="41" y="73"/>
                    </a:cubicBezTo>
                    <a:cubicBezTo>
                      <a:pt x="39" y="66"/>
                      <a:pt x="43" y="58"/>
                      <a:pt x="50" y="56"/>
                    </a:cubicBezTo>
                    <a:cubicBezTo>
                      <a:pt x="57" y="54"/>
                      <a:pt x="65" y="57"/>
                      <a:pt x="67" y="64"/>
                    </a:cubicBezTo>
                    <a:cubicBezTo>
                      <a:pt x="69" y="69"/>
                      <a:pt x="67" y="75"/>
                      <a:pt x="64" y="78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3" y="79"/>
                      <a:pt x="78" y="77"/>
                      <a:pt x="78" y="77"/>
                    </a:cubicBezTo>
                    <a:cubicBezTo>
                      <a:pt x="80" y="76"/>
                      <a:pt x="81" y="74"/>
                      <a:pt x="80" y="72"/>
                    </a:cubicBezTo>
                    <a:cubicBezTo>
                      <a:pt x="80" y="72"/>
                      <a:pt x="76" y="64"/>
                      <a:pt x="72" y="54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8" y="55"/>
                      <a:pt x="84" y="57"/>
                      <a:pt x="89" y="55"/>
                    </a:cubicBezTo>
                    <a:cubicBezTo>
                      <a:pt x="96" y="53"/>
                      <a:pt x="100" y="45"/>
                      <a:pt x="97" y="38"/>
                    </a:cubicBezTo>
                    <a:cubicBezTo>
                      <a:pt x="95" y="31"/>
                      <a:pt x="87" y="27"/>
                      <a:pt x="80" y="30"/>
                    </a:cubicBezTo>
                    <a:cubicBezTo>
                      <a:pt x="75" y="31"/>
                      <a:pt x="72" y="35"/>
                      <a:pt x="71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5" y="33"/>
                      <a:pt x="63" y="26"/>
                      <a:pt x="63" y="20"/>
                    </a:cubicBezTo>
                    <a:cubicBezTo>
                      <a:pt x="62" y="19"/>
                      <a:pt x="60" y="17"/>
                      <a:pt x="58" y="18"/>
                    </a:cubicBezTo>
                    <a:cubicBezTo>
                      <a:pt x="58" y="18"/>
                      <a:pt x="49" y="22"/>
                      <a:pt x="38" y="27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40" y="21"/>
                      <a:pt x="41" y="16"/>
                      <a:pt x="40" y="11"/>
                    </a:cubicBezTo>
                    <a:cubicBezTo>
                      <a:pt x="37" y="4"/>
                      <a:pt x="30" y="0"/>
                      <a:pt x="23" y="2"/>
                    </a:cubicBezTo>
                    <a:cubicBezTo>
                      <a:pt x="16" y="5"/>
                      <a:pt x="12" y="12"/>
                      <a:pt x="14" y="19"/>
                    </a:cubicBezTo>
                    <a:cubicBezTo>
                      <a:pt x="16" y="24"/>
                      <a:pt x="20" y="28"/>
                      <a:pt x="24" y="28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16" y="35"/>
                      <a:pt x="7" y="37"/>
                      <a:pt x="3" y="36"/>
                    </a:cubicBezTo>
                    <a:cubicBezTo>
                      <a:pt x="1" y="37"/>
                      <a:pt x="0" y="39"/>
                      <a:pt x="1" y="41"/>
                    </a:cubicBezTo>
                    <a:cubicBezTo>
                      <a:pt x="0" y="46"/>
                      <a:pt x="2" y="54"/>
                      <a:pt x="5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57"/>
                      <a:pt x="14" y="53"/>
                      <a:pt x="19" y="51"/>
                    </a:cubicBezTo>
                    <a:cubicBezTo>
                      <a:pt x="26" y="49"/>
                      <a:pt x="34" y="53"/>
                      <a:pt x="36" y="60"/>
                    </a:cubicBezTo>
                    <a:cubicBezTo>
                      <a:pt x="38" y="67"/>
                      <a:pt x="35" y="75"/>
                      <a:pt x="27" y="77"/>
                    </a:cubicBezTo>
                    <a:cubicBezTo>
                      <a:pt x="22" y="78"/>
                      <a:pt x="17" y="77"/>
                      <a:pt x="14" y="74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4" y="85"/>
                      <a:pt x="17" y="92"/>
                      <a:pt x="17" y="92"/>
                    </a:cubicBezTo>
                    <a:cubicBezTo>
                      <a:pt x="18" y="94"/>
                      <a:pt x="18" y="94"/>
                      <a:pt x="23" y="95"/>
                    </a:cubicBezTo>
                    <a:cubicBezTo>
                      <a:pt x="29" y="96"/>
                      <a:pt x="41" y="93"/>
                      <a:pt x="53" y="8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0" name="îśľïḑè">
                <a:extLst>
                  <a:ext uri="{FF2B5EF4-FFF2-40B4-BE49-F238E27FC236}">
                    <a16:creationId xmlns:a16="http://schemas.microsoft.com/office/drawing/2014/main" xmlns="" id="{C71101FD-3DCF-49F7-87C9-7AE149B6C884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520203" y="3331241"/>
                <a:ext cx="302273" cy="354843"/>
                <a:chOff x="8495974" y="2980277"/>
                <a:chExt cx="399279" cy="46872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3" name="ïṩļíḓé">
                  <a:extLst>
                    <a:ext uri="{FF2B5EF4-FFF2-40B4-BE49-F238E27FC236}">
                      <a16:creationId xmlns:a16="http://schemas.microsoft.com/office/drawing/2014/main" xmlns="" id="{3A9DB55C-9753-4574-AF61-CC50BF9C10A7}"/>
                    </a:ext>
                  </a:extLst>
                </p:cNvPr>
                <p:cNvSpPr/>
                <p:nvPr/>
              </p:nvSpPr>
              <p:spPr bwMode="auto">
                <a:xfrm>
                  <a:off x="8509862" y="2980277"/>
                  <a:ext cx="385391" cy="368031"/>
                </a:xfrm>
                <a:custGeom>
                  <a:avLst/>
                  <a:gdLst>
                    <a:gd name="T0" fmla="*/ 98 w 107"/>
                    <a:gd name="T1" fmla="*/ 16 h 102"/>
                    <a:gd name="T2" fmla="*/ 107 w 107"/>
                    <a:gd name="T3" fmla="*/ 8 h 102"/>
                    <a:gd name="T4" fmla="*/ 98 w 107"/>
                    <a:gd name="T5" fmla="*/ 0 h 102"/>
                    <a:gd name="T6" fmla="*/ 90 w 107"/>
                    <a:gd name="T7" fmla="*/ 8 h 102"/>
                    <a:gd name="T8" fmla="*/ 92 w 107"/>
                    <a:gd name="T9" fmla="*/ 13 h 102"/>
                    <a:gd name="T10" fmla="*/ 51 w 107"/>
                    <a:gd name="T11" fmla="*/ 40 h 102"/>
                    <a:gd name="T12" fmla="*/ 15 w 107"/>
                    <a:gd name="T13" fmla="*/ 3 h 102"/>
                    <a:gd name="T14" fmla="*/ 6 w 107"/>
                    <a:gd name="T15" fmla="*/ 1 h 102"/>
                    <a:gd name="T16" fmla="*/ 0 w 107"/>
                    <a:gd name="T17" fmla="*/ 9 h 102"/>
                    <a:gd name="T18" fmla="*/ 27 w 107"/>
                    <a:gd name="T19" fmla="*/ 75 h 102"/>
                    <a:gd name="T20" fmla="*/ 93 w 107"/>
                    <a:gd name="T21" fmla="*/ 102 h 102"/>
                    <a:gd name="T22" fmla="*/ 101 w 107"/>
                    <a:gd name="T23" fmla="*/ 97 h 102"/>
                    <a:gd name="T24" fmla="*/ 99 w 107"/>
                    <a:gd name="T25" fmla="*/ 88 h 102"/>
                    <a:gd name="T26" fmla="*/ 67 w 107"/>
                    <a:gd name="T27" fmla="*/ 55 h 102"/>
                    <a:gd name="T28" fmla="*/ 94 w 107"/>
                    <a:gd name="T29" fmla="*/ 15 h 102"/>
                    <a:gd name="T30" fmla="*/ 98 w 107"/>
                    <a:gd name="T31" fmla="*/ 1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7" h="102">
                      <a:moveTo>
                        <a:pt x="98" y="16"/>
                      </a:moveTo>
                      <a:cubicBezTo>
                        <a:pt x="103" y="16"/>
                        <a:pt x="107" y="13"/>
                        <a:pt x="107" y="8"/>
                      </a:cubicBezTo>
                      <a:cubicBezTo>
                        <a:pt x="107" y="4"/>
                        <a:pt x="103" y="0"/>
                        <a:pt x="98" y="0"/>
                      </a:cubicBezTo>
                      <a:cubicBezTo>
                        <a:pt x="94" y="0"/>
                        <a:pt x="90" y="4"/>
                        <a:pt x="90" y="8"/>
                      </a:cubicBezTo>
                      <a:cubicBezTo>
                        <a:pt x="90" y="10"/>
                        <a:pt x="91" y="11"/>
                        <a:pt x="92" y="13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2" y="1"/>
                        <a:pt x="9" y="0"/>
                        <a:pt x="6" y="1"/>
                      </a:cubicBezTo>
                      <a:cubicBezTo>
                        <a:pt x="2" y="3"/>
                        <a:pt x="0" y="6"/>
                        <a:pt x="0" y="9"/>
                      </a:cubicBezTo>
                      <a:cubicBezTo>
                        <a:pt x="0" y="33"/>
                        <a:pt x="9" y="57"/>
                        <a:pt x="27" y="75"/>
                      </a:cubicBezTo>
                      <a:cubicBezTo>
                        <a:pt x="45" y="93"/>
                        <a:pt x="69" y="102"/>
                        <a:pt x="93" y="102"/>
                      </a:cubicBezTo>
                      <a:cubicBezTo>
                        <a:pt x="97" y="102"/>
                        <a:pt x="100" y="100"/>
                        <a:pt x="101" y="97"/>
                      </a:cubicBezTo>
                      <a:cubicBezTo>
                        <a:pt x="103" y="94"/>
                        <a:pt x="102" y="90"/>
                        <a:pt x="99" y="88"/>
                      </a:cubicBezTo>
                      <a:cubicBezTo>
                        <a:pt x="67" y="55"/>
                        <a:pt x="67" y="55"/>
                        <a:pt x="67" y="55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5" y="16"/>
                        <a:pt x="97" y="16"/>
                        <a:pt x="9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4" name="ïSľïḋé">
                  <a:extLst>
                    <a:ext uri="{FF2B5EF4-FFF2-40B4-BE49-F238E27FC236}">
                      <a16:creationId xmlns:a16="http://schemas.microsoft.com/office/drawing/2014/main" xmlns="" id="{41D8A4E7-29D4-4DEC-9E66-98E851BEC1A0}"/>
                    </a:ext>
                  </a:extLst>
                </p:cNvPr>
                <p:cNvSpPr/>
                <p:nvPr/>
              </p:nvSpPr>
              <p:spPr bwMode="auto">
                <a:xfrm>
                  <a:off x="8495974" y="3278869"/>
                  <a:ext cx="190959" cy="170128"/>
                </a:xfrm>
                <a:custGeom>
                  <a:avLst/>
                  <a:gdLst>
                    <a:gd name="T0" fmla="*/ 46 w 53"/>
                    <a:gd name="T1" fmla="*/ 18 h 47"/>
                    <a:gd name="T2" fmla="*/ 44 w 53"/>
                    <a:gd name="T3" fmla="*/ 16 h 47"/>
                    <a:gd name="T4" fmla="*/ 23 w 53"/>
                    <a:gd name="T5" fmla="*/ 0 h 47"/>
                    <a:gd name="T6" fmla="*/ 23 w 53"/>
                    <a:gd name="T7" fmla="*/ 0 h 47"/>
                    <a:gd name="T8" fmla="*/ 23 w 53"/>
                    <a:gd name="T9" fmla="*/ 0 h 47"/>
                    <a:gd name="T10" fmla="*/ 0 w 53"/>
                    <a:gd name="T11" fmla="*/ 41 h 47"/>
                    <a:gd name="T12" fmla="*/ 0 w 53"/>
                    <a:gd name="T13" fmla="*/ 45 h 47"/>
                    <a:gd name="T14" fmla="*/ 4 w 53"/>
                    <a:gd name="T15" fmla="*/ 47 h 47"/>
                    <a:gd name="T16" fmla="*/ 48 w 53"/>
                    <a:gd name="T17" fmla="*/ 47 h 47"/>
                    <a:gd name="T18" fmla="*/ 52 w 53"/>
                    <a:gd name="T19" fmla="*/ 45 h 47"/>
                    <a:gd name="T20" fmla="*/ 52 w 53"/>
                    <a:gd name="T21" fmla="*/ 42 h 47"/>
                    <a:gd name="T22" fmla="*/ 46 w 53"/>
                    <a:gd name="T23" fmla="*/ 1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47">
                      <a:moveTo>
                        <a:pt x="46" y="18"/>
                      </a:moveTo>
                      <a:cubicBezTo>
                        <a:pt x="45" y="17"/>
                        <a:pt x="45" y="16"/>
                        <a:pt x="44" y="16"/>
                      </a:cubicBezTo>
                      <a:cubicBezTo>
                        <a:pt x="36" y="12"/>
                        <a:pt x="29" y="6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2"/>
                        <a:pt x="0" y="44"/>
                        <a:pt x="0" y="45"/>
                      </a:cubicBezTo>
                      <a:cubicBezTo>
                        <a:pt x="1" y="46"/>
                        <a:pt x="3" y="47"/>
                        <a:pt x="4" y="47"/>
                      </a:cubicBezTo>
                      <a:cubicBezTo>
                        <a:pt x="48" y="47"/>
                        <a:pt x="48" y="47"/>
                        <a:pt x="48" y="47"/>
                      </a:cubicBezTo>
                      <a:cubicBezTo>
                        <a:pt x="50" y="47"/>
                        <a:pt x="51" y="46"/>
                        <a:pt x="52" y="45"/>
                      </a:cubicBezTo>
                      <a:cubicBezTo>
                        <a:pt x="52" y="44"/>
                        <a:pt x="53" y="43"/>
                        <a:pt x="52" y="42"/>
                      </a:cubicBezTo>
                      <a:lnTo>
                        <a:pt x="46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31" name="iṧlîḍè">
                <a:extLst>
                  <a:ext uri="{FF2B5EF4-FFF2-40B4-BE49-F238E27FC236}">
                    <a16:creationId xmlns:a16="http://schemas.microsoft.com/office/drawing/2014/main" xmlns="" id="{61DE5B46-49EC-4578-B0F0-31552F2E184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647684" y="2851548"/>
                <a:ext cx="205019" cy="235246"/>
                <a:chOff x="8664367" y="2346640"/>
                <a:chExt cx="270815" cy="31074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1" name="ïSļíḋê">
                  <a:extLst>
                    <a:ext uri="{FF2B5EF4-FFF2-40B4-BE49-F238E27FC236}">
                      <a16:creationId xmlns:a16="http://schemas.microsoft.com/office/drawing/2014/main" xmlns="" id="{6243923E-8CA3-4739-A156-4F6C9FEF29EE}"/>
                    </a:ext>
                  </a:extLst>
                </p:cNvPr>
                <p:cNvSpPr/>
                <p:nvPr/>
              </p:nvSpPr>
              <p:spPr bwMode="auto">
                <a:xfrm>
                  <a:off x="8664367" y="2346640"/>
                  <a:ext cx="270815" cy="154503"/>
                </a:xfrm>
                <a:custGeom>
                  <a:avLst/>
                  <a:gdLst>
                    <a:gd name="T0" fmla="*/ 5 w 75"/>
                    <a:gd name="T1" fmla="*/ 43 h 43"/>
                    <a:gd name="T2" fmla="*/ 70 w 75"/>
                    <a:gd name="T3" fmla="*/ 43 h 43"/>
                    <a:gd name="T4" fmla="*/ 75 w 75"/>
                    <a:gd name="T5" fmla="*/ 38 h 43"/>
                    <a:gd name="T6" fmla="*/ 70 w 75"/>
                    <a:gd name="T7" fmla="*/ 33 h 43"/>
                    <a:gd name="T8" fmla="*/ 54 w 75"/>
                    <a:gd name="T9" fmla="*/ 33 h 43"/>
                    <a:gd name="T10" fmla="*/ 48 w 75"/>
                    <a:gd name="T11" fmla="*/ 27 h 43"/>
                    <a:gd name="T12" fmla="*/ 48 w 75"/>
                    <a:gd name="T13" fmla="*/ 6 h 43"/>
                    <a:gd name="T14" fmla="*/ 43 w 75"/>
                    <a:gd name="T15" fmla="*/ 0 h 43"/>
                    <a:gd name="T16" fmla="*/ 32 w 75"/>
                    <a:gd name="T17" fmla="*/ 0 h 43"/>
                    <a:gd name="T18" fmla="*/ 27 w 75"/>
                    <a:gd name="T19" fmla="*/ 6 h 43"/>
                    <a:gd name="T20" fmla="*/ 27 w 75"/>
                    <a:gd name="T21" fmla="*/ 27 h 43"/>
                    <a:gd name="T22" fmla="*/ 21 w 75"/>
                    <a:gd name="T23" fmla="*/ 33 h 43"/>
                    <a:gd name="T24" fmla="*/ 5 w 75"/>
                    <a:gd name="T25" fmla="*/ 33 h 43"/>
                    <a:gd name="T26" fmla="*/ 0 w 75"/>
                    <a:gd name="T27" fmla="*/ 38 h 43"/>
                    <a:gd name="T28" fmla="*/ 5 w 75"/>
                    <a:gd name="T29" fmla="*/ 43 h 43"/>
                    <a:gd name="T30" fmla="*/ 35 w 75"/>
                    <a:gd name="T31" fmla="*/ 6 h 43"/>
                    <a:gd name="T32" fmla="*/ 40 w 75"/>
                    <a:gd name="T33" fmla="*/ 6 h 43"/>
                    <a:gd name="T34" fmla="*/ 43 w 75"/>
                    <a:gd name="T35" fmla="*/ 8 h 43"/>
                    <a:gd name="T36" fmla="*/ 40 w 75"/>
                    <a:gd name="T37" fmla="*/ 11 h 43"/>
                    <a:gd name="T38" fmla="*/ 35 w 75"/>
                    <a:gd name="T39" fmla="*/ 11 h 43"/>
                    <a:gd name="T40" fmla="*/ 32 w 75"/>
                    <a:gd name="T41" fmla="*/ 8 h 43"/>
                    <a:gd name="T42" fmla="*/ 35 w 75"/>
                    <a:gd name="T43" fmla="*/ 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5" h="43">
                      <a:moveTo>
                        <a:pt x="5" y="43"/>
                      </a:move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3" y="43"/>
                        <a:pt x="75" y="41"/>
                        <a:pt x="75" y="38"/>
                      </a:cubicBezTo>
                      <a:cubicBezTo>
                        <a:pt x="75" y="35"/>
                        <a:pt x="73" y="33"/>
                        <a:pt x="70" y="33"/>
                      </a:cubicBezTo>
                      <a:cubicBezTo>
                        <a:pt x="54" y="33"/>
                        <a:pt x="54" y="33"/>
                        <a:pt x="54" y="33"/>
                      </a:cubicBezTo>
                      <a:cubicBezTo>
                        <a:pt x="51" y="33"/>
                        <a:pt x="48" y="30"/>
                        <a:pt x="48" y="27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3"/>
                        <a:pt x="46" y="0"/>
                        <a:pt x="43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9" y="0"/>
                        <a:pt x="27" y="3"/>
                        <a:pt x="27" y="6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30"/>
                        <a:pt x="24" y="33"/>
                        <a:pt x="21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2" y="33"/>
                        <a:pt x="0" y="35"/>
                        <a:pt x="0" y="38"/>
                      </a:cubicBezTo>
                      <a:cubicBezTo>
                        <a:pt x="0" y="41"/>
                        <a:pt x="2" y="43"/>
                        <a:pt x="5" y="43"/>
                      </a:cubicBezTo>
                      <a:close/>
                      <a:moveTo>
                        <a:pt x="35" y="6"/>
                      </a:move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2" y="6"/>
                        <a:pt x="43" y="7"/>
                        <a:pt x="43" y="8"/>
                      </a:cubicBezTo>
                      <a:cubicBezTo>
                        <a:pt x="43" y="10"/>
                        <a:pt x="42" y="11"/>
                        <a:pt x="40" y="11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3" y="11"/>
                        <a:pt x="32" y="10"/>
                        <a:pt x="32" y="8"/>
                      </a:cubicBezTo>
                      <a:cubicBezTo>
                        <a:pt x="32" y="7"/>
                        <a:pt x="33" y="6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2" name="îşḷîḑè">
                  <a:extLst>
                    <a:ext uri="{FF2B5EF4-FFF2-40B4-BE49-F238E27FC236}">
                      <a16:creationId xmlns:a16="http://schemas.microsoft.com/office/drawing/2014/main" xmlns="" id="{71762762-0D04-4865-936B-9CC73D8A1C10}"/>
                    </a:ext>
                  </a:extLst>
                </p:cNvPr>
                <p:cNvSpPr/>
                <p:nvPr/>
              </p:nvSpPr>
              <p:spPr bwMode="auto">
                <a:xfrm>
                  <a:off x="8664367" y="2523711"/>
                  <a:ext cx="270815" cy="133671"/>
                </a:xfrm>
                <a:custGeom>
                  <a:avLst/>
                  <a:gdLst>
                    <a:gd name="T0" fmla="*/ 68 w 75"/>
                    <a:gd name="T1" fmla="*/ 0 h 37"/>
                    <a:gd name="T2" fmla="*/ 8 w 75"/>
                    <a:gd name="T3" fmla="*/ 0 h 37"/>
                    <a:gd name="T4" fmla="*/ 5 w 75"/>
                    <a:gd name="T5" fmla="*/ 2 h 37"/>
                    <a:gd name="T6" fmla="*/ 0 w 75"/>
                    <a:gd name="T7" fmla="*/ 37 h 37"/>
                    <a:gd name="T8" fmla="*/ 16 w 75"/>
                    <a:gd name="T9" fmla="*/ 37 h 37"/>
                    <a:gd name="T10" fmla="*/ 21 w 75"/>
                    <a:gd name="T11" fmla="*/ 21 h 37"/>
                    <a:gd name="T12" fmla="*/ 21 w 75"/>
                    <a:gd name="T13" fmla="*/ 37 h 37"/>
                    <a:gd name="T14" fmla="*/ 54 w 75"/>
                    <a:gd name="T15" fmla="*/ 37 h 37"/>
                    <a:gd name="T16" fmla="*/ 54 w 75"/>
                    <a:gd name="T17" fmla="*/ 21 h 37"/>
                    <a:gd name="T18" fmla="*/ 59 w 75"/>
                    <a:gd name="T19" fmla="*/ 37 h 37"/>
                    <a:gd name="T20" fmla="*/ 75 w 75"/>
                    <a:gd name="T21" fmla="*/ 37 h 37"/>
                    <a:gd name="T22" fmla="*/ 70 w 75"/>
                    <a:gd name="T23" fmla="*/ 2 h 37"/>
                    <a:gd name="T24" fmla="*/ 68 w 75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" h="37">
                      <a:moveTo>
                        <a:pt x="6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5" y="1"/>
                        <a:pt x="5" y="2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6" y="37"/>
                        <a:pt x="16" y="37"/>
                        <a:pt x="16" y="37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54" y="37"/>
                        <a:pt x="54" y="37"/>
                        <a:pt x="54" y="37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0" y="2"/>
                        <a:pt x="70" y="2"/>
                        <a:pt x="70" y="2"/>
                      </a:cubicBezTo>
                      <a:cubicBezTo>
                        <a:pt x="70" y="1"/>
                        <a:pt x="69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32" name="îṣ1íḓe">
                <a:extLst>
                  <a:ext uri="{FF2B5EF4-FFF2-40B4-BE49-F238E27FC236}">
                    <a16:creationId xmlns:a16="http://schemas.microsoft.com/office/drawing/2014/main" xmlns="" id="{217F0EC3-A364-4728-A561-42F9CC023C9C}"/>
                  </a:ext>
                </a:extLst>
              </p:cNvPr>
              <p:cNvSpPr/>
              <p:nvPr/>
            </p:nvSpPr>
            <p:spPr bwMode="auto">
              <a:xfrm>
                <a:off x="8340154" y="4012012"/>
                <a:ext cx="318043" cy="365356"/>
              </a:xfrm>
              <a:custGeom>
                <a:avLst/>
                <a:gdLst>
                  <a:gd name="T0" fmla="*/ 0 w 117"/>
                  <a:gd name="T1" fmla="*/ 134 h 134"/>
                  <a:gd name="T2" fmla="*/ 108 w 117"/>
                  <a:gd name="T3" fmla="*/ 134 h 134"/>
                  <a:gd name="T4" fmla="*/ 92 w 117"/>
                  <a:gd name="T5" fmla="*/ 125 h 134"/>
                  <a:gd name="T6" fmla="*/ 92 w 117"/>
                  <a:gd name="T7" fmla="*/ 109 h 134"/>
                  <a:gd name="T8" fmla="*/ 92 w 117"/>
                  <a:gd name="T9" fmla="*/ 104 h 134"/>
                  <a:gd name="T10" fmla="*/ 96 w 117"/>
                  <a:gd name="T11" fmla="*/ 100 h 134"/>
                  <a:gd name="T12" fmla="*/ 97 w 117"/>
                  <a:gd name="T13" fmla="*/ 100 h 134"/>
                  <a:gd name="T14" fmla="*/ 117 w 117"/>
                  <a:gd name="T15" fmla="*/ 100 h 134"/>
                  <a:gd name="T16" fmla="*/ 117 w 117"/>
                  <a:gd name="T17" fmla="*/ 92 h 134"/>
                  <a:gd name="T18" fmla="*/ 99 w 117"/>
                  <a:gd name="T19" fmla="*/ 92 h 134"/>
                  <a:gd name="T20" fmla="*/ 82 w 117"/>
                  <a:gd name="T21" fmla="*/ 92 h 134"/>
                  <a:gd name="T22" fmla="*/ 50 w 117"/>
                  <a:gd name="T23" fmla="*/ 92 h 134"/>
                  <a:gd name="T24" fmla="*/ 50 w 117"/>
                  <a:gd name="T25" fmla="*/ 100 h 134"/>
                  <a:gd name="T26" fmla="*/ 71 w 117"/>
                  <a:gd name="T27" fmla="*/ 100 h 134"/>
                  <a:gd name="T28" fmla="*/ 75 w 117"/>
                  <a:gd name="T29" fmla="*/ 104 h 134"/>
                  <a:gd name="T30" fmla="*/ 75 w 117"/>
                  <a:gd name="T31" fmla="*/ 109 h 134"/>
                  <a:gd name="T32" fmla="*/ 50 w 117"/>
                  <a:gd name="T33" fmla="*/ 117 h 134"/>
                  <a:gd name="T34" fmla="*/ 17 w 117"/>
                  <a:gd name="T35" fmla="*/ 84 h 134"/>
                  <a:gd name="T36" fmla="*/ 46 w 117"/>
                  <a:gd name="T37" fmla="*/ 51 h 134"/>
                  <a:gd name="T38" fmla="*/ 55 w 117"/>
                  <a:gd name="T39" fmla="*/ 68 h 134"/>
                  <a:gd name="T40" fmla="*/ 66 w 117"/>
                  <a:gd name="T41" fmla="*/ 72 h 134"/>
                  <a:gd name="T42" fmla="*/ 66 w 117"/>
                  <a:gd name="T43" fmla="*/ 72 h 134"/>
                  <a:gd name="T44" fmla="*/ 70 w 117"/>
                  <a:gd name="T45" fmla="*/ 80 h 134"/>
                  <a:gd name="T46" fmla="*/ 85 w 117"/>
                  <a:gd name="T47" fmla="*/ 72 h 134"/>
                  <a:gd name="T48" fmla="*/ 81 w 117"/>
                  <a:gd name="T49" fmla="*/ 65 h 134"/>
                  <a:gd name="T50" fmla="*/ 85 w 117"/>
                  <a:gd name="T51" fmla="*/ 53 h 134"/>
                  <a:gd name="T52" fmla="*/ 58 w 117"/>
                  <a:gd name="T53" fmla="*/ 3 h 134"/>
                  <a:gd name="T54" fmla="*/ 56 w 117"/>
                  <a:gd name="T55" fmla="*/ 1 h 134"/>
                  <a:gd name="T56" fmla="*/ 53 w 117"/>
                  <a:gd name="T57" fmla="*/ 1 h 134"/>
                  <a:gd name="T58" fmla="*/ 30 w 117"/>
                  <a:gd name="T59" fmla="*/ 12 h 134"/>
                  <a:gd name="T60" fmla="*/ 28 w 117"/>
                  <a:gd name="T61" fmla="*/ 17 h 134"/>
                  <a:gd name="T62" fmla="*/ 38 w 117"/>
                  <a:gd name="T63" fmla="*/ 35 h 134"/>
                  <a:gd name="T64" fmla="*/ 0 w 117"/>
                  <a:gd name="T65" fmla="*/ 84 h 134"/>
                  <a:gd name="T66" fmla="*/ 22 w 117"/>
                  <a:gd name="T67" fmla="*/ 125 h 134"/>
                  <a:gd name="T68" fmla="*/ 17 w 117"/>
                  <a:gd name="T69" fmla="*/ 125 h 134"/>
                  <a:gd name="T70" fmla="*/ 0 w 117"/>
                  <a:gd name="T71" fmla="*/ 134 h 134"/>
                  <a:gd name="T72" fmla="*/ 46 w 117"/>
                  <a:gd name="T73" fmla="*/ 11 h 134"/>
                  <a:gd name="T74" fmla="*/ 51 w 117"/>
                  <a:gd name="T75" fmla="*/ 9 h 134"/>
                  <a:gd name="T76" fmla="*/ 54 w 117"/>
                  <a:gd name="T77" fmla="*/ 9 h 134"/>
                  <a:gd name="T78" fmla="*/ 56 w 117"/>
                  <a:gd name="T79" fmla="*/ 11 h 134"/>
                  <a:gd name="T80" fmla="*/ 75 w 117"/>
                  <a:gd name="T81" fmla="*/ 45 h 134"/>
                  <a:gd name="T82" fmla="*/ 75 w 117"/>
                  <a:gd name="T83" fmla="*/ 47 h 134"/>
                  <a:gd name="T84" fmla="*/ 68 w 117"/>
                  <a:gd name="T85" fmla="*/ 50 h 134"/>
                  <a:gd name="T86" fmla="*/ 49 w 117"/>
                  <a:gd name="T87" fmla="*/ 14 h 134"/>
                  <a:gd name="T88" fmla="*/ 46 w 117"/>
                  <a:gd name="T89" fmla="*/ 11 h 134"/>
                  <a:gd name="T90" fmla="*/ 46 w 117"/>
                  <a:gd name="T91" fmla="*/ 1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34">
                    <a:moveTo>
                      <a:pt x="0" y="134"/>
                    </a:moveTo>
                    <a:cubicBezTo>
                      <a:pt x="108" y="134"/>
                      <a:pt x="108" y="134"/>
                      <a:pt x="108" y="134"/>
                    </a:cubicBezTo>
                    <a:cubicBezTo>
                      <a:pt x="108" y="124"/>
                      <a:pt x="101" y="125"/>
                      <a:pt x="92" y="125"/>
                    </a:cubicBezTo>
                    <a:cubicBezTo>
                      <a:pt x="92" y="109"/>
                      <a:pt x="92" y="109"/>
                      <a:pt x="92" y="109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2" y="102"/>
                      <a:pt x="93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7" y="92"/>
                      <a:pt x="117" y="92"/>
                      <a:pt x="117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100"/>
                      <a:pt x="50" y="100"/>
                      <a:pt x="50" y="100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73" y="100"/>
                      <a:pt x="75" y="102"/>
                      <a:pt x="75" y="104"/>
                    </a:cubicBezTo>
                    <a:cubicBezTo>
                      <a:pt x="75" y="109"/>
                      <a:pt x="75" y="109"/>
                      <a:pt x="75" y="109"/>
                    </a:cubicBezTo>
                    <a:cubicBezTo>
                      <a:pt x="69" y="114"/>
                      <a:pt x="58" y="117"/>
                      <a:pt x="50" y="117"/>
                    </a:cubicBezTo>
                    <a:cubicBezTo>
                      <a:pt x="32" y="117"/>
                      <a:pt x="17" y="102"/>
                      <a:pt x="17" y="84"/>
                    </a:cubicBezTo>
                    <a:cubicBezTo>
                      <a:pt x="17" y="67"/>
                      <a:pt x="29" y="53"/>
                      <a:pt x="46" y="5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7" y="72"/>
                      <a:pt x="62" y="74"/>
                      <a:pt x="66" y="72"/>
                    </a:cubicBezTo>
                    <a:cubicBezTo>
                      <a:pt x="66" y="72"/>
                      <a:pt x="66" y="72"/>
                      <a:pt x="66" y="72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5" y="63"/>
                      <a:pt x="87" y="58"/>
                      <a:pt x="85" y="5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2"/>
                      <a:pt x="57" y="1"/>
                      <a:pt x="56" y="1"/>
                    </a:cubicBezTo>
                    <a:cubicBezTo>
                      <a:pt x="55" y="0"/>
                      <a:pt x="54" y="0"/>
                      <a:pt x="53" y="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7" y="15"/>
                      <a:pt x="28" y="1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16" y="41"/>
                      <a:pt x="0" y="60"/>
                      <a:pt x="0" y="84"/>
                    </a:cubicBezTo>
                    <a:cubicBezTo>
                      <a:pt x="0" y="101"/>
                      <a:pt x="9" y="116"/>
                      <a:pt x="22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8" y="125"/>
                      <a:pt x="0" y="124"/>
                      <a:pt x="0" y="134"/>
                    </a:cubicBezTo>
                    <a:close/>
                    <a:moveTo>
                      <a:pt x="46" y="11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3" y="9"/>
                      <a:pt x="54" y="9"/>
                    </a:cubicBezTo>
                    <a:cubicBezTo>
                      <a:pt x="55" y="9"/>
                      <a:pt x="56" y="10"/>
                      <a:pt x="56" y="11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6"/>
                      <a:pt x="75" y="46"/>
                      <a:pt x="75" y="47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3"/>
                      <a:pt x="47" y="12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íś1iḋe">
                <a:extLst>
                  <a:ext uri="{FF2B5EF4-FFF2-40B4-BE49-F238E27FC236}">
                    <a16:creationId xmlns:a16="http://schemas.microsoft.com/office/drawing/2014/main" xmlns="" id="{4A0705C0-5337-4333-9609-D8C66F633440}"/>
                  </a:ext>
                </a:extLst>
              </p:cNvPr>
              <p:cNvSpPr/>
              <p:nvPr/>
            </p:nvSpPr>
            <p:spPr bwMode="auto">
              <a:xfrm>
                <a:off x="8680539" y="4458850"/>
                <a:ext cx="274673" cy="273360"/>
              </a:xfrm>
              <a:custGeom>
                <a:avLst/>
                <a:gdLst>
                  <a:gd name="T0" fmla="*/ 101 w 101"/>
                  <a:gd name="T1" fmla="*/ 28 h 100"/>
                  <a:gd name="T2" fmla="*/ 73 w 101"/>
                  <a:gd name="T3" fmla="*/ 0 h 100"/>
                  <a:gd name="T4" fmla="*/ 50 w 101"/>
                  <a:gd name="T5" fmla="*/ 13 h 100"/>
                  <a:gd name="T6" fmla="*/ 27 w 101"/>
                  <a:gd name="T7" fmla="*/ 0 h 100"/>
                  <a:gd name="T8" fmla="*/ 0 w 101"/>
                  <a:gd name="T9" fmla="*/ 28 h 100"/>
                  <a:gd name="T10" fmla="*/ 50 w 101"/>
                  <a:gd name="T11" fmla="*/ 100 h 100"/>
                  <a:gd name="T12" fmla="*/ 101 w 101"/>
                  <a:gd name="T13" fmla="*/ 2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00">
                    <a:moveTo>
                      <a:pt x="101" y="28"/>
                    </a:moveTo>
                    <a:cubicBezTo>
                      <a:pt x="101" y="12"/>
                      <a:pt x="88" y="0"/>
                      <a:pt x="73" y="0"/>
                    </a:cubicBezTo>
                    <a:cubicBezTo>
                      <a:pt x="64" y="0"/>
                      <a:pt x="55" y="5"/>
                      <a:pt x="50" y="13"/>
                    </a:cubicBezTo>
                    <a:cubicBezTo>
                      <a:pt x="46" y="5"/>
                      <a:pt x="37" y="0"/>
                      <a:pt x="27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56"/>
                      <a:pt x="50" y="100"/>
                      <a:pt x="50" y="100"/>
                    </a:cubicBezTo>
                    <a:cubicBezTo>
                      <a:pt x="50" y="100"/>
                      <a:pt x="101" y="53"/>
                      <a:pt x="101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îśľïḋè">
                <a:extLst>
                  <a:ext uri="{FF2B5EF4-FFF2-40B4-BE49-F238E27FC236}">
                    <a16:creationId xmlns:a16="http://schemas.microsoft.com/office/drawing/2014/main" xmlns="" id="{C1EF1BD7-71C5-46AA-B7F1-D7256AAFE6B7}"/>
                  </a:ext>
                </a:extLst>
              </p:cNvPr>
              <p:cNvSpPr/>
              <p:nvPr/>
            </p:nvSpPr>
            <p:spPr bwMode="auto">
              <a:xfrm>
                <a:off x="8642427" y="3704482"/>
                <a:ext cx="155079" cy="310158"/>
              </a:xfrm>
              <a:custGeom>
                <a:avLst/>
                <a:gdLst>
                  <a:gd name="T0" fmla="*/ 43 w 57"/>
                  <a:gd name="T1" fmla="*/ 61 h 114"/>
                  <a:gd name="T2" fmla="*/ 43 w 57"/>
                  <a:gd name="T3" fmla="*/ 50 h 114"/>
                  <a:gd name="T4" fmla="*/ 43 w 57"/>
                  <a:gd name="T5" fmla="*/ 14 h 114"/>
                  <a:gd name="T6" fmla="*/ 29 w 57"/>
                  <a:gd name="T7" fmla="*/ 0 h 114"/>
                  <a:gd name="T8" fmla="*/ 15 w 57"/>
                  <a:gd name="T9" fmla="*/ 14 h 114"/>
                  <a:gd name="T10" fmla="*/ 15 w 57"/>
                  <a:gd name="T11" fmla="*/ 50 h 114"/>
                  <a:gd name="T12" fmla="*/ 15 w 57"/>
                  <a:gd name="T13" fmla="*/ 61 h 114"/>
                  <a:gd name="T14" fmla="*/ 0 w 57"/>
                  <a:gd name="T15" fmla="*/ 86 h 114"/>
                  <a:gd name="T16" fmla="*/ 29 w 57"/>
                  <a:gd name="T17" fmla="*/ 114 h 114"/>
                  <a:gd name="T18" fmla="*/ 57 w 57"/>
                  <a:gd name="T19" fmla="*/ 86 h 114"/>
                  <a:gd name="T20" fmla="*/ 43 w 57"/>
                  <a:gd name="T21" fmla="*/ 61 h 114"/>
                  <a:gd name="T22" fmla="*/ 22 w 57"/>
                  <a:gd name="T23" fmla="*/ 43 h 114"/>
                  <a:gd name="T24" fmla="*/ 29 w 57"/>
                  <a:gd name="T25" fmla="*/ 43 h 114"/>
                  <a:gd name="T26" fmla="*/ 29 w 57"/>
                  <a:gd name="T27" fmla="*/ 36 h 114"/>
                  <a:gd name="T28" fmla="*/ 22 w 57"/>
                  <a:gd name="T29" fmla="*/ 36 h 114"/>
                  <a:gd name="T30" fmla="*/ 22 w 57"/>
                  <a:gd name="T31" fmla="*/ 29 h 114"/>
                  <a:gd name="T32" fmla="*/ 29 w 57"/>
                  <a:gd name="T33" fmla="*/ 29 h 114"/>
                  <a:gd name="T34" fmla="*/ 29 w 57"/>
                  <a:gd name="T35" fmla="*/ 21 h 114"/>
                  <a:gd name="T36" fmla="*/ 22 w 57"/>
                  <a:gd name="T37" fmla="*/ 21 h 114"/>
                  <a:gd name="T38" fmla="*/ 22 w 57"/>
                  <a:gd name="T39" fmla="*/ 14 h 114"/>
                  <a:gd name="T40" fmla="*/ 29 w 57"/>
                  <a:gd name="T41" fmla="*/ 7 h 114"/>
                  <a:gd name="T42" fmla="*/ 36 w 57"/>
                  <a:gd name="T43" fmla="*/ 14 h 114"/>
                  <a:gd name="T44" fmla="*/ 36 w 57"/>
                  <a:gd name="T45" fmla="*/ 50 h 114"/>
                  <a:gd name="T46" fmla="*/ 22 w 57"/>
                  <a:gd name="T47" fmla="*/ 50 h 114"/>
                  <a:gd name="T48" fmla="*/ 22 w 57"/>
                  <a:gd name="T49" fmla="*/ 43 h 114"/>
                  <a:gd name="T50" fmla="*/ 29 w 57"/>
                  <a:gd name="T51" fmla="*/ 107 h 114"/>
                  <a:gd name="T52" fmla="*/ 8 w 57"/>
                  <a:gd name="T53" fmla="*/ 86 h 114"/>
                  <a:gd name="T54" fmla="*/ 8 w 57"/>
                  <a:gd name="T55" fmla="*/ 82 h 114"/>
                  <a:gd name="T56" fmla="*/ 29 w 57"/>
                  <a:gd name="T57" fmla="*/ 100 h 114"/>
                  <a:gd name="T58" fmla="*/ 50 w 57"/>
                  <a:gd name="T59" fmla="*/ 82 h 114"/>
                  <a:gd name="T60" fmla="*/ 50 w 57"/>
                  <a:gd name="T61" fmla="*/ 86 h 114"/>
                  <a:gd name="T62" fmla="*/ 29 w 57"/>
                  <a:gd name="T63" fmla="*/ 10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114">
                    <a:moveTo>
                      <a:pt x="43" y="61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6"/>
                      <a:pt x="37" y="0"/>
                      <a:pt x="29" y="0"/>
                    </a:cubicBezTo>
                    <a:cubicBezTo>
                      <a:pt x="21" y="0"/>
                      <a:pt x="15" y="6"/>
                      <a:pt x="15" y="14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6" y="66"/>
                      <a:pt x="0" y="75"/>
                      <a:pt x="0" y="86"/>
                    </a:cubicBezTo>
                    <a:cubicBezTo>
                      <a:pt x="0" y="101"/>
                      <a:pt x="13" y="114"/>
                      <a:pt x="29" y="114"/>
                    </a:cubicBezTo>
                    <a:cubicBezTo>
                      <a:pt x="45" y="114"/>
                      <a:pt x="57" y="101"/>
                      <a:pt x="57" y="86"/>
                    </a:cubicBezTo>
                    <a:cubicBezTo>
                      <a:pt x="57" y="75"/>
                      <a:pt x="52" y="66"/>
                      <a:pt x="43" y="61"/>
                    </a:cubicBezTo>
                    <a:close/>
                    <a:moveTo>
                      <a:pt x="22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0"/>
                      <a:pt x="25" y="7"/>
                      <a:pt x="29" y="7"/>
                    </a:cubicBezTo>
                    <a:cubicBezTo>
                      <a:pt x="33" y="7"/>
                      <a:pt x="36" y="10"/>
                      <a:pt x="36" y="14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43"/>
                    </a:lnTo>
                    <a:close/>
                    <a:moveTo>
                      <a:pt x="29" y="107"/>
                    </a:moveTo>
                    <a:cubicBezTo>
                      <a:pt x="17" y="107"/>
                      <a:pt x="8" y="97"/>
                      <a:pt x="8" y="86"/>
                    </a:cubicBezTo>
                    <a:cubicBezTo>
                      <a:pt x="8" y="84"/>
                      <a:pt x="8" y="83"/>
                      <a:pt x="8" y="82"/>
                    </a:cubicBezTo>
                    <a:cubicBezTo>
                      <a:pt x="10" y="92"/>
                      <a:pt x="18" y="100"/>
                      <a:pt x="29" y="100"/>
                    </a:cubicBezTo>
                    <a:cubicBezTo>
                      <a:pt x="40" y="100"/>
                      <a:pt x="48" y="92"/>
                      <a:pt x="50" y="82"/>
                    </a:cubicBezTo>
                    <a:cubicBezTo>
                      <a:pt x="50" y="83"/>
                      <a:pt x="50" y="84"/>
                      <a:pt x="50" y="86"/>
                    </a:cubicBezTo>
                    <a:cubicBezTo>
                      <a:pt x="50" y="97"/>
                      <a:pt x="41" y="107"/>
                      <a:pt x="29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šḻiḑé">
                <a:extLst>
                  <a:ext uri="{FF2B5EF4-FFF2-40B4-BE49-F238E27FC236}">
                    <a16:creationId xmlns:a16="http://schemas.microsoft.com/office/drawing/2014/main" xmlns="" id="{7BDBA917-9291-40B4-9268-C98442929052}"/>
                  </a:ext>
                </a:extLst>
              </p:cNvPr>
              <p:cNvSpPr/>
              <p:nvPr/>
            </p:nvSpPr>
            <p:spPr bwMode="auto">
              <a:xfrm>
                <a:off x="8200846" y="4270915"/>
                <a:ext cx="109080" cy="226047"/>
              </a:xfrm>
              <a:custGeom>
                <a:avLst/>
                <a:gdLst>
                  <a:gd name="T0" fmla="*/ 62 w 83"/>
                  <a:gd name="T1" fmla="*/ 0 h 172"/>
                  <a:gd name="T2" fmla="*/ 44 w 83"/>
                  <a:gd name="T3" fmla="*/ 77 h 172"/>
                  <a:gd name="T4" fmla="*/ 83 w 83"/>
                  <a:gd name="T5" fmla="*/ 77 h 172"/>
                  <a:gd name="T6" fmla="*/ 25 w 83"/>
                  <a:gd name="T7" fmla="*/ 172 h 172"/>
                  <a:gd name="T8" fmla="*/ 44 w 83"/>
                  <a:gd name="T9" fmla="*/ 102 h 172"/>
                  <a:gd name="T10" fmla="*/ 0 w 83"/>
                  <a:gd name="T11" fmla="*/ 102 h 172"/>
                  <a:gd name="T12" fmla="*/ 62 w 83"/>
                  <a:gd name="T13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72">
                    <a:moveTo>
                      <a:pt x="62" y="0"/>
                    </a:moveTo>
                    <a:lnTo>
                      <a:pt x="44" y="77"/>
                    </a:lnTo>
                    <a:lnTo>
                      <a:pt x="83" y="77"/>
                    </a:lnTo>
                    <a:lnTo>
                      <a:pt x="25" y="172"/>
                    </a:lnTo>
                    <a:lnTo>
                      <a:pt x="44" y="102"/>
                    </a:lnTo>
                    <a:lnTo>
                      <a:pt x="0" y="102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îṣḻïdè">
                <a:extLst>
                  <a:ext uri="{FF2B5EF4-FFF2-40B4-BE49-F238E27FC236}">
                    <a16:creationId xmlns:a16="http://schemas.microsoft.com/office/drawing/2014/main" xmlns="" id="{D89EDB4A-F3D6-43C1-8B16-5468D45C6EAB}"/>
                  </a:ext>
                </a:extLst>
              </p:cNvPr>
              <p:cNvSpPr/>
              <p:nvPr/>
            </p:nvSpPr>
            <p:spPr bwMode="auto">
              <a:xfrm>
                <a:off x="7062724" y="4475935"/>
                <a:ext cx="155079" cy="127480"/>
              </a:xfrm>
              <a:custGeom>
                <a:avLst/>
                <a:gdLst>
                  <a:gd name="T0" fmla="*/ 57 w 57"/>
                  <a:gd name="T1" fmla="*/ 6 h 47"/>
                  <a:gd name="T2" fmla="*/ 50 w 57"/>
                  <a:gd name="T3" fmla="*/ 8 h 47"/>
                  <a:gd name="T4" fmla="*/ 55 w 57"/>
                  <a:gd name="T5" fmla="*/ 1 h 47"/>
                  <a:gd name="T6" fmla="*/ 48 w 57"/>
                  <a:gd name="T7" fmla="*/ 4 h 47"/>
                  <a:gd name="T8" fmla="*/ 39 w 57"/>
                  <a:gd name="T9" fmla="*/ 0 h 47"/>
                  <a:gd name="T10" fmla="*/ 28 w 57"/>
                  <a:gd name="T11" fmla="*/ 12 h 47"/>
                  <a:gd name="T12" fmla="*/ 28 w 57"/>
                  <a:gd name="T13" fmla="*/ 15 h 47"/>
                  <a:gd name="T14" fmla="*/ 4 w 57"/>
                  <a:gd name="T15" fmla="*/ 2 h 47"/>
                  <a:gd name="T16" fmla="*/ 2 w 57"/>
                  <a:gd name="T17" fmla="*/ 8 h 47"/>
                  <a:gd name="T18" fmla="*/ 7 w 57"/>
                  <a:gd name="T19" fmla="*/ 18 h 47"/>
                  <a:gd name="T20" fmla="*/ 2 w 57"/>
                  <a:gd name="T21" fmla="*/ 17 h 47"/>
                  <a:gd name="T22" fmla="*/ 2 w 57"/>
                  <a:gd name="T23" fmla="*/ 17 h 47"/>
                  <a:gd name="T24" fmla="*/ 11 w 57"/>
                  <a:gd name="T25" fmla="*/ 28 h 47"/>
                  <a:gd name="T26" fmla="*/ 8 w 57"/>
                  <a:gd name="T27" fmla="*/ 29 h 47"/>
                  <a:gd name="T28" fmla="*/ 6 w 57"/>
                  <a:gd name="T29" fmla="*/ 28 h 47"/>
                  <a:gd name="T30" fmla="*/ 17 w 57"/>
                  <a:gd name="T31" fmla="*/ 36 h 47"/>
                  <a:gd name="T32" fmla="*/ 3 w 57"/>
                  <a:gd name="T33" fmla="*/ 41 h 47"/>
                  <a:gd name="T34" fmla="*/ 0 w 57"/>
                  <a:gd name="T35" fmla="*/ 41 h 47"/>
                  <a:gd name="T36" fmla="*/ 18 w 57"/>
                  <a:gd name="T37" fmla="*/ 47 h 47"/>
                  <a:gd name="T38" fmla="*/ 51 w 57"/>
                  <a:gd name="T39" fmla="*/ 13 h 47"/>
                  <a:gd name="T40" fmla="*/ 51 w 57"/>
                  <a:gd name="T41" fmla="*/ 12 h 47"/>
                  <a:gd name="T42" fmla="*/ 57 w 57"/>
                  <a:gd name="T43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7" h="47">
                    <a:moveTo>
                      <a:pt x="57" y="6"/>
                    </a:moveTo>
                    <a:cubicBezTo>
                      <a:pt x="55" y="7"/>
                      <a:pt x="52" y="7"/>
                      <a:pt x="50" y="8"/>
                    </a:cubicBezTo>
                    <a:cubicBezTo>
                      <a:pt x="52" y="6"/>
                      <a:pt x="54" y="4"/>
                      <a:pt x="55" y="1"/>
                    </a:cubicBezTo>
                    <a:cubicBezTo>
                      <a:pt x="53" y="3"/>
                      <a:pt x="50" y="3"/>
                      <a:pt x="48" y="4"/>
                    </a:cubicBezTo>
                    <a:cubicBezTo>
                      <a:pt x="46" y="2"/>
                      <a:pt x="43" y="0"/>
                      <a:pt x="39" y="0"/>
                    </a:cubicBezTo>
                    <a:cubicBezTo>
                      <a:pt x="33" y="0"/>
                      <a:pt x="28" y="6"/>
                      <a:pt x="28" y="12"/>
                    </a:cubicBezTo>
                    <a:cubicBezTo>
                      <a:pt x="28" y="13"/>
                      <a:pt x="28" y="14"/>
                      <a:pt x="28" y="15"/>
                    </a:cubicBezTo>
                    <a:cubicBezTo>
                      <a:pt x="18" y="14"/>
                      <a:pt x="10" y="10"/>
                      <a:pt x="4" y="2"/>
                    </a:cubicBezTo>
                    <a:cubicBezTo>
                      <a:pt x="3" y="4"/>
                      <a:pt x="2" y="6"/>
                      <a:pt x="2" y="8"/>
                    </a:cubicBezTo>
                    <a:cubicBezTo>
                      <a:pt x="2" y="12"/>
                      <a:pt x="4" y="16"/>
                      <a:pt x="7" y="18"/>
                    </a:cubicBezTo>
                    <a:cubicBezTo>
                      <a:pt x="6" y="18"/>
                      <a:pt x="4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22"/>
                      <a:pt x="6" y="27"/>
                      <a:pt x="11" y="28"/>
                    </a:cubicBezTo>
                    <a:cubicBezTo>
                      <a:pt x="11" y="28"/>
                      <a:pt x="9" y="29"/>
                      <a:pt x="8" y="29"/>
                    </a:cubicBezTo>
                    <a:cubicBezTo>
                      <a:pt x="8" y="29"/>
                      <a:pt x="7" y="28"/>
                      <a:pt x="6" y="28"/>
                    </a:cubicBezTo>
                    <a:cubicBezTo>
                      <a:pt x="8" y="33"/>
                      <a:pt x="12" y="36"/>
                      <a:pt x="17" y="36"/>
                    </a:cubicBezTo>
                    <a:cubicBezTo>
                      <a:pt x="13" y="40"/>
                      <a:pt x="8" y="41"/>
                      <a:pt x="3" y="41"/>
                    </a:cubicBezTo>
                    <a:cubicBezTo>
                      <a:pt x="2" y="41"/>
                      <a:pt x="1" y="41"/>
                      <a:pt x="0" y="41"/>
                    </a:cubicBezTo>
                    <a:cubicBezTo>
                      <a:pt x="5" y="45"/>
                      <a:pt x="11" y="47"/>
                      <a:pt x="18" y="47"/>
                    </a:cubicBezTo>
                    <a:cubicBezTo>
                      <a:pt x="39" y="47"/>
                      <a:pt x="51" y="29"/>
                      <a:pt x="51" y="13"/>
                    </a:cubicBezTo>
                    <a:cubicBezTo>
                      <a:pt x="51" y="13"/>
                      <a:pt x="51" y="12"/>
                      <a:pt x="51" y="12"/>
                    </a:cubicBezTo>
                    <a:cubicBezTo>
                      <a:pt x="53" y="10"/>
                      <a:pt x="55" y="8"/>
                      <a:pt x="5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íśḻiḑe">
                <a:extLst>
                  <a:ext uri="{FF2B5EF4-FFF2-40B4-BE49-F238E27FC236}">
                    <a16:creationId xmlns:a16="http://schemas.microsoft.com/office/drawing/2014/main" xmlns="" id="{CF5C6441-1513-4AC6-854C-0BF0564F0327}"/>
                  </a:ext>
                </a:extLst>
              </p:cNvPr>
              <p:cNvSpPr/>
              <p:nvPr/>
            </p:nvSpPr>
            <p:spPr bwMode="auto">
              <a:xfrm>
                <a:off x="7672526" y="3686083"/>
                <a:ext cx="294387" cy="343013"/>
              </a:xfrm>
              <a:custGeom>
                <a:avLst/>
                <a:gdLst>
                  <a:gd name="T0" fmla="*/ 95 w 108"/>
                  <a:gd name="T1" fmla="*/ 8 h 126"/>
                  <a:gd name="T2" fmla="*/ 94 w 108"/>
                  <a:gd name="T3" fmla="*/ 7 h 126"/>
                  <a:gd name="T4" fmla="*/ 71 w 108"/>
                  <a:gd name="T5" fmla="*/ 4 h 126"/>
                  <a:gd name="T6" fmla="*/ 48 w 108"/>
                  <a:gd name="T7" fmla="*/ 37 h 126"/>
                  <a:gd name="T8" fmla="*/ 52 w 108"/>
                  <a:gd name="T9" fmla="*/ 53 h 126"/>
                  <a:gd name="T10" fmla="*/ 44 w 108"/>
                  <a:gd name="T11" fmla="*/ 64 h 126"/>
                  <a:gd name="T12" fmla="*/ 27 w 108"/>
                  <a:gd name="T13" fmla="*/ 64 h 126"/>
                  <a:gd name="T14" fmla="*/ 3 w 108"/>
                  <a:gd name="T15" fmla="*/ 97 h 126"/>
                  <a:gd name="T16" fmla="*/ 13 w 108"/>
                  <a:gd name="T17" fmla="*/ 117 h 126"/>
                  <a:gd name="T18" fmla="*/ 14 w 108"/>
                  <a:gd name="T19" fmla="*/ 118 h 126"/>
                  <a:gd name="T20" fmla="*/ 37 w 108"/>
                  <a:gd name="T21" fmla="*/ 121 h 126"/>
                  <a:gd name="T22" fmla="*/ 61 w 108"/>
                  <a:gd name="T23" fmla="*/ 88 h 126"/>
                  <a:gd name="T24" fmla="*/ 54 w 108"/>
                  <a:gd name="T25" fmla="*/ 71 h 126"/>
                  <a:gd name="T26" fmla="*/ 62 w 108"/>
                  <a:gd name="T27" fmla="*/ 60 h 126"/>
                  <a:gd name="T28" fmla="*/ 81 w 108"/>
                  <a:gd name="T29" fmla="*/ 61 h 126"/>
                  <a:gd name="T30" fmla="*/ 105 w 108"/>
                  <a:gd name="T31" fmla="*/ 29 h 126"/>
                  <a:gd name="T32" fmla="*/ 95 w 108"/>
                  <a:gd name="T33" fmla="*/ 8 h 126"/>
                  <a:gd name="T34" fmla="*/ 49 w 108"/>
                  <a:gd name="T35" fmla="*/ 89 h 126"/>
                  <a:gd name="T36" fmla="*/ 33 w 108"/>
                  <a:gd name="T37" fmla="*/ 110 h 126"/>
                  <a:gd name="T38" fmla="*/ 20 w 108"/>
                  <a:gd name="T39" fmla="*/ 109 h 126"/>
                  <a:gd name="T40" fmla="*/ 20 w 108"/>
                  <a:gd name="T41" fmla="*/ 108 h 126"/>
                  <a:gd name="T42" fmla="*/ 15 w 108"/>
                  <a:gd name="T43" fmla="*/ 96 h 126"/>
                  <a:gd name="T44" fmla="*/ 30 w 108"/>
                  <a:gd name="T45" fmla="*/ 75 h 126"/>
                  <a:gd name="T46" fmla="*/ 37 w 108"/>
                  <a:gd name="T47" fmla="*/ 73 h 126"/>
                  <a:gd name="T48" fmla="*/ 37 w 108"/>
                  <a:gd name="T49" fmla="*/ 74 h 126"/>
                  <a:gd name="T50" fmla="*/ 38 w 108"/>
                  <a:gd name="T51" fmla="*/ 82 h 126"/>
                  <a:gd name="T52" fmla="*/ 39 w 108"/>
                  <a:gd name="T53" fmla="*/ 82 h 126"/>
                  <a:gd name="T54" fmla="*/ 47 w 108"/>
                  <a:gd name="T55" fmla="*/ 81 h 126"/>
                  <a:gd name="T56" fmla="*/ 48 w 108"/>
                  <a:gd name="T57" fmla="*/ 80 h 126"/>
                  <a:gd name="T58" fmla="*/ 49 w 108"/>
                  <a:gd name="T59" fmla="*/ 89 h 126"/>
                  <a:gd name="T60" fmla="*/ 93 w 108"/>
                  <a:gd name="T61" fmla="*/ 29 h 126"/>
                  <a:gd name="T62" fmla="*/ 78 w 108"/>
                  <a:gd name="T63" fmla="*/ 50 h 126"/>
                  <a:gd name="T64" fmla="*/ 68 w 108"/>
                  <a:gd name="T65" fmla="*/ 51 h 126"/>
                  <a:gd name="T66" fmla="*/ 66 w 108"/>
                  <a:gd name="T67" fmla="*/ 44 h 126"/>
                  <a:gd name="T68" fmla="*/ 66 w 108"/>
                  <a:gd name="T69" fmla="*/ 44 h 126"/>
                  <a:gd name="T70" fmla="*/ 59 w 108"/>
                  <a:gd name="T71" fmla="*/ 43 h 126"/>
                  <a:gd name="T72" fmla="*/ 59 w 108"/>
                  <a:gd name="T73" fmla="*/ 37 h 126"/>
                  <a:gd name="T74" fmla="*/ 75 w 108"/>
                  <a:gd name="T75" fmla="*/ 16 h 126"/>
                  <a:gd name="T76" fmla="*/ 88 w 108"/>
                  <a:gd name="T77" fmla="*/ 17 h 126"/>
                  <a:gd name="T78" fmla="*/ 88 w 108"/>
                  <a:gd name="T79" fmla="*/ 17 h 126"/>
                  <a:gd name="T80" fmla="*/ 93 w 108"/>
                  <a:gd name="T81" fmla="*/ 2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8" h="126">
                    <a:moveTo>
                      <a:pt x="95" y="8"/>
                    </a:moveTo>
                    <a:cubicBezTo>
                      <a:pt x="94" y="7"/>
                      <a:pt x="94" y="7"/>
                      <a:pt x="94" y="7"/>
                    </a:cubicBezTo>
                    <a:cubicBezTo>
                      <a:pt x="85" y="1"/>
                      <a:pt x="75" y="0"/>
                      <a:pt x="71" y="4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5" y="41"/>
                      <a:pt x="47" y="47"/>
                      <a:pt x="52" y="53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37" y="60"/>
                      <a:pt x="30" y="60"/>
                      <a:pt x="27" y="64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0" y="102"/>
                      <a:pt x="4" y="111"/>
                      <a:pt x="13" y="117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23" y="125"/>
                      <a:pt x="33" y="126"/>
                      <a:pt x="37" y="121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4" y="84"/>
                      <a:pt x="61" y="77"/>
                      <a:pt x="54" y="71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65"/>
                      <a:pt x="78" y="66"/>
                      <a:pt x="81" y="61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4"/>
                      <a:pt x="104" y="15"/>
                      <a:pt x="95" y="8"/>
                    </a:cubicBezTo>
                    <a:close/>
                    <a:moveTo>
                      <a:pt x="49" y="89"/>
                    </a:move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3"/>
                      <a:pt x="25" y="113"/>
                      <a:pt x="20" y="109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15" y="105"/>
                      <a:pt x="13" y="99"/>
                      <a:pt x="15" y="96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2" y="74"/>
                      <a:pt x="34" y="73"/>
                      <a:pt x="37" y="73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5" y="76"/>
                      <a:pt x="36" y="80"/>
                      <a:pt x="38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1" y="84"/>
                      <a:pt x="45" y="84"/>
                      <a:pt x="47" y="81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50" y="83"/>
                      <a:pt x="50" y="87"/>
                      <a:pt x="49" y="89"/>
                    </a:cubicBezTo>
                    <a:close/>
                    <a:moveTo>
                      <a:pt x="93" y="29"/>
                    </a:moveTo>
                    <a:cubicBezTo>
                      <a:pt x="78" y="50"/>
                      <a:pt x="78" y="50"/>
                      <a:pt x="78" y="50"/>
                    </a:cubicBezTo>
                    <a:cubicBezTo>
                      <a:pt x="76" y="53"/>
                      <a:pt x="72" y="53"/>
                      <a:pt x="68" y="51"/>
                    </a:cubicBezTo>
                    <a:cubicBezTo>
                      <a:pt x="69" y="49"/>
                      <a:pt x="68" y="46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4" y="42"/>
                      <a:pt x="61" y="42"/>
                      <a:pt x="59" y="43"/>
                    </a:cubicBezTo>
                    <a:cubicBezTo>
                      <a:pt x="58" y="41"/>
                      <a:pt x="58" y="38"/>
                      <a:pt x="59" y="3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7" y="13"/>
                      <a:pt x="83" y="13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3" y="21"/>
                      <a:pt x="95" y="26"/>
                      <a:pt x="9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8" name="îṩľîďè">
                <a:extLst>
                  <a:ext uri="{FF2B5EF4-FFF2-40B4-BE49-F238E27FC236}">
                    <a16:creationId xmlns:a16="http://schemas.microsoft.com/office/drawing/2014/main" xmlns="" id="{6907431A-AC9B-4010-ABD8-40251F3D0D9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69194" y="2440194"/>
                <a:ext cx="197135" cy="215533"/>
                <a:chOff x="9617427" y="1803273"/>
                <a:chExt cx="260400" cy="28470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9" name="îṩlíḑê">
                  <a:extLst>
                    <a:ext uri="{FF2B5EF4-FFF2-40B4-BE49-F238E27FC236}">
                      <a16:creationId xmlns:a16="http://schemas.microsoft.com/office/drawing/2014/main" xmlns="" id="{7131046D-C20B-4695-B11E-821BBF0DA58F}"/>
                    </a:ext>
                  </a:extLst>
                </p:cNvPr>
                <p:cNvSpPr/>
                <p:nvPr/>
              </p:nvSpPr>
              <p:spPr bwMode="auto">
                <a:xfrm>
                  <a:off x="9617427" y="1966456"/>
                  <a:ext cx="109367" cy="121520"/>
                </a:xfrm>
                <a:custGeom>
                  <a:avLst/>
                  <a:gdLst>
                    <a:gd name="T0" fmla="*/ 17 w 63"/>
                    <a:gd name="T1" fmla="*/ 58 h 70"/>
                    <a:gd name="T2" fmla="*/ 0 w 63"/>
                    <a:gd name="T3" fmla="*/ 70 h 70"/>
                    <a:gd name="T4" fmla="*/ 9 w 63"/>
                    <a:gd name="T5" fmla="*/ 51 h 70"/>
                    <a:gd name="T6" fmla="*/ 54 w 63"/>
                    <a:gd name="T7" fmla="*/ 0 h 70"/>
                    <a:gd name="T8" fmla="*/ 63 w 63"/>
                    <a:gd name="T9" fmla="*/ 6 h 70"/>
                    <a:gd name="T10" fmla="*/ 17 w 63"/>
                    <a:gd name="T11" fmla="*/ 5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70">
                      <a:moveTo>
                        <a:pt x="17" y="58"/>
                      </a:moveTo>
                      <a:lnTo>
                        <a:pt x="0" y="70"/>
                      </a:lnTo>
                      <a:lnTo>
                        <a:pt x="9" y="51"/>
                      </a:lnTo>
                      <a:lnTo>
                        <a:pt x="54" y="0"/>
                      </a:lnTo>
                      <a:lnTo>
                        <a:pt x="63" y="6"/>
                      </a:lnTo>
                      <a:lnTo>
                        <a:pt x="17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0" name="îṥḷîḑê">
                  <a:extLst>
                    <a:ext uri="{FF2B5EF4-FFF2-40B4-BE49-F238E27FC236}">
                      <a16:creationId xmlns:a16="http://schemas.microsoft.com/office/drawing/2014/main" xmlns="" id="{93B925F8-25A5-4B0D-89DE-5D2EF23E868D}"/>
                    </a:ext>
                  </a:extLst>
                </p:cNvPr>
                <p:cNvSpPr/>
                <p:nvPr/>
              </p:nvSpPr>
              <p:spPr bwMode="auto">
                <a:xfrm>
                  <a:off x="9657356" y="1803273"/>
                  <a:ext cx="220471" cy="223943"/>
                </a:xfrm>
                <a:custGeom>
                  <a:avLst/>
                  <a:gdLst>
                    <a:gd name="T0" fmla="*/ 59 w 61"/>
                    <a:gd name="T1" fmla="*/ 20 h 62"/>
                    <a:gd name="T2" fmla="*/ 39 w 61"/>
                    <a:gd name="T3" fmla="*/ 2 h 62"/>
                    <a:gd name="T4" fmla="*/ 33 w 61"/>
                    <a:gd name="T5" fmla="*/ 2 h 62"/>
                    <a:gd name="T6" fmla="*/ 34 w 61"/>
                    <a:gd name="T7" fmla="*/ 7 h 62"/>
                    <a:gd name="T8" fmla="*/ 34 w 61"/>
                    <a:gd name="T9" fmla="*/ 8 h 62"/>
                    <a:gd name="T10" fmla="*/ 17 w 61"/>
                    <a:gd name="T11" fmla="*/ 33 h 62"/>
                    <a:gd name="T12" fmla="*/ 3 w 61"/>
                    <a:gd name="T13" fmla="*/ 30 h 62"/>
                    <a:gd name="T14" fmla="*/ 2 w 61"/>
                    <a:gd name="T15" fmla="*/ 32 h 62"/>
                    <a:gd name="T16" fmla="*/ 34 w 61"/>
                    <a:gd name="T17" fmla="*/ 60 h 62"/>
                    <a:gd name="T18" fmla="*/ 37 w 61"/>
                    <a:gd name="T19" fmla="*/ 59 h 62"/>
                    <a:gd name="T20" fmla="*/ 33 w 61"/>
                    <a:gd name="T21" fmla="*/ 45 h 62"/>
                    <a:gd name="T22" fmla="*/ 54 w 61"/>
                    <a:gd name="T23" fmla="*/ 25 h 62"/>
                    <a:gd name="T24" fmla="*/ 54 w 61"/>
                    <a:gd name="T25" fmla="*/ 25 h 62"/>
                    <a:gd name="T26" fmla="*/ 60 w 61"/>
                    <a:gd name="T27" fmla="*/ 25 h 62"/>
                    <a:gd name="T28" fmla="*/ 59 w 61"/>
                    <a:gd name="T29" fmla="*/ 20 h 62"/>
                    <a:gd name="T30" fmla="*/ 30 w 61"/>
                    <a:gd name="T31" fmla="*/ 44 h 62"/>
                    <a:gd name="T32" fmla="*/ 32 w 61"/>
                    <a:gd name="T33" fmla="*/ 54 h 62"/>
                    <a:gd name="T34" fmla="*/ 25 w 61"/>
                    <a:gd name="T35" fmla="*/ 47 h 62"/>
                    <a:gd name="T36" fmla="*/ 48 w 61"/>
                    <a:gd name="T37" fmla="*/ 21 h 62"/>
                    <a:gd name="T38" fmla="*/ 51 w 61"/>
                    <a:gd name="T39" fmla="*/ 23 h 62"/>
                    <a:gd name="T40" fmla="*/ 30 w 61"/>
                    <a:gd name="T41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1" h="62">
                      <a:moveTo>
                        <a:pt x="59" y="20"/>
                      </a:move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7" y="0"/>
                        <a:pt x="35" y="0"/>
                        <a:pt x="33" y="2"/>
                      </a:cubicBezTo>
                      <a:cubicBezTo>
                        <a:pt x="32" y="4"/>
                        <a:pt x="32" y="6"/>
                        <a:pt x="34" y="7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1" y="30"/>
                        <a:pt x="0" y="31"/>
                        <a:pt x="2" y="32"/>
                      </a:cubicBezTo>
                      <a:cubicBezTo>
                        <a:pt x="34" y="60"/>
                        <a:pt x="34" y="60"/>
                        <a:pt x="34" y="60"/>
                      </a:cubicBezTo>
                      <a:cubicBezTo>
                        <a:pt x="36" y="62"/>
                        <a:pt x="37" y="61"/>
                        <a:pt x="37" y="59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6" y="27"/>
                        <a:pt x="58" y="27"/>
                        <a:pt x="60" y="25"/>
                      </a:cubicBezTo>
                      <a:cubicBezTo>
                        <a:pt x="61" y="23"/>
                        <a:pt x="61" y="21"/>
                        <a:pt x="59" y="20"/>
                      </a:cubicBezTo>
                      <a:close/>
                      <a:moveTo>
                        <a:pt x="30" y="44"/>
                      </a:move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48" y="21"/>
                        <a:pt x="48" y="21"/>
                        <a:pt x="48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lnTo>
                        <a:pt x="3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39" name="îŝḷíḋê">
                <a:extLst>
                  <a:ext uri="{FF2B5EF4-FFF2-40B4-BE49-F238E27FC236}">
                    <a16:creationId xmlns:a16="http://schemas.microsoft.com/office/drawing/2014/main" xmlns="" id="{6FF0BEB4-D172-4DAB-B020-F4215A490EC9}"/>
                  </a:ext>
                </a:extLst>
              </p:cNvPr>
              <p:cNvSpPr/>
              <p:nvPr/>
            </p:nvSpPr>
            <p:spPr bwMode="auto">
              <a:xfrm>
                <a:off x="8988068" y="3031597"/>
                <a:ext cx="155079" cy="152450"/>
              </a:xfrm>
              <a:custGeom>
                <a:avLst/>
                <a:gdLst>
                  <a:gd name="connsiteX0" fmla="*/ 105085 w 204847"/>
                  <a:gd name="connsiteY0" fmla="*/ 83575 h 201375"/>
                  <a:gd name="connsiteX1" fmla="*/ 87147 w 204847"/>
                  <a:gd name="connsiteY1" fmla="*/ 101555 h 201375"/>
                  <a:gd name="connsiteX2" fmla="*/ 105085 w 204847"/>
                  <a:gd name="connsiteY2" fmla="*/ 119534 h 201375"/>
                  <a:gd name="connsiteX3" fmla="*/ 123024 w 204847"/>
                  <a:gd name="connsiteY3" fmla="*/ 101555 h 201375"/>
                  <a:gd name="connsiteX4" fmla="*/ 105085 w 204847"/>
                  <a:gd name="connsiteY4" fmla="*/ 83575 h 201375"/>
                  <a:gd name="connsiteX5" fmla="*/ 105085 w 204847"/>
                  <a:gd name="connsiteY5" fmla="*/ 76383 h 201375"/>
                  <a:gd name="connsiteX6" fmla="*/ 130199 w 204847"/>
                  <a:gd name="connsiteY6" fmla="*/ 101555 h 201375"/>
                  <a:gd name="connsiteX7" fmla="*/ 105085 w 204847"/>
                  <a:gd name="connsiteY7" fmla="*/ 126726 h 201375"/>
                  <a:gd name="connsiteX8" fmla="*/ 76384 w 204847"/>
                  <a:gd name="connsiteY8" fmla="*/ 101555 h 201375"/>
                  <a:gd name="connsiteX9" fmla="*/ 105085 w 204847"/>
                  <a:gd name="connsiteY9" fmla="*/ 76383 h 201375"/>
                  <a:gd name="connsiteX10" fmla="*/ 104224 w 204847"/>
                  <a:gd name="connsiteY10" fmla="*/ 61027 h 201375"/>
                  <a:gd name="connsiteX11" fmla="*/ 61017 w 204847"/>
                  <a:gd name="connsiteY11" fmla="*/ 100688 h 201375"/>
                  <a:gd name="connsiteX12" fmla="*/ 104224 w 204847"/>
                  <a:gd name="connsiteY12" fmla="*/ 140349 h 201375"/>
                  <a:gd name="connsiteX13" fmla="*/ 143831 w 204847"/>
                  <a:gd name="connsiteY13" fmla="*/ 100688 h 201375"/>
                  <a:gd name="connsiteX14" fmla="*/ 104224 w 204847"/>
                  <a:gd name="connsiteY14" fmla="*/ 61027 h 201375"/>
                  <a:gd name="connsiteX15" fmla="*/ 104224 w 204847"/>
                  <a:gd name="connsiteY15" fmla="*/ 53816 h 201375"/>
                  <a:gd name="connsiteX16" fmla="*/ 151032 w 204847"/>
                  <a:gd name="connsiteY16" fmla="*/ 100688 h 201375"/>
                  <a:gd name="connsiteX17" fmla="*/ 104224 w 204847"/>
                  <a:gd name="connsiteY17" fmla="*/ 147560 h 201375"/>
                  <a:gd name="connsiteX18" fmla="*/ 53816 w 204847"/>
                  <a:gd name="connsiteY18" fmla="*/ 100688 h 201375"/>
                  <a:gd name="connsiteX19" fmla="*/ 104224 w 204847"/>
                  <a:gd name="connsiteY19" fmla="*/ 53816 h 201375"/>
                  <a:gd name="connsiteX20" fmla="*/ 97033 w 204847"/>
                  <a:gd name="connsiteY20" fmla="*/ 14384 h 201375"/>
                  <a:gd name="connsiteX21" fmla="*/ 89845 w 204847"/>
                  <a:gd name="connsiteY21" fmla="*/ 21576 h 201375"/>
                  <a:gd name="connsiteX22" fmla="*/ 89845 w 204847"/>
                  <a:gd name="connsiteY22" fmla="*/ 28768 h 201375"/>
                  <a:gd name="connsiteX23" fmla="*/ 61095 w 204847"/>
                  <a:gd name="connsiteY23" fmla="*/ 39556 h 201375"/>
                  <a:gd name="connsiteX24" fmla="*/ 57501 w 204847"/>
                  <a:gd name="connsiteY24" fmla="*/ 32364 h 201375"/>
                  <a:gd name="connsiteX25" fmla="*/ 50313 w 204847"/>
                  <a:gd name="connsiteY25" fmla="*/ 32364 h 201375"/>
                  <a:gd name="connsiteX26" fmla="*/ 46719 w 204847"/>
                  <a:gd name="connsiteY26" fmla="*/ 32364 h 201375"/>
                  <a:gd name="connsiteX27" fmla="*/ 35938 w 204847"/>
                  <a:gd name="connsiteY27" fmla="*/ 43152 h 201375"/>
                  <a:gd name="connsiteX28" fmla="*/ 35938 w 204847"/>
                  <a:gd name="connsiteY28" fmla="*/ 53940 h 201375"/>
                  <a:gd name="connsiteX29" fmla="*/ 43126 w 204847"/>
                  <a:gd name="connsiteY29" fmla="*/ 61132 h 201375"/>
                  <a:gd name="connsiteX30" fmla="*/ 32344 w 204847"/>
                  <a:gd name="connsiteY30" fmla="*/ 86304 h 201375"/>
                  <a:gd name="connsiteX31" fmla="*/ 21563 w 204847"/>
                  <a:gd name="connsiteY31" fmla="*/ 86304 h 201375"/>
                  <a:gd name="connsiteX32" fmla="*/ 14375 w 204847"/>
                  <a:gd name="connsiteY32" fmla="*/ 93496 h 201375"/>
                  <a:gd name="connsiteX33" fmla="*/ 14375 w 204847"/>
                  <a:gd name="connsiteY33" fmla="*/ 107880 h 201375"/>
                  <a:gd name="connsiteX34" fmla="*/ 21563 w 204847"/>
                  <a:gd name="connsiteY34" fmla="*/ 115072 h 201375"/>
                  <a:gd name="connsiteX35" fmla="*/ 32344 w 204847"/>
                  <a:gd name="connsiteY35" fmla="*/ 115072 h 201375"/>
                  <a:gd name="connsiteX36" fmla="*/ 43126 w 204847"/>
                  <a:gd name="connsiteY36" fmla="*/ 140243 h 201375"/>
                  <a:gd name="connsiteX37" fmla="*/ 35938 w 204847"/>
                  <a:gd name="connsiteY37" fmla="*/ 147435 h 201375"/>
                  <a:gd name="connsiteX38" fmla="*/ 35938 w 204847"/>
                  <a:gd name="connsiteY38" fmla="*/ 158223 h 201375"/>
                  <a:gd name="connsiteX39" fmla="*/ 46719 w 204847"/>
                  <a:gd name="connsiteY39" fmla="*/ 169011 h 201375"/>
                  <a:gd name="connsiteX40" fmla="*/ 50313 w 204847"/>
                  <a:gd name="connsiteY40" fmla="*/ 169011 h 201375"/>
                  <a:gd name="connsiteX41" fmla="*/ 57501 w 204847"/>
                  <a:gd name="connsiteY41" fmla="*/ 169011 h 201375"/>
                  <a:gd name="connsiteX42" fmla="*/ 61095 w 204847"/>
                  <a:gd name="connsiteY42" fmla="*/ 161819 h 201375"/>
                  <a:gd name="connsiteX43" fmla="*/ 89845 w 204847"/>
                  <a:gd name="connsiteY43" fmla="*/ 172607 h 201375"/>
                  <a:gd name="connsiteX44" fmla="*/ 89845 w 204847"/>
                  <a:gd name="connsiteY44" fmla="*/ 179799 h 201375"/>
                  <a:gd name="connsiteX45" fmla="*/ 97033 w 204847"/>
                  <a:gd name="connsiteY45" fmla="*/ 186991 h 201375"/>
                  <a:gd name="connsiteX46" fmla="*/ 111408 w 204847"/>
                  <a:gd name="connsiteY46" fmla="*/ 186991 h 201375"/>
                  <a:gd name="connsiteX47" fmla="*/ 118596 w 204847"/>
                  <a:gd name="connsiteY47" fmla="*/ 179799 h 201375"/>
                  <a:gd name="connsiteX48" fmla="*/ 118596 w 204847"/>
                  <a:gd name="connsiteY48" fmla="*/ 172607 h 201375"/>
                  <a:gd name="connsiteX49" fmla="*/ 143752 w 204847"/>
                  <a:gd name="connsiteY49" fmla="*/ 161819 h 201375"/>
                  <a:gd name="connsiteX50" fmla="*/ 147346 w 204847"/>
                  <a:gd name="connsiteY50" fmla="*/ 169011 h 201375"/>
                  <a:gd name="connsiteX51" fmla="*/ 154534 w 204847"/>
                  <a:gd name="connsiteY51" fmla="*/ 169011 h 201375"/>
                  <a:gd name="connsiteX52" fmla="*/ 158128 w 204847"/>
                  <a:gd name="connsiteY52" fmla="*/ 169011 h 201375"/>
                  <a:gd name="connsiteX53" fmla="*/ 168909 w 204847"/>
                  <a:gd name="connsiteY53" fmla="*/ 158223 h 201375"/>
                  <a:gd name="connsiteX54" fmla="*/ 168909 w 204847"/>
                  <a:gd name="connsiteY54" fmla="*/ 147435 h 201375"/>
                  <a:gd name="connsiteX55" fmla="*/ 161721 w 204847"/>
                  <a:gd name="connsiteY55" fmla="*/ 140243 h 201375"/>
                  <a:gd name="connsiteX56" fmla="*/ 172503 w 204847"/>
                  <a:gd name="connsiteY56" fmla="*/ 115072 h 201375"/>
                  <a:gd name="connsiteX57" fmla="*/ 183284 w 204847"/>
                  <a:gd name="connsiteY57" fmla="*/ 115072 h 201375"/>
                  <a:gd name="connsiteX58" fmla="*/ 190472 w 204847"/>
                  <a:gd name="connsiteY58" fmla="*/ 107880 h 201375"/>
                  <a:gd name="connsiteX59" fmla="*/ 190472 w 204847"/>
                  <a:gd name="connsiteY59" fmla="*/ 93496 h 201375"/>
                  <a:gd name="connsiteX60" fmla="*/ 183284 w 204847"/>
                  <a:gd name="connsiteY60" fmla="*/ 86304 h 201375"/>
                  <a:gd name="connsiteX61" fmla="*/ 172503 w 204847"/>
                  <a:gd name="connsiteY61" fmla="*/ 86304 h 201375"/>
                  <a:gd name="connsiteX62" fmla="*/ 161721 w 204847"/>
                  <a:gd name="connsiteY62" fmla="*/ 61132 h 201375"/>
                  <a:gd name="connsiteX63" fmla="*/ 168909 w 204847"/>
                  <a:gd name="connsiteY63" fmla="*/ 53940 h 201375"/>
                  <a:gd name="connsiteX64" fmla="*/ 168909 w 204847"/>
                  <a:gd name="connsiteY64" fmla="*/ 43152 h 201375"/>
                  <a:gd name="connsiteX65" fmla="*/ 158128 w 204847"/>
                  <a:gd name="connsiteY65" fmla="*/ 32364 h 201375"/>
                  <a:gd name="connsiteX66" fmla="*/ 154534 w 204847"/>
                  <a:gd name="connsiteY66" fmla="*/ 32364 h 201375"/>
                  <a:gd name="connsiteX67" fmla="*/ 147346 w 204847"/>
                  <a:gd name="connsiteY67" fmla="*/ 32364 h 201375"/>
                  <a:gd name="connsiteX68" fmla="*/ 143752 w 204847"/>
                  <a:gd name="connsiteY68" fmla="*/ 39556 h 201375"/>
                  <a:gd name="connsiteX69" fmla="*/ 118596 w 204847"/>
                  <a:gd name="connsiteY69" fmla="*/ 28768 h 201375"/>
                  <a:gd name="connsiteX70" fmla="*/ 118596 w 204847"/>
                  <a:gd name="connsiteY70" fmla="*/ 21576 h 201375"/>
                  <a:gd name="connsiteX71" fmla="*/ 111408 w 204847"/>
                  <a:gd name="connsiteY71" fmla="*/ 14384 h 201375"/>
                  <a:gd name="connsiteX72" fmla="*/ 97033 w 204847"/>
                  <a:gd name="connsiteY72" fmla="*/ 14384 h 201375"/>
                  <a:gd name="connsiteX73" fmla="*/ 97033 w 204847"/>
                  <a:gd name="connsiteY73" fmla="*/ 0 h 201375"/>
                  <a:gd name="connsiteX74" fmla="*/ 111408 w 204847"/>
                  <a:gd name="connsiteY74" fmla="*/ 0 h 201375"/>
                  <a:gd name="connsiteX75" fmla="*/ 132971 w 204847"/>
                  <a:gd name="connsiteY75" fmla="*/ 17980 h 201375"/>
                  <a:gd name="connsiteX76" fmla="*/ 140158 w 204847"/>
                  <a:gd name="connsiteY76" fmla="*/ 21576 h 201375"/>
                  <a:gd name="connsiteX77" fmla="*/ 154534 w 204847"/>
                  <a:gd name="connsiteY77" fmla="*/ 17980 h 201375"/>
                  <a:gd name="connsiteX78" fmla="*/ 168909 w 204847"/>
                  <a:gd name="connsiteY78" fmla="*/ 25172 h 201375"/>
                  <a:gd name="connsiteX79" fmla="*/ 179690 w 204847"/>
                  <a:gd name="connsiteY79" fmla="*/ 32364 h 201375"/>
                  <a:gd name="connsiteX80" fmla="*/ 186878 w 204847"/>
                  <a:gd name="connsiteY80" fmla="*/ 50344 h 201375"/>
                  <a:gd name="connsiteX81" fmla="*/ 179690 w 204847"/>
                  <a:gd name="connsiteY81" fmla="*/ 64728 h 201375"/>
                  <a:gd name="connsiteX82" fmla="*/ 183284 w 204847"/>
                  <a:gd name="connsiteY82" fmla="*/ 71920 h 201375"/>
                  <a:gd name="connsiteX83" fmla="*/ 204847 w 204847"/>
                  <a:gd name="connsiteY83" fmla="*/ 93496 h 201375"/>
                  <a:gd name="connsiteX84" fmla="*/ 204847 w 204847"/>
                  <a:gd name="connsiteY84" fmla="*/ 107880 h 201375"/>
                  <a:gd name="connsiteX85" fmla="*/ 183284 w 204847"/>
                  <a:gd name="connsiteY85" fmla="*/ 129455 h 201375"/>
                  <a:gd name="connsiteX86" fmla="*/ 179690 w 204847"/>
                  <a:gd name="connsiteY86" fmla="*/ 136647 h 201375"/>
                  <a:gd name="connsiteX87" fmla="*/ 186878 w 204847"/>
                  <a:gd name="connsiteY87" fmla="*/ 151031 h 201375"/>
                  <a:gd name="connsiteX88" fmla="*/ 179690 w 204847"/>
                  <a:gd name="connsiteY88" fmla="*/ 169011 h 201375"/>
                  <a:gd name="connsiteX89" fmla="*/ 168909 w 204847"/>
                  <a:gd name="connsiteY89" fmla="*/ 176203 h 201375"/>
                  <a:gd name="connsiteX90" fmla="*/ 154534 w 204847"/>
                  <a:gd name="connsiteY90" fmla="*/ 183395 h 201375"/>
                  <a:gd name="connsiteX91" fmla="*/ 140158 w 204847"/>
                  <a:gd name="connsiteY91" fmla="*/ 179799 h 201375"/>
                  <a:gd name="connsiteX92" fmla="*/ 132971 w 204847"/>
                  <a:gd name="connsiteY92" fmla="*/ 183395 h 201375"/>
                  <a:gd name="connsiteX93" fmla="*/ 111408 w 204847"/>
                  <a:gd name="connsiteY93" fmla="*/ 201375 h 201375"/>
                  <a:gd name="connsiteX94" fmla="*/ 97033 w 204847"/>
                  <a:gd name="connsiteY94" fmla="*/ 201375 h 201375"/>
                  <a:gd name="connsiteX95" fmla="*/ 75470 w 204847"/>
                  <a:gd name="connsiteY95" fmla="*/ 183395 h 201375"/>
                  <a:gd name="connsiteX96" fmla="*/ 64689 w 204847"/>
                  <a:gd name="connsiteY96" fmla="*/ 179799 h 201375"/>
                  <a:gd name="connsiteX97" fmla="*/ 50313 w 204847"/>
                  <a:gd name="connsiteY97" fmla="*/ 183395 h 201375"/>
                  <a:gd name="connsiteX98" fmla="*/ 35938 w 204847"/>
                  <a:gd name="connsiteY98" fmla="*/ 176203 h 201375"/>
                  <a:gd name="connsiteX99" fmla="*/ 25157 w 204847"/>
                  <a:gd name="connsiteY99" fmla="*/ 169011 h 201375"/>
                  <a:gd name="connsiteX100" fmla="*/ 17969 w 204847"/>
                  <a:gd name="connsiteY100" fmla="*/ 151031 h 201375"/>
                  <a:gd name="connsiteX101" fmla="*/ 25157 w 204847"/>
                  <a:gd name="connsiteY101" fmla="*/ 136647 h 201375"/>
                  <a:gd name="connsiteX102" fmla="*/ 21563 w 204847"/>
                  <a:gd name="connsiteY102" fmla="*/ 129455 h 201375"/>
                  <a:gd name="connsiteX103" fmla="*/ 0 w 204847"/>
                  <a:gd name="connsiteY103" fmla="*/ 107880 h 201375"/>
                  <a:gd name="connsiteX104" fmla="*/ 0 w 204847"/>
                  <a:gd name="connsiteY104" fmla="*/ 93496 h 201375"/>
                  <a:gd name="connsiteX105" fmla="*/ 21563 w 204847"/>
                  <a:gd name="connsiteY105" fmla="*/ 71920 h 201375"/>
                  <a:gd name="connsiteX106" fmla="*/ 25157 w 204847"/>
                  <a:gd name="connsiteY106" fmla="*/ 64728 h 201375"/>
                  <a:gd name="connsiteX107" fmla="*/ 17969 w 204847"/>
                  <a:gd name="connsiteY107" fmla="*/ 50344 h 201375"/>
                  <a:gd name="connsiteX108" fmla="*/ 25157 w 204847"/>
                  <a:gd name="connsiteY108" fmla="*/ 32364 h 201375"/>
                  <a:gd name="connsiteX109" fmla="*/ 35938 w 204847"/>
                  <a:gd name="connsiteY109" fmla="*/ 25172 h 201375"/>
                  <a:gd name="connsiteX110" fmla="*/ 50313 w 204847"/>
                  <a:gd name="connsiteY110" fmla="*/ 17980 h 201375"/>
                  <a:gd name="connsiteX111" fmla="*/ 64689 w 204847"/>
                  <a:gd name="connsiteY111" fmla="*/ 21576 h 201375"/>
                  <a:gd name="connsiteX112" fmla="*/ 75470 w 204847"/>
                  <a:gd name="connsiteY112" fmla="*/ 17980 h 201375"/>
                  <a:gd name="connsiteX113" fmla="*/ 97033 w 204847"/>
                  <a:gd name="connsiteY113" fmla="*/ 0 h 20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204847" h="201375">
                    <a:moveTo>
                      <a:pt x="105085" y="83575"/>
                    </a:moveTo>
                    <a:cubicBezTo>
                      <a:pt x="94322" y="83575"/>
                      <a:pt x="87147" y="90767"/>
                      <a:pt x="87147" y="101555"/>
                    </a:cubicBezTo>
                    <a:cubicBezTo>
                      <a:pt x="87147" y="112342"/>
                      <a:pt x="94322" y="119534"/>
                      <a:pt x="105085" y="119534"/>
                    </a:cubicBezTo>
                    <a:cubicBezTo>
                      <a:pt x="112261" y="119534"/>
                      <a:pt x="123024" y="112342"/>
                      <a:pt x="123024" y="101555"/>
                    </a:cubicBezTo>
                    <a:cubicBezTo>
                      <a:pt x="123024" y="90767"/>
                      <a:pt x="112261" y="83575"/>
                      <a:pt x="105085" y="83575"/>
                    </a:cubicBezTo>
                    <a:close/>
                    <a:moveTo>
                      <a:pt x="105085" y="76383"/>
                    </a:moveTo>
                    <a:cubicBezTo>
                      <a:pt x="115848" y="76383"/>
                      <a:pt x="130199" y="87171"/>
                      <a:pt x="130199" y="101555"/>
                    </a:cubicBezTo>
                    <a:cubicBezTo>
                      <a:pt x="130199" y="115938"/>
                      <a:pt x="115848" y="126726"/>
                      <a:pt x="105085" y="126726"/>
                    </a:cubicBezTo>
                    <a:cubicBezTo>
                      <a:pt x="90735" y="126726"/>
                      <a:pt x="76384" y="115938"/>
                      <a:pt x="76384" y="101555"/>
                    </a:cubicBezTo>
                    <a:cubicBezTo>
                      <a:pt x="76384" y="87171"/>
                      <a:pt x="90735" y="76383"/>
                      <a:pt x="105085" y="76383"/>
                    </a:cubicBezTo>
                    <a:close/>
                    <a:moveTo>
                      <a:pt x="104224" y="61027"/>
                    </a:moveTo>
                    <a:cubicBezTo>
                      <a:pt x="79020" y="61027"/>
                      <a:pt x="61017" y="79055"/>
                      <a:pt x="61017" y="100688"/>
                    </a:cubicBezTo>
                    <a:cubicBezTo>
                      <a:pt x="61017" y="122321"/>
                      <a:pt x="79020" y="140349"/>
                      <a:pt x="104224" y="140349"/>
                    </a:cubicBezTo>
                    <a:cubicBezTo>
                      <a:pt x="125828" y="140349"/>
                      <a:pt x="143831" y="122321"/>
                      <a:pt x="143831" y="100688"/>
                    </a:cubicBezTo>
                    <a:cubicBezTo>
                      <a:pt x="143831" y="79055"/>
                      <a:pt x="125828" y="61027"/>
                      <a:pt x="104224" y="61027"/>
                    </a:cubicBezTo>
                    <a:close/>
                    <a:moveTo>
                      <a:pt x="104224" y="53816"/>
                    </a:moveTo>
                    <a:cubicBezTo>
                      <a:pt x="129428" y="53816"/>
                      <a:pt x="151032" y="75449"/>
                      <a:pt x="151032" y="100688"/>
                    </a:cubicBezTo>
                    <a:cubicBezTo>
                      <a:pt x="151032" y="125927"/>
                      <a:pt x="129428" y="147560"/>
                      <a:pt x="104224" y="147560"/>
                    </a:cubicBezTo>
                    <a:cubicBezTo>
                      <a:pt x="75420" y="147560"/>
                      <a:pt x="53816" y="125927"/>
                      <a:pt x="53816" y="100688"/>
                    </a:cubicBezTo>
                    <a:cubicBezTo>
                      <a:pt x="53816" y="75449"/>
                      <a:pt x="75420" y="53816"/>
                      <a:pt x="104224" y="53816"/>
                    </a:cubicBezTo>
                    <a:close/>
                    <a:moveTo>
                      <a:pt x="97033" y="14384"/>
                    </a:moveTo>
                    <a:cubicBezTo>
                      <a:pt x="89845" y="14384"/>
                      <a:pt x="89845" y="17980"/>
                      <a:pt x="89845" y="21576"/>
                    </a:cubicBezTo>
                    <a:cubicBezTo>
                      <a:pt x="89845" y="21576"/>
                      <a:pt x="89845" y="21576"/>
                      <a:pt x="89845" y="28768"/>
                    </a:cubicBezTo>
                    <a:cubicBezTo>
                      <a:pt x="79064" y="32364"/>
                      <a:pt x="71876" y="35960"/>
                      <a:pt x="61095" y="39556"/>
                    </a:cubicBezTo>
                    <a:cubicBezTo>
                      <a:pt x="61095" y="39556"/>
                      <a:pt x="61095" y="39556"/>
                      <a:pt x="57501" y="32364"/>
                    </a:cubicBezTo>
                    <a:cubicBezTo>
                      <a:pt x="53907" y="32364"/>
                      <a:pt x="53907" y="32364"/>
                      <a:pt x="50313" y="32364"/>
                    </a:cubicBezTo>
                    <a:cubicBezTo>
                      <a:pt x="50313" y="32364"/>
                      <a:pt x="46719" y="32364"/>
                      <a:pt x="46719" y="32364"/>
                    </a:cubicBezTo>
                    <a:cubicBezTo>
                      <a:pt x="46719" y="32364"/>
                      <a:pt x="46719" y="32364"/>
                      <a:pt x="35938" y="43152"/>
                    </a:cubicBezTo>
                    <a:cubicBezTo>
                      <a:pt x="32344" y="46748"/>
                      <a:pt x="32344" y="50344"/>
                      <a:pt x="35938" y="53940"/>
                    </a:cubicBezTo>
                    <a:cubicBezTo>
                      <a:pt x="35938" y="53940"/>
                      <a:pt x="35938" y="53940"/>
                      <a:pt x="43126" y="61132"/>
                    </a:cubicBezTo>
                    <a:cubicBezTo>
                      <a:pt x="35938" y="68324"/>
                      <a:pt x="32344" y="75515"/>
                      <a:pt x="32344" y="86304"/>
                    </a:cubicBezTo>
                    <a:cubicBezTo>
                      <a:pt x="32344" y="86304"/>
                      <a:pt x="32344" y="86304"/>
                      <a:pt x="21563" y="86304"/>
                    </a:cubicBezTo>
                    <a:cubicBezTo>
                      <a:pt x="17969" y="86304"/>
                      <a:pt x="14375" y="89900"/>
                      <a:pt x="14375" y="93496"/>
                    </a:cubicBezTo>
                    <a:cubicBezTo>
                      <a:pt x="14375" y="93496"/>
                      <a:pt x="14375" y="93496"/>
                      <a:pt x="14375" y="107880"/>
                    </a:cubicBezTo>
                    <a:cubicBezTo>
                      <a:pt x="14375" y="111476"/>
                      <a:pt x="17969" y="115072"/>
                      <a:pt x="21563" y="115072"/>
                    </a:cubicBezTo>
                    <a:cubicBezTo>
                      <a:pt x="21563" y="115072"/>
                      <a:pt x="21563" y="115072"/>
                      <a:pt x="32344" y="115072"/>
                    </a:cubicBezTo>
                    <a:cubicBezTo>
                      <a:pt x="32344" y="125860"/>
                      <a:pt x="35938" y="133051"/>
                      <a:pt x="43126" y="140243"/>
                    </a:cubicBezTo>
                    <a:cubicBezTo>
                      <a:pt x="43126" y="140243"/>
                      <a:pt x="43126" y="140243"/>
                      <a:pt x="35938" y="147435"/>
                    </a:cubicBezTo>
                    <a:cubicBezTo>
                      <a:pt x="32344" y="151031"/>
                      <a:pt x="32344" y="154627"/>
                      <a:pt x="35938" y="158223"/>
                    </a:cubicBezTo>
                    <a:cubicBezTo>
                      <a:pt x="35938" y="158223"/>
                      <a:pt x="35938" y="158223"/>
                      <a:pt x="46719" y="169011"/>
                    </a:cubicBezTo>
                    <a:cubicBezTo>
                      <a:pt x="46719" y="169011"/>
                      <a:pt x="50313" y="169011"/>
                      <a:pt x="50313" y="169011"/>
                    </a:cubicBezTo>
                    <a:cubicBezTo>
                      <a:pt x="53907" y="169011"/>
                      <a:pt x="53907" y="169011"/>
                      <a:pt x="57501" y="169011"/>
                    </a:cubicBezTo>
                    <a:cubicBezTo>
                      <a:pt x="57501" y="169011"/>
                      <a:pt x="57501" y="169011"/>
                      <a:pt x="61095" y="161819"/>
                    </a:cubicBezTo>
                    <a:cubicBezTo>
                      <a:pt x="71876" y="165415"/>
                      <a:pt x="79064" y="169011"/>
                      <a:pt x="89845" y="172607"/>
                    </a:cubicBezTo>
                    <a:cubicBezTo>
                      <a:pt x="89845" y="172607"/>
                      <a:pt x="89845" y="172607"/>
                      <a:pt x="89845" y="179799"/>
                    </a:cubicBezTo>
                    <a:cubicBezTo>
                      <a:pt x="89845" y="183395"/>
                      <a:pt x="89845" y="186991"/>
                      <a:pt x="97033" y="186991"/>
                    </a:cubicBezTo>
                    <a:cubicBezTo>
                      <a:pt x="97033" y="186991"/>
                      <a:pt x="97033" y="186991"/>
                      <a:pt x="111408" y="186991"/>
                    </a:cubicBezTo>
                    <a:cubicBezTo>
                      <a:pt x="115002" y="186991"/>
                      <a:pt x="118596" y="183395"/>
                      <a:pt x="118596" y="179799"/>
                    </a:cubicBezTo>
                    <a:cubicBezTo>
                      <a:pt x="118596" y="179799"/>
                      <a:pt x="118596" y="179799"/>
                      <a:pt x="118596" y="172607"/>
                    </a:cubicBezTo>
                    <a:cubicBezTo>
                      <a:pt x="125783" y="169011"/>
                      <a:pt x="136565" y="165415"/>
                      <a:pt x="143752" y="161819"/>
                    </a:cubicBezTo>
                    <a:cubicBezTo>
                      <a:pt x="143752" y="161819"/>
                      <a:pt x="143752" y="161819"/>
                      <a:pt x="147346" y="169011"/>
                    </a:cubicBezTo>
                    <a:cubicBezTo>
                      <a:pt x="150940" y="169011"/>
                      <a:pt x="150940" y="169011"/>
                      <a:pt x="154534" y="169011"/>
                    </a:cubicBezTo>
                    <a:cubicBezTo>
                      <a:pt x="154534" y="169011"/>
                      <a:pt x="158128" y="169011"/>
                      <a:pt x="158128" y="169011"/>
                    </a:cubicBezTo>
                    <a:cubicBezTo>
                      <a:pt x="158128" y="169011"/>
                      <a:pt x="158128" y="169011"/>
                      <a:pt x="168909" y="158223"/>
                    </a:cubicBezTo>
                    <a:cubicBezTo>
                      <a:pt x="172503" y="154627"/>
                      <a:pt x="172503" y="151031"/>
                      <a:pt x="168909" y="147435"/>
                    </a:cubicBezTo>
                    <a:cubicBezTo>
                      <a:pt x="168909" y="147435"/>
                      <a:pt x="168909" y="147435"/>
                      <a:pt x="161721" y="140243"/>
                    </a:cubicBezTo>
                    <a:cubicBezTo>
                      <a:pt x="168909" y="133051"/>
                      <a:pt x="172503" y="125860"/>
                      <a:pt x="172503" y="115072"/>
                    </a:cubicBezTo>
                    <a:cubicBezTo>
                      <a:pt x="172503" y="115072"/>
                      <a:pt x="172503" y="115072"/>
                      <a:pt x="183284" y="115072"/>
                    </a:cubicBezTo>
                    <a:cubicBezTo>
                      <a:pt x="186878" y="115072"/>
                      <a:pt x="190472" y="111476"/>
                      <a:pt x="190472" y="107880"/>
                    </a:cubicBezTo>
                    <a:cubicBezTo>
                      <a:pt x="190472" y="107880"/>
                      <a:pt x="190472" y="107880"/>
                      <a:pt x="190472" y="93496"/>
                    </a:cubicBezTo>
                    <a:cubicBezTo>
                      <a:pt x="190472" y="89900"/>
                      <a:pt x="186878" y="86304"/>
                      <a:pt x="183284" y="86304"/>
                    </a:cubicBezTo>
                    <a:cubicBezTo>
                      <a:pt x="183284" y="86304"/>
                      <a:pt x="183284" y="86304"/>
                      <a:pt x="172503" y="86304"/>
                    </a:cubicBezTo>
                    <a:cubicBezTo>
                      <a:pt x="172503" y="75515"/>
                      <a:pt x="168909" y="68324"/>
                      <a:pt x="161721" y="61132"/>
                    </a:cubicBezTo>
                    <a:cubicBezTo>
                      <a:pt x="161721" y="61132"/>
                      <a:pt x="161721" y="61132"/>
                      <a:pt x="168909" y="53940"/>
                    </a:cubicBezTo>
                    <a:cubicBezTo>
                      <a:pt x="172503" y="50344"/>
                      <a:pt x="172503" y="46748"/>
                      <a:pt x="168909" y="43152"/>
                    </a:cubicBezTo>
                    <a:cubicBezTo>
                      <a:pt x="168909" y="43152"/>
                      <a:pt x="168909" y="43152"/>
                      <a:pt x="158128" y="32364"/>
                    </a:cubicBezTo>
                    <a:cubicBezTo>
                      <a:pt x="158128" y="32364"/>
                      <a:pt x="154534" y="32364"/>
                      <a:pt x="154534" y="32364"/>
                    </a:cubicBezTo>
                    <a:cubicBezTo>
                      <a:pt x="150940" y="32364"/>
                      <a:pt x="150940" y="32364"/>
                      <a:pt x="147346" y="32364"/>
                    </a:cubicBezTo>
                    <a:cubicBezTo>
                      <a:pt x="147346" y="32364"/>
                      <a:pt x="147346" y="32364"/>
                      <a:pt x="143752" y="39556"/>
                    </a:cubicBezTo>
                    <a:cubicBezTo>
                      <a:pt x="136565" y="35960"/>
                      <a:pt x="125783" y="32364"/>
                      <a:pt x="118596" y="28768"/>
                    </a:cubicBezTo>
                    <a:cubicBezTo>
                      <a:pt x="118596" y="28768"/>
                      <a:pt x="118596" y="28768"/>
                      <a:pt x="118596" y="21576"/>
                    </a:cubicBezTo>
                    <a:cubicBezTo>
                      <a:pt x="118596" y="17980"/>
                      <a:pt x="115002" y="14384"/>
                      <a:pt x="111408" y="14384"/>
                    </a:cubicBezTo>
                    <a:cubicBezTo>
                      <a:pt x="111408" y="14384"/>
                      <a:pt x="111408" y="14384"/>
                      <a:pt x="97033" y="14384"/>
                    </a:cubicBezTo>
                    <a:close/>
                    <a:moveTo>
                      <a:pt x="97033" y="0"/>
                    </a:moveTo>
                    <a:cubicBezTo>
                      <a:pt x="97033" y="0"/>
                      <a:pt x="97033" y="0"/>
                      <a:pt x="111408" y="0"/>
                    </a:cubicBezTo>
                    <a:cubicBezTo>
                      <a:pt x="122189" y="0"/>
                      <a:pt x="129377" y="7192"/>
                      <a:pt x="132971" y="17980"/>
                    </a:cubicBezTo>
                    <a:cubicBezTo>
                      <a:pt x="132971" y="17980"/>
                      <a:pt x="136565" y="21576"/>
                      <a:pt x="140158" y="21576"/>
                    </a:cubicBezTo>
                    <a:cubicBezTo>
                      <a:pt x="143752" y="17980"/>
                      <a:pt x="147346" y="17980"/>
                      <a:pt x="154534" y="17980"/>
                    </a:cubicBezTo>
                    <a:cubicBezTo>
                      <a:pt x="158128" y="17980"/>
                      <a:pt x="165315" y="17980"/>
                      <a:pt x="168909" y="25172"/>
                    </a:cubicBezTo>
                    <a:cubicBezTo>
                      <a:pt x="168909" y="25172"/>
                      <a:pt x="168909" y="25172"/>
                      <a:pt x="179690" y="32364"/>
                    </a:cubicBezTo>
                    <a:cubicBezTo>
                      <a:pt x="183284" y="39556"/>
                      <a:pt x="186878" y="43152"/>
                      <a:pt x="186878" y="50344"/>
                    </a:cubicBezTo>
                    <a:cubicBezTo>
                      <a:pt x="186878" y="53940"/>
                      <a:pt x="183284" y="57536"/>
                      <a:pt x="179690" y="64728"/>
                    </a:cubicBezTo>
                    <a:cubicBezTo>
                      <a:pt x="183284" y="64728"/>
                      <a:pt x="183284" y="68324"/>
                      <a:pt x="183284" y="71920"/>
                    </a:cubicBezTo>
                    <a:cubicBezTo>
                      <a:pt x="194066" y="71920"/>
                      <a:pt x="204847" y="82708"/>
                      <a:pt x="204847" y="93496"/>
                    </a:cubicBezTo>
                    <a:cubicBezTo>
                      <a:pt x="204847" y="93496"/>
                      <a:pt x="204847" y="93496"/>
                      <a:pt x="204847" y="107880"/>
                    </a:cubicBezTo>
                    <a:cubicBezTo>
                      <a:pt x="204847" y="118668"/>
                      <a:pt x="194066" y="129455"/>
                      <a:pt x="183284" y="129455"/>
                    </a:cubicBezTo>
                    <a:cubicBezTo>
                      <a:pt x="183284" y="133051"/>
                      <a:pt x="183284" y="136647"/>
                      <a:pt x="179690" y="136647"/>
                    </a:cubicBezTo>
                    <a:cubicBezTo>
                      <a:pt x="183284" y="143839"/>
                      <a:pt x="186878" y="147435"/>
                      <a:pt x="186878" y="151031"/>
                    </a:cubicBezTo>
                    <a:cubicBezTo>
                      <a:pt x="186878" y="158223"/>
                      <a:pt x="183284" y="161819"/>
                      <a:pt x="179690" y="169011"/>
                    </a:cubicBezTo>
                    <a:cubicBezTo>
                      <a:pt x="179690" y="169011"/>
                      <a:pt x="179690" y="169011"/>
                      <a:pt x="168909" y="176203"/>
                    </a:cubicBezTo>
                    <a:cubicBezTo>
                      <a:pt x="165315" y="183395"/>
                      <a:pt x="158128" y="183395"/>
                      <a:pt x="154534" y="183395"/>
                    </a:cubicBezTo>
                    <a:cubicBezTo>
                      <a:pt x="147346" y="183395"/>
                      <a:pt x="143752" y="183395"/>
                      <a:pt x="140158" y="179799"/>
                    </a:cubicBezTo>
                    <a:cubicBezTo>
                      <a:pt x="136565" y="179799"/>
                      <a:pt x="132971" y="183395"/>
                      <a:pt x="132971" y="183395"/>
                    </a:cubicBezTo>
                    <a:cubicBezTo>
                      <a:pt x="129377" y="194183"/>
                      <a:pt x="122189" y="201375"/>
                      <a:pt x="111408" y="201375"/>
                    </a:cubicBezTo>
                    <a:cubicBezTo>
                      <a:pt x="111408" y="201375"/>
                      <a:pt x="111408" y="201375"/>
                      <a:pt x="97033" y="201375"/>
                    </a:cubicBezTo>
                    <a:cubicBezTo>
                      <a:pt x="82658" y="201375"/>
                      <a:pt x="75470" y="194183"/>
                      <a:pt x="75470" y="183395"/>
                    </a:cubicBezTo>
                    <a:cubicBezTo>
                      <a:pt x="71876" y="183395"/>
                      <a:pt x="68282" y="179799"/>
                      <a:pt x="64689" y="179799"/>
                    </a:cubicBezTo>
                    <a:cubicBezTo>
                      <a:pt x="61095" y="183395"/>
                      <a:pt x="57501" y="183395"/>
                      <a:pt x="50313" y="183395"/>
                    </a:cubicBezTo>
                    <a:cubicBezTo>
                      <a:pt x="46719" y="183395"/>
                      <a:pt x="39532" y="183395"/>
                      <a:pt x="35938" y="176203"/>
                    </a:cubicBezTo>
                    <a:cubicBezTo>
                      <a:pt x="35938" y="176203"/>
                      <a:pt x="35938" y="176203"/>
                      <a:pt x="25157" y="169011"/>
                    </a:cubicBezTo>
                    <a:cubicBezTo>
                      <a:pt x="21563" y="161819"/>
                      <a:pt x="17969" y="158223"/>
                      <a:pt x="17969" y="151031"/>
                    </a:cubicBezTo>
                    <a:cubicBezTo>
                      <a:pt x="17969" y="147435"/>
                      <a:pt x="21563" y="143839"/>
                      <a:pt x="25157" y="136647"/>
                    </a:cubicBezTo>
                    <a:cubicBezTo>
                      <a:pt x="21563" y="136647"/>
                      <a:pt x="21563" y="133051"/>
                      <a:pt x="21563" y="129455"/>
                    </a:cubicBezTo>
                    <a:cubicBezTo>
                      <a:pt x="10781" y="129455"/>
                      <a:pt x="0" y="118668"/>
                      <a:pt x="0" y="107880"/>
                    </a:cubicBezTo>
                    <a:cubicBezTo>
                      <a:pt x="0" y="107880"/>
                      <a:pt x="0" y="107880"/>
                      <a:pt x="0" y="93496"/>
                    </a:cubicBezTo>
                    <a:cubicBezTo>
                      <a:pt x="0" y="82708"/>
                      <a:pt x="10781" y="71920"/>
                      <a:pt x="21563" y="71920"/>
                    </a:cubicBezTo>
                    <a:cubicBezTo>
                      <a:pt x="21563" y="68324"/>
                      <a:pt x="21563" y="64728"/>
                      <a:pt x="25157" y="64728"/>
                    </a:cubicBezTo>
                    <a:cubicBezTo>
                      <a:pt x="21563" y="57536"/>
                      <a:pt x="17969" y="53940"/>
                      <a:pt x="17969" y="50344"/>
                    </a:cubicBezTo>
                    <a:cubicBezTo>
                      <a:pt x="17969" y="43152"/>
                      <a:pt x="21563" y="39556"/>
                      <a:pt x="25157" y="32364"/>
                    </a:cubicBezTo>
                    <a:cubicBezTo>
                      <a:pt x="25157" y="32364"/>
                      <a:pt x="25157" y="32364"/>
                      <a:pt x="35938" y="25172"/>
                    </a:cubicBezTo>
                    <a:cubicBezTo>
                      <a:pt x="39532" y="17980"/>
                      <a:pt x="46719" y="17980"/>
                      <a:pt x="50313" y="17980"/>
                    </a:cubicBezTo>
                    <a:cubicBezTo>
                      <a:pt x="57501" y="17980"/>
                      <a:pt x="61095" y="17980"/>
                      <a:pt x="64689" y="21576"/>
                    </a:cubicBezTo>
                    <a:cubicBezTo>
                      <a:pt x="68282" y="21576"/>
                      <a:pt x="71876" y="17980"/>
                      <a:pt x="75470" y="17980"/>
                    </a:cubicBezTo>
                    <a:cubicBezTo>
                      <a:pt x="75470" y="7192"/>
                      <a:pt x="82658" y="0"/>
                      <a:pt x="9703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grpSp>
            <p:nvGrpSpPr>
              <p:cNvPr id="40" name="iṡḻîḓê">
                <a:extLst>
                  <a:ext uri="{FF2B5EF4-FFF2-40B4-BE49-F238E27FC236}">
                    <a16:creationId xmlns:a16="http://schemas.microsoft.com/office/drawing/2014/main" xmlns="" id="{773B279C-AE8A-4B9B-833A-8C9B80D8979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825104" y="3887149"/>
                <a:ext cx="173478" cy="277301"/>
                <a:chOff x="8898725" y="3714604"/>
                <a:chExt cx="229151" cy="36629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5" name="îṩ1íḓe">
                  <a:extLst>
                    <a:ext uri="{FF2B5EF4-FFF2-40B4-BE49-F238E27FC236}">
                      <a16:creationId xmlns:a16="http://schemas.microsoft.com/office/drawing/2014/main" xmlns="" id="{0A333D61-F0B9-4D5E-8587-4593B2873721}"/>
                    </a:ext>
                  </a:extLst>
                </p:cNvPr>
                <p:cNvSpPr/>
                <p:nvPr/>
              </p:nvSpPr>
              <p:spPr bwMode="auto">
                <a:xfrm>
                  <a:off x="8898725" y="3782307"/>
                  <a:ext cx="229151" cy="230887"/>
                </a:xfrm>
                <a:custGeom>
                  <a:avLst/>
                  <a:gdLst>
                    <a:gd name="T0" fmla="*/ 32 w 64"/>
                    <a:gd name="T1" fmla="*/ 0 h 64"/>
                    <a:gd name="T2" fmla="*/ 0 w 64"/>
                    <a:gd name="T3" fmla="*/ 32 h 64"/>
                    <a:gd name="T4" fmla="*/ 32 w 64"/>
                    <a:gd name="T5" fmla="*/ 64 h 64"/>
                    <a:gd name="T6" fmla="*/ 64 w 64"/>
                    <a:gd name="T7" fmla="*/ 32 h 64"/>
                    <a:gd name="T8" fmla="*/ 32 w 64"/>
                    <a:gd name="T9" fmla="*/ 0 h 64"/>
                    <a:gd name="T10" fmla="*/ 32 w 64"/>
                    <a:gd name="T11" fmla="*/ 57 h 64"/>
                    <a:gd name="T12" fmla="*/ 6 w 64"/>
                    <a:gd name="T13" fmla="*/ 32 h 64"/>
                    <a:gd name="T14" fmla="*/ 32 w 64"/>
                    <a:gd name="T15" fmla="*/ 6 h 64"/>
                    <a:gd name="T16" fmla="*/ 57 w 64"/>
                    <a:gd name="T17" fmla="*/ 32 h 64"/>
                    <a:gd name="T18" fmla="*/ 32 w 64"/>
                    <a:gd name="T19" fmla="*/ 5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32" y="0"/>
                      </a:move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49"/>
                        <a:pt x="14" y="64"/>
                        <a:pt x="32" y="64"/>
                      </a:cubicBezTo>
                      <a:cubicBezTo>
                        <a:pt x="50" y="64"/>
                        <a:pt x="64" y="49"/>
                        <a:pt x="64" y="32"/>
                      </a:cubicBezTo>
                      <a:cubicBezTo>
                        <a:pt x="64" y="14"/>
                        <a:pt x="50" y="0"/>
                        <a:pt x="32" y="0"/>
                      </a:cubicBezTo>
                      <a:close/>
                      <a:moveTo>
                        <a:pt x="32" y="57"/>
                      </a:moveTo>
                      <a:cubicBezTo>
                        <a:pt x="18" y="57"/>
                        <a:pt x="6" y="46"/>
                        <a:pt x="6" y="32"/>
                      </a:cubicBezTo>
                      <a:cubicBezTo>
                        <a:pt x="6" y="18"/>
                        <a:pt x="18" y="6"/>
                        <a:pt x="32" y="6"/>
                      </a:cubicBezTo>
                      <a:cubicBezTo>
                        <a:pt x="46" y="6"/>
                        <a:pt x="57" y="18"/>
                        <a:pt x="57" y="32"/>
                      </a:cubicBezTo>
                      <a:cubicBezTo>
                        <a:pt x="57" y="46"/>
                        <a:pt x="46" y="57"/>
                        <a:pt x="32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6" name="iṥ1ïďe">
                  <a:extLst>
                    <a:ext uri="{FF2B5EF4-FFF2-40B4-BE49-F238E27FC236}">
                      <a16:creationId xmlns:a16="http://schemas.microsoft.com/office/drawing/2014/main" xmlns="" id="{366ABD9D-1B96-4D35-8FE2-9ED103D45498}"/>
                    </a:ext>
                  </a:extLst>
                </p:cNvPr>
                <p:cNvSpPr/>
                <p:nvPr/>
              </p:nvSpPr>
              <p:spPr bwMode="auto">
                <a:xfrm>
                  <a:off x="8945598" y="3714604"/>
                  <a:ext cx="137143" cy="64231"/>
                </a:xfrm>
                <a:custGeom>
                  <a:avLst/>
                  <a:gdLst>
                    <a:gd name="T0" fmla="*/ 19 w 38"/>
                    <a:gd name="T1" fmla="*/ 13 h 18"/>
                    <a:gd name="T2" fmla="*/ 38 w 38"/>
                    <a:gd name="T3" fmla="*/ 18 h 18"/>
                    <a:gd name="T4" fmla="*/ 38 w 38"/>
                    <a:gd name="T5" fmla="*/ 16 h 18"/>
                    <a:gd name="T6" fmla="*/ 38 w 38"/>
                    <a:gd name="T7" fmla="*/ 6 h 18"/>
                    <a:gd name="T8" fmla="*/ 32 w 38"/>
                    <a:gd name="T9" fmla="*/ 0 h 18"/>
                    <a:gd name="T10" fmla="*/ 6 w 38"/>
                    <a:gd name="T11" fmla="*/ 0 h 18"/>
                    <a:gd name="T12" fmla="*/ 0 w 38"/>
                    <a:gd name="T13" fmla="*/ 6 h 18"/>
                    <a:gd name="T14" fmla="*/ 0 w 38"/>
                    <a:gd name="T15" fmla="*/ 16 h 18"/>
                    <a:gd name="T16" fmla="*/ 0 w 38"/>
                    <a:gd name="T17" fmla="*/ 18 h 18"/>
                    <a:gd name="T18" fmla="*/ 19 w 3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8">
                      <a:moveTo>
                        <a:pt x="19" y="13"/>
                      </a:moveTo>
                      <a:cubicBezTo>
                        <a:pt x="26" y="13"/>
                        <a:pt x="32" y="14"/>
                        <a:pt x="38" y="18"/>
                      </a:cubicBezTo>
                      <a:cubicBezTo>
                        <a:pt x="38" y="17"/>
                        <a:pt x="38" y="16"/>
                        <a:pt x="38" y="1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3"/>
                        <a:pt x="35" y="0"/>
                        <a:pt x="32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0" y="18"/>
                      </a:cubicBezTo>
                      <a:cubicBezTo>
                        <a:pt x="6" y="14"/>
                        <a:pt x="12" y="13"/>
                        <a:pt x="19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7" name="iṣḷidê">
                  <a:extLst>
                    <a:ext uri="{FF2B5EF4-FFF2-40B4-BE49-F238E27FC236}">
                      <a16:creationId xmlns:a16="http://schemas.microsoft.com/office/drawing/2014/main" xmlns="" id="{0EE86AED-828A-40AE-8CC4-C460A4102FCE}"/>
                    </a:ext>
                  </a:extLst>
                </p:cNvPr>
                <p:cNvSpPr/>
                <p:nvPr/>
              </p:nvSpPr>
              <p:spPr bwMode="auto">
                <a:xfrm>
                  <a:off x="8945598" y="4016667"/>
                  <a:ext cx="137143" cy="64231"/>
                </a:xfrm>
                <a:custGeom>
                  <a:avLst/>
                  <a:gdLst>
                    <a:gd name="T0" fmla="*/ 19 w 38"/>
                    <a:gd name="T1" fmla="*/ 5 h 18"/>
                    <a:gd name="T2" fmla="*/ 0 w 38"/>
                    <a:gd name="T3" fmla="*/ 0 h 18"/>
                    <a:gd name="T4" fmla="*/ 0 w 38"/>
                    <a:gd name="T5" fmla="*/ 2 h 18"/>
                    <a:gd name="T6" fmla="*/ 0 w 38"/>
                    <a:gd name="T7" fmla="*/ 11 h 18"/>
                    <a:gd name="T8" fmla="*/ 6 w 38"/>
                    <a:gd name="T9" fmla="*/ 18 h 18"/>
                    <a:gd name="T10" fmla="*/ 32 w 38"/>
                    <a:gd name="T11" fmla="*/ 18 h 18"/>
                    <a:gd name="T12" fmla="*/ 38 w 38"/>
                    <a:gd name="T13" fmla="*/ 11 h 18"/>
                    <a:gd name="T14" fmla="*/ 38 w 38"/>
                    <a:gd name="T15" fmla="*/ 2 h 18"/>
                    <a:gd name="T16" fmla="*/ 38 w 38"/>
                    <a:gd name="T17" fmla="*/ 0 h 18"/>
                    <a:gd name="T18" fmla="*/ 19 w 38"/>
                    <a:gd name="T19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8">
                      <a:moveTo>
                        <a:pt x="19" y="5"/>
                      </a:moveTo>
                      <a:cubicBezTo>
                        <a:pt x="12" y="5"/>
                        <a:pt x="6" y="3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5"/>
                        <a:pt x="3" y="18"/>
                        <a:pt x="6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5" y="18"/>
                        <a:pt x="38" y="15"/>
                        <a:pt x="38" y="11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"/>
                        <a:pt x="38" y="1"/>
                        <a:pt x="38" y="0"/>
                      </a:cubicBezTo>
                      <a:cubicBezTo>
                        <a:pt x="32" y="3"/>
                        <a:pt x="26" y="5"/>
                        <a:pt x="1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8" name="iSlïḓe">
                  <a:extLst>
                    <a:ext uri="{FF2B5EF4-FFF2-40B4-BE49-F238E27FC236}">
                      <a16:creationId xmlns:a16="http://schemas.microsoft.com/office/drawing/2014/main" xmlns="" id="{0A5BC0D7-2195-4CA3-987E-0FF02247F563}"/>
                    </a:ext>
                  </a:extLst>
                </p:cNvPr>
                <p:cNvSpPr/>
                <p:nvPr/>
              </p:nvSpPr>
              <p:spPr bwMode="auto">
                <a:xfrm>
                  <a:off x="9002885" y="3829180"/>
                  <a:ext cx="57287" cy="83328"/>
                </a:xfrm>
                <a:custGeom>
                  <a:avLst/>
                  <a:gdLst>
                    <a:gd name="T0" fmla="*/ 13 w 16"/>
                    <a:gd name="T1" fmla="*/ 16 h 23"/>
                    <a:gd name="T2" fmla="*/ 7 w 16"/>
                    <a:gd name="T3" fmla="*/ 16 h 23"/>
                    <a:gd name="T4" fmla="*/ 7 w 16"/>
                    <a:gd name="T5" fmla="*/ 3 h 23"/>
                    <a:gd name="T6" fmla="*/ 4 w 16"/>
                    <a:gd name="T7" fmla="*/ 0 h 23"/>
                    <a:gd name="T8" fmla="*/ 0 w 16"/>
                    <a:gd name="T9" fmla="*/ 3 h 23"/>
                    <a:gd name="T10" fmla="*/ 0 w 16"/>
                    <a:gd name="T11" fmla="*/ 19 h 23"/>
                    <a:gd name="T12" fmla="*/ 4 w 16"/>
                    <a:gd name="T13" fmla="*/ 23 h 23"/>
                    <a:gd name="T14" fmla="*/ 13 w 16"/>
                    <a:gd name="T15" fmla="*/ 23 h 23"/>
                    <a:gd name="T16" fmla="*/ 16 w 16"/>
                    <a:gd name="T17" fmla="*/ 19 h 23"/>
                    <a:gd name="T18" fmla="*/ 13 w 16"/>
                    <a:gd name="T19" fmla="*/ 1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3">
                      <a:moveTo>
                        <a:pt x="13" y="16"/>
                      </a:move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2" y="23"/>
                        <a:pt x="4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5" y="23"/>
                        <a:pt x="16" y="21"/>
                        <a:pt x="16" y="19"/>
                      </a:cubicBezTo>
                      <a:cubicBezTo>
                        <a:pt x="16" y="18"/>
                        <a:pt x="15" y="16"/>
                        <a:pt x="1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1" name="iṥḻïďè">
                <a:extLst>
                  <a:ext uri="{FF2B5EF4-FFF2-40B4-BE49-F238E27FC236}">
                    <a16:creationId xmlns:a16="http://schemas.microsoft.com/office/drawing/2014/main" xmlns="" id="{7520B101-20E1-4C2B-9DD4-984D584C63E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294155" y="3498148"/>
                <a:ext cx="223419" cy="181363"/>
                <a:chOff x="8197383" y="3200749"/>
                <a:chExt cx="295119" cy="239567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2" name="ïs1ïḋè">
                  <a:extLst>
                    <a:ext uri="{FF2B5EF4-FFF2-40B4-BE49-F238E27FC236}">
                      <a16:creationId xmlns:a16="http://schemas.microsoft.com/office/drawing/2014/main" xmlns="" id="{D872AB02-4378-47B4-B8C0-71B35FD563E1}"/>
                    </a:ext>
                  </a:extLst>
                </p:cNvPr>
                <p:cNvSpPr/>
                <p:nvPr/>
              </p:nvSpPr>
              <p:spPr bwMode="auto">
                <a:xfrm>
                  <a:off x="8197383" y="3214637"/>
                  <a:ext cx="229151" cy="225679"/>
                </a:xfrm>
                <a:custGeom>
                  <a:avLst/>
                  <a:gdLst>
                    <a:gd name="T0" fmla="*/ 33 w 64"/>
                    <a:gd name="T1" fmla="*/ 6 h 63"/>
                    <a:gd name="T2" fmla="*/ 58 w 64"/>
                    <a:gd name="T3" fmla="*/ 52 h 63"/>
                    <a:gd name="T4" fmla="*/ 34 w 64"/>
                    <a:gd name="T5" fmla="*/ 51 h 63"/>
                    <a:gd name="T6" fmla="*/ 20 w 64"/>
                    <a:gd name="T7" fmla="*/ 56 h 63"/>
                    <a:gd name="T8" fmla="*/ 16 w 64"/>
                    <a:gd name="T9" fmla="*/ 54 h 63"/>
                    <a:gd name="T10" fmla="*/ 8 w 64"/>
                    <a:gd name="T11" fmla="*/ 39 h 63"/>
                    <a:gd name="T12" fmla="*/ 9 w 64"/>
                    <a:gd name="T13" fmla="*/ 35 h 63"/>
                    <a:gd name="T14" fmla="*/ 20 w 64"/>
                    <a:gd name="T15" fmla="*/ 26 h 63"/>
                    <a:gd name="T16" fmla="*/ 33 w 64"/>
                    <a:gd name="T17" fmla="*/ 6 h 63"/>
                    <a:gd name="T18" fmla="*/ 30 w 64"/>
                    <a:gd name="T19" fmla="*/ 1 h 63"/>
                    <a:gd name="T20" fmla="*/ 28 w 64"/>
                    <a:gd name="T21" fmla="*/ 3 h 63"/>
                    <a:gd name="T22" fmla="*/ 16 w 64"/>
                    <a:gd name="T23" fmla="*/ 22 h 63"/>
                    <a:gd name="T24" fmla="*/ 6 w 64"/>
                    <a:gd name="T25" fmla="*/ 30 h 63"/>
                    <a:gd name="T26" fmla="*/ 3 w 64"/>
                    <a:gd name="T27" fmla="*/ 42 h 63"/>
                    <a:gd name="T28" fmla="*/ 11 w 64"/>
                    <a:gd name="T29" fmla="*/ 57 h 63"/>
                    <a:gd name="T30" fmla="*/ 22 w 64"/>
                    <a:gd name="T31" fmla="*/ 61 h 63"/>
                    <a:gd name="T32" fmla="*/ 34 w 64"/>
                    <a:gd name="T33" fmla="*/ 57 h 63"/>
                    <a:gd name="T34" fmla="*/ 57 w 64"/>
                    <a:gd name="T35" fmla="*/ 57 h 63"/>
                    <a:gd name="T36" fmla="*/ 60 w 64"/>
                    <a:gd name="T37" fmla="*/ 57 h 63"/>
                    <a:gd name="T38" fmla="*/ 62 w 64"/>
                    <a:gd name="T39" fmla="*/ 55 h 63"/>
                    <a:gd name="T40" fmla="*/ 63 w 64"/>
                    <a:gd name="T41" fmla="*/ 49 h 63"/>
                    <a:gd name="T42" fmla="*/ 38 w 64"/>
                    <a:gd name="T43" fmla="*/ 3 h 63"/>
                    <a:gd name="T44" fmla="*/ 33 w 64"/>
                    <a:gd name="T45" fmla="*/ 0 h 63"/>
                    <a:gd name="T46" fmla="*/ 30 w 64"/>
                    <a:gd name="T47" fmla="*/ 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63">
                      <a:moveTo>
                        <a:pt x="33" y="6"/>
                      </a:moveTo>
                      <a:cubicBezTo>
                        <a:pt x="58" y="52"/>
                        <a:pt x="58" y="52"/>
                        <a:pt x="58" y="52"/>
                      </a:cubicBezTo>
                      <a:cubicBezTo>
                        <a:pt x="34" y="51"/>
                        <a:pt x="34" y="51"/>
                        <a:pt x="34" y="51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19" y="57"/>
                        <a:pt x="17" y="56"/>
                        <a:pt x="16" y="54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7" y="37"/>
                        <a:pt x="7" y="35"/>
                        <a:pt x="9" y="3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33" y="6"/>
                        <a:pt x="33" y="6"/>
                        <a:pt x="33" y="6"/>
                      </a:cubicBezTo>
                      <a:moveTo>
                        <a:pt x="30" y="1"/>
                      </a:moveTo>
                      <a:cubicBezTo>
                        <a:pt x="30" y="1"/>
                        <a:pt x="29" y="2"/>
                        <a:pt x="28" y="3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2" y="32"/>
                        <a:pt x="0" y="37"/>
                        <a:pt x="3" y="42"/>
                      </a:cubicBezTo>
                      <a:cubicBezTo>
                        <a:pt x="11" y="57"/>
                        <a:pt x="11" y="57"/>
                        <a:pt x="11" y="57"/>
                      </a:cubicBezTo>
                      <a:cubicBezTo>
                        <a:pt x="13" y="61"/>
                        <a:pt x="18" y="63"/>
                        <a:pt x="22" y="61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57" y="57"/>
                        <a:pt x="57" y="57"/>
                        <a:pt x="57" y="57"/>
                      </a:cubicBezTo>
                      <a:cubicBezTo>
                        <a:pt x="58" y="57"/>
                        <a:pt x="59" y="57"/>
                        <a:pt x="60" y="57"/>
                      </a:cubicBezTo>
                      <a:cubicBezTo>
                        <a:pt x="61" y="56"/>
                        <a:pt x="62" y="55"/>
                        <a:pt x="62" y="55"/>
                      </a:cubicBezTo>
                      <a:cubicBezTo>
                        <a:pt x="63" y="53"/>
                        <a:pt x="64" y="51"/>
                        <a:pt x="63" y="49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7" y="1"/>
                        <a:pt x="35" y="0"/>
                        <a:pt x="33" y="0"/>
                      </a:cubicBezTo>
                      <a:cubicBezTo>
                        <a:pt x="32" y="0"/>
                        <a:pt x="31" y="0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3" name="îS1iḑe">
                  <a:extLst>
                    <a:ext uri="{FF2B5EF4-FFF2-40B4-BE49-F238E27FC236}">
                      <a16:creationId xmlns:a16="http://schemas.microsoft.com/office/drawing/2014/main" xmlns="" id="{141B50B9-71E2-4F3E-B9D4-9F677703CC4B}"/>
                    </a:ext>
                  </a:extLst>
                </p:cNvPr>
                <p:cNvSpPr/>
                <p:nvPr/>
              </p:nvSpPr>
              <p:spPr bwMode="auto">
                <a:xfrm>
                  <a:off x="8362303" y="3200749"/>
                  <a:ext cx="130199" cy="175335"/>
                </a:xfrm>
                <a:custGeom>
                  <a:avLst/>
                  <a:gdLst>
                    <a:gd name="T0" fmla="*/ 27 w 36"/>
                    <a:gd name="T1" fmla="*/ 48 h 49"/>
                    <a:gd name="T2" fmla="*/ 24 w 36"/>
                    <a:gd name="T3" fmla="*/ 48 h 49"/>
                    <a:gd name="T4" fmla="*/ 24 w 36"/>
                    <a:gd name="T5" fmla="*/ 44 h 49"/>
                    <a:gd name="T6" fmla="*/ 25 w 36"/>
                    <a:gd name="T7" fmla="*/ 19 h 49"/>
                    <a:gd name="T8" fmla="*/ 3 w 36"/>
                    <a:gd name="T9" fmla="*/ 6 h 49"/>
                    <a:gd name="T10" fmla="*/ 0 w 36"/>
                    <a:gd name="T11" fmla="*/ 3 h 49"/>
                    <a:gd name="T12" fmla="*/ 3 w 36"/>
                    <a:gd name="T13" fmla="*/ 0 h 49"/>
                    <a:gd name="T14" fmla="*/ 30 w 36"/>
                    <a:gd name="T15" fmla="*/ 16 h 49"/>
                    <a:gd name="T16" fmla="*/ 28 w 36"/>
                    <a:gd name="T17" fmla="*/ 48 h 49"/>
                    <a:gd name="T18" fmla="*/ 27 w 36"/>
                    <a:gd name="T19" fmla="*/ 48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" h="49">
                      <a:moveTo>
                        <a:pt x="27" y="48"/>
                      </a:moveTo>
                      <a:cubicBezTo>
                        <a:pt x="26" y="49"/>
                        <a:pt x="25" y="49"/>
                        <a:pt x="24" y="48"/>
                      </a:cubicBezTo>
                      <a:cubicBezTo>
                        <a:pt x="23" y="47"/>
                        <a:pt x="23" y="46"/>
                        <a:pt x="24" y="44"/>
                      </a:cubicBezTo>
                      <a:cubicBezTo>
                        <a:pt x="29" y="37"/>
                        <a:pt x="30" y="27"/>
                        <a:pt x="25" y="19"/>
                      </a:cubicBezTo>
                      <a:cubicBezTo>
                        <a:pt x="21" y="11"/>
                        <a:pt x="12" y="6"/>
                        <a:pt x="3" y="6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14" y="0"/>
                        <a:pt x="25" y="6"/>
                        <a:pt x="30" y="16"/>
                      </a:cubicBezTo>
                      <a:cubicBezTo>
                        <a:pt x="36" y="26"/>
                        <a:pt x="35" y="38"/>
                        <a:pt x="28" y="48"/>
                      </a:cubicBezTo>
                      <a:cubicBezTo>
                        <a:pt x="28" y="48"/>
                        <a:pt x="28" y="48"/>
                        <a:pt x="27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4" name="iṡḷide">
                  <a:extLst>
                    <a:ext uri="{FF2B5EF4-FFF2-40B4-BE49-F238E27FC236}">
                      <a16:creationId xmlns:a16="http://schemas.microsoft.com/office/drawing/2014/main" xmlns="" id="{9FD554CB-07AB-4843-9542-564C9CBB9A5B}"/>
                    </a:ext>
                  </a:extLst>
                </p:cNvPr>
                <p:cNvSpPr/>
                <p:nvPr/>
              </p:nvSpPr>
              <p:spPr bwMode="auto">
                <a:xfrm>
                  <a:off x="8372719" y="3245885"/>
                  <a:ext cx="76384" cy="93744"/>
                </a:xfrm>
                <a:custGeom>
                  <a:avLst/>
                  <a:gdLst>
                    <a:gd name="T0" fmla="*/ 16 w 21"/>
                    <a:gd name="T1" fmla="*/ 26 h 26"/>
                    <a:gd name="T2" fmla="*/ 13 w 21"/>
                    <a:gd name="T3" fmla="*/ 26 h 26"/>
                    <a:gd name="T4" fmla="*/ 12 w 21"/>
                    <a:gd name="T5" fmla="*/ 22 h 26"/>
                    <a:gd name="T6" fmla="*/ 13 w 21"/>
                    <a:gd name="T7" fmla="*/ 11 h 26"/>
                    <a:gd name="T8" fmla="*/ 3 w 21"/>
                    <a:gd name="T9" fmla="*/ 5 h 26"/>
                    <a:gd name="T10" fmla="*/ 1 w 21"/>
                    <a:gd name="T11" fmla="*/ 3 h 26"/>
                    <a:gd name="T12" fmla="*/ 3 w 21"/>
                    <a:gd name="T13" fmla="*/ 0 h 26"/>
                    <a:gd name="T14" fmla="*/ 18 w 21"/>
                    <a:gd name="T15" fmla="*/ 8 h 26"/>
                    <a:gd name="T16" fmla="*/ 17 w 21"/>
                    <a:gd name="T17" fmla="*/ 25 h 26"/>
                    <a:gd name="T18" fmla="*/ 16 w 21"/>
                    <a:gd name="T1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6">
                      <a:moveTo>
                        <a:pt x="16" y="26"/>
                      </a:moveTo>
                      <a:cubicBezTo>
                        <a:pt x="15" y="26"/>
                        <a:pt x="14" y="26"/>
                        <a:pt x="13" y="26"/>
                      </a:cubicBezTo>
                      <a:cubicBezTo>
                        <a:pt x="11" y="25"/>
                        <a:pt x="11" y="23"/>
                        <a:pt x="12" y="22"/>
                      </a:cubicBezTo>
                      <a:cubicBezTo>
                        <a:pt x="15" y="18"/>
                        <a:pt x="15" y="14"/>
                        <a:pt x="13" y="11"/>
                      </a:cubicBezTo>
                      <a:cubicBezTo>
                        <a:pt x="11" y="7"/>
                        <a:pt x="7" y="5"/>
                        <a:pt x="3" y="5"/>
                      </a:cubicBezTo>
                      <a:cubicBezTo>
                        <a:pt x="2" y="6"/>
                        <a:pt x="1" y="4"/>
                        <a:pt x="1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9" y="0"/>
                        <a:pt x="15" y="3"/>
                        <a:pt x="18" y="8"/>
                      </a:cubicBezTo>
                      <a:cubicBezTo>
                        <a:pt x="21" y="14"/>
                        <a:pt x="20" y="20"/>
                        <a:pt x="17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2" name="ïŝļîḋê">
                <a:extLst>
                  <a:ext uri="{FF2B5EF4-FFF2-40B4-BE49-F238E27FC236}">
                    <a16:creationId xmlns:a16="http://schemas.microsoft.com/office/drawing/2014/main" xmlns="" id="{6B1EE3D5-5BD7-4BCB-AB85-321BF602D6E0}"/>
                  </a:ext>
                </a:extLst>
              </p:cNvPr>
              <p:cNvSpPr/>
              <p:nvPr/>
            </p:nvSpPr>
            <p:spPr bwMode="auto">
              <a:xfrm>
                <a:off x="7863089" y="3859561"/>
                <a:ext cx="198448" cy="199763"/>
              </a:xfrm>
              <a:custGeom>
                <a:avLst/>
                <a:gdLst>
                  <a:gd name="T0" fmla="*/ 72 w 73"/>
                  <a:gd name="T1" fmla="*/ 30 h 73"/>
                  <a:gd name="T2" fmla="*/ 71 w 73"/>
                  <a:gd name="T3" fmla="*/ 25 h 73"/>
                  <a:gd name="T4" fmla="*/ 68 w 73"/>
                  <a:gd name="T5" fmla="*/ 23 h 73"/>
                  <a:gd name="T6" fmla="*/ 67 w 73"/>
                  <a:gd name="T7" fmla="*/ 23 h 73"/>
                  <a:gd name="T8" fmla="*/ 36 w 73"/>
                  <a:gd name="T9" fmla="*/ 3 h 73"/>
                  <a:gd name="T10" fmla="*/ 32 w 73"/>
                  <a:gd name="T11" fmla="*/ 3 h 73"/>
                  <a:gd name="T12" fmla="*/ 32 w 73"/>
                  <a:gd name="T13" fmla="*/ 3 h 73"/>
                  <a:gd name="T14" fmla="*/ 29 w 73"/>
                  <a:gd name="T15" fmla="*/ 1 h 73"/>
                  <a:gd name="T16" fmla="*/ 24 w 73"/>
                  <a:gd name="T17" fmla="*/ 2 h 73"/>
                  <a:gd name="T18" fmla="*/ 22 w 73"/>
                  <a:gd name="T19" fmla="*/ 5 h 73"/>
                  <a:gd name="T20" fmla="*/ 22 w 73"/>
                  <a:gd name="T21" fmla="*/ 6 h 73"/>
                  <a:gd name="T22" fmla="*/ 2 w 73"/>
                  <a:gd name="T23" fmla="*/ 37 h 73"/>
                  <a:gd name="T24" fmla="*/ 2 w 73"/>
                  <a:gd name="T25" fmla="*/ 41 h 73"/>
                  <a:gd name="T26" fmla="*/ 2 w 73"/>
                  <a:gd name="T27" fmla="*/ 41 h 73"/>
                  <a:gd name="T28" fmla="*/ 0 w 73"/>
                  <a:gd name="T29" fmla="*/ 44 h 73"/>
                  <a:gd name="T30" fmla="*/ 1 w 73"/>
                  <a:gd name="T31" fmla="*/ 49 h 73"/>
                  <a:gd name="T32" fmla="*/ 4 w 73"/>
                  <a:gd name="T33" fmla="*/ 51 h 73"/>
                  <a:gd name="T34" fmla="*/ 5 w 73"/>
                  <a:gd name="T35" fmla="*/ 51 h 73"/>
                  <a:gd name="T36" fmla="*/ 36 w 73"/>
                  <a:gd name="T37" fmla="*/ 71 h 73"/>
                  <a:gd name="T38" fmla="*/ 40 w 73"/>
                  <a:gd name="T39" fmla="*/ 71 h 73"/>
                  <a:gd name="T40" fmla="*/ 40 w 73"/>
                  <a:gd name="T41" fmla="*/ 71 h 73"/>
                  <a:gd name="T42" fmla="*/ 43 w 73"/>
                  <a:gd name="T43" fmla="*/ 73 h 73"/>
                  <a:gd name="T44" fmla="*/ 48 w 73"/>
                  <a:gd name="T45" fmla="*/ 72 h 73"/>
                  <a:gd name="T46" fmla="*/ 50 w 73"/>
                  <a:gd name="T47" fmla="*/ 69 h 73"/>
                  <a:gd name="T48" fmla="*/ 50 w 73"/>
                  <a:gd name="T49" fmla="*/ 68 h 73"/>
                  <a:gd name="T50" fmla="*/ 70 w 73"/>
                  <a:gd name="T51" fmla="*/ 37 h 73"/>
                  <a:gd name="T52" fmla="*/ 70 w 73"/>
                  <a:gd name="T53" fmla="*/ 33 h 73"/>
                  <a:gd name="T54" fmla="*/ 70 w 73"/>
                  <a:gd name="T55" fmla="*/ 33 h 73"/>
                  <a:gd name="T56" fmla="*/ 72 w 73"/>
                  <a:gd name="T57" fmla="*/ 30 h 73"/>
                  <a:gd name="T58" fmla="*/ 36 w 73"/>
                  <a:gd name="T59" fmla="*/ 8 h 73"/>
                  <a:gd name="T60" fmla="*/ 62 w 73"/>
                  <a:gd name="T61" fmla="*/ 25 h 73"/>
                  <a:gd name="T62" fmla="*/ 49 w 73"/>
                  <a:gd name="T63" fmla="*/ 28 h 73"/>
                  <a:gd name="T64" fmla="*/ 37 w 73"/>
                  <a:gd name="T65" fmla="*/ 21 h 73"/>
                  <a:gd name="T66" fmla="*/ 34 w 73"/>
                  <a:gd name="T67" fmla="*/ 8 h 73"/>
                  <a:gd name="T68" fmla="*/ 36 w 73"/>
                  <a:gd name="T69" fmla="*/ 8 h 73"/>
                  <a:gd name="T70" fmla="*/ 47 w 73"/>
                  <a:gd name="T71" fmla="*/ 37 h 73"/>
                  <a:gd name="T72" fmla="*/ 36 w 73"/>
                  <a:gd name="T73" fmla="*/ 47 h 73"/>
                  <a:gd name="T74" fmla="*/ 26 w 73"/>
                  <a:gd name="T75" fmla="*/ 37 h 73"/>
                  <a:gd name="T76" fmla="*/ 34 w 73"/>
                  <a:gd name="T77" fmla="*/ 27 h 73"/>
                  <a:gd name="T78" fmla="*/ 34 w 73"/>
                  <a:gd name="T79" fmla="*/ 27 h 73"/>
                  <a:gd name="T80" fmla="*/ 36 w 73"/>
                  <a:gd name="T81" fmla="*/ 26 h 73"/>
                  <a:gd name="T82" fmla="*/ 46 w 73"/>
                  <a:gd name="T83" fmla="*/ 35 h 73"/>
                  <a:gd name="T84" fmla="*/ 46 w 73"/>
                  <a:gd name="T85" fmla="*/ 35 h 73"/>
                  <a:gd name="T86" fmla="*/ 47 w 73"/>
                  <a:gd name="T87" fmla="*/ 37 h 73"/>
                  <a:gd name="T88" fmla="*/ 7 w 73"/>
                  <a:gd name="T89" fmla="*/ 37 h 73"/>
                  <a:gd name="T90" fmla="*/ 24 w 73"/>
                  <a:gd name="T91" fmla="*/ 11 h 73"/>
                  <a:gd name="T92" fmla="*/ 27 w 73"/>
                  <a:gd name="T93" fmla="*/ 24 h 73"/>
                  <a:gd name="T94" fmla="*/ 20 w 73"/>
                  <a:gd name="T95" fmla="*/ 36 h 73"/>
                  <a:gd name="T96" fmla="*/ 7 w 73"/>
                  <a:gd name="T97" fmla="*/ 39 h 73"/>
                  <a:gd name="T98" fmla="*/ 7 w 73"/>
                  <a:gd name="T99" fmla="*/ 37 h 73"/>
                  <a:gd name="T100" fmla="*/ 36 w 73"/>
                  <a:gd name="T101" fmla="*/ 66 h 73"/>
                  <a:gd name="T102" fmla="*/ 10 w 73"/>
                  <a:gd name="T103" fmla="*/ 49 h 73"/>
                  <a:gd name="T104" fmla="*/ 23 w 73"/>
                  <a:gd name="T105" fmla="*/ 46 h 73"/>
                  <a:gd name="T106" fmla="*/ 35 w 73"/>
                  <a:gd name="T107" fmla="*/ 53 h 73"/>
                  <a:gd name="T108" fmla="*/ 38 w 73"/>
                  <a:gd name="T109" fmla="*/ 66 h 73"/>
                  <a:gd name="T110" fmla="*/ 36 w 73"/>
                  <a:gd name="T111" fmla="*/ 66 h 73"/>
                  <a:gd name="T112" fmla="*/ 65 w 73"/>
                  <a:gd name="T113" fmla="*/ 37 h 73"/>
                  <a:gd name="T114" fmla="*/ 48 w 73"/>
                  <a:gd name="T115" fmla="*/ 63 h 73"/>
                  <a:gd name="T116" fmla="*/ 45 w 73"/>
                  <a:gd name="T117" fmla="*/ 50 h 73"/>
                  <a:gd name="T118" fmla="*/ 52 w 73"/>
                  <a:gd name="T119" fmla="*/ 38 h 73"/>
                  <a:gd name="T120" fmla="*/ 65 w 73"/>
                  <a:gd name="T121" fmla="*/ 35 h 73"/>
                  <a:gd name="T122" fmla="*/ 65 w 73"/>
                  <a:gd name="T123" fmla="*/ 3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73">
                    <a:moveTo>
                      <a:pt x="72" y="30"/>
                    </a:moveTo>
                    <a:cubicBezTo>
                      <a:pt x="71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8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2" y="11"/>
                      <a:pt x="50" y="3"/>
                      <a:pt x="36" y="3"/>
                    </a:cubicBezTo>
                    <a:cubicBezTo>
                      <a:pt x="35" y="3"/>
                      <a:pt x="34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1"/>
                      <a:pt x="31" y="0"/>
                      <a:pt x="29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3"/>
                      <a:pt x="22" y="4"/>
                      <a:pt x="22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0" y="11"/>
                      <a:pt x="2" y="23"/>
                      <a:pt x="2" y="37"/>
                    </a:cubicBezTo>
                    <a:cubicBezTo>
                      <a:pt x="2" y="38"/>
                      <a:pt x="2" y="39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0" y="41"/>
                      <a:pt x="0" y="43"/>
                      <a:pt x="0" y="44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2" y="50"/>
                      <a:pt x="3" y="51"/>
                      <a:pt x="4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0" y="63"/>
                      <a:pt x="22" y="71"/>
                      <a:pt x="36" y="71"/>
                    </a:cubicBezTo>
                    <a:cubicBezTo>
                      <a:pt x="37" y="71"/>
                      <a:pt x="39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3"/>
                      <a:pt x="42" y="73"/>
                      <a:pt x="43" y="73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50" y="71"/>
                      <a:pt x="50" y="70"/>
                      <a:pt x="50" y="69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62" y="63"/>
                      <a:pt x="70" y="51"/>
                      <a:pt x="70" y="37"/>
                    </a:cubicBezTo>
                    <a:cubicBezTo>
                      <a:pt x="70" y="36"/>
                      <a:pt x="70" y="35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2" y="33"/>
                      <a:pt x="73" y="31"/>
                      <a:pt x="72" y="30"/>
                    </a:cubicBezTo>
                    <a:close/>
                    <a:moveTo>
                      <a:pt x="36" y="8"/>
                    </a:moveTo>
                    <a:cubicBezTo>
                      <a:pt x="48" y="8"/>
                      <a:pt x="57" y="15"/>
                      <a:pt x="62" y="25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6" y="24"/>
                      <a:pt x="42" y="22"/>
                      <a:pt x="37" y="2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5" y="8"/>
                      <a:pt x="36" y="8"/>
                    </a:cubicBezTo>
                    <a:close/>
                    <a:moveTo>
                      <a:pt x="47" y="37"/>
                    </a:moveTo>
                    <a:cubicBezTo>
                      <a:pt x="47" y="43"/>
                      <a:pt x="42" y="47"/>
                      <a:pt x="36" y="47"/>
                    </a:cubicBezTo>
                    <a:cubicBezTo>
                      <a:pt x="30" y="47"/>
                      <a:pt x="26" y="43"/>
                      <a:pt x="26" y="37"/>
                    </a:cubicBezTo>
                    <a:cubicBezTo>
                      <a:pt x="26" y="32"/>
                      <a:pt x="29" y="28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41" y="26"/>
                      <a:pt x="45" y="30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6"/>
                      <a:pt x="47" y="36"/>
                      <a:pt x="47" y="37"/>
                    </a:cubicBezTo>
                    <a:close/>
                    <a:moveTo>
                      <a:pt x="7" y="37"/>
                    </a:moveTo>
                    <a:cubicBezTo>
                      <a:pt x="7" y="25"/>
                      <a:pt x="14" y="16"/>
                      <a:pt x="24" y="11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3" y="27"/>
                      <a:pt x="21" y="31"/>
                      <a:pt x="20" y="36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7" y="38"/>
                      <a:pt x="7" y="37"/>
                    </a:cubicBezTo>
                    <a:close/>
                    <a:moveTo>
                      <a:pt x="36" y="66"/>
                    </a:moveTo>
                    <a:cubicBezTo>
                      <a:pt x="25" y="66"/>
                      <a:pt x="15" y="59"/>
                      <a:pt x="10" y="49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6" y="50"/>
                      <a:pt x="30" y="52"/>
                      <a:pt x="35" y="53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7" y="66"/>
                      <a:pt x="36" y="66"/>
                    </a:cubicBezTo>
                    <a:close/>
                    <a:moveTo>
                      <a:pt x="65" y="37"/>
                    </a:moveTo>
                    <a:cubicBezTo>
                      <a:pt x="65" y="48"/>
                      <a:pt x="58" y="58"/>
                      <a:pt x="48" y="63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9" y="47"/>
                      <a:pt x="51" y="43"/>
                      <a:pt x="52" y="38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iṡļïḋe">
                <a:extLst>
                  <a:ext uri="{FF2B5EF4-FFF2-40B4-BE49-F238E27FC236}">
                    <a16:creationId xmlns:a16="http://schemas.microsoft.com/office/drawing/2014/main" xmlns="" id="{B5E29DB9-13A0-4A3E-A11C-C2BA93C28BAD}"/>
                  </a:ext>
                </a:extLst>
              </p:cNvPr>
              <p:cNvSpPr/>
              <p:nvPr/>
            </p:nvSpPr>
            <p:spPr bwMode="auto">
              <a:xfrm>
                <a:off x="6751252" y="5101508"/>
                <a:ext cx="144565" cy="141937"/>
              </a:xfrm>
              <a:custGeom>
                <a:avLst/>
                <a:gdLst>
                  <a:gd name="T0" fmla="*/ 42 w 53"/>
                  <a:gd name="T1" fmla="*/ 52 h 52"/>
                  <a:gd name="T2" fmla="*/ 41 w 53"/>
                  <a:gd name="T3" fmla="*/ 51 h 52"/>
                  <a:gd name="T4" fmla="*/ 26 w 53"/>
                  <a:gd name="T5" fmla="*/ 45 h 52"/>
                  <a:gd name="T6" fmla="*/ 12 w 53"/>
                  <a:gd name="T7" fmla="*/ 51 h 52"/>
                  <a:gd name="T8" fmla="*/ 10 w 53"/>
                  <a:gd name="T9" fmla="*/ 51 h 52"/>
                  <a:gd name="T10" fmla="*/ 9 w 53"/>
                  <a:gd name="T11" fmla="*/ 50 h 52"/>
                  <a:gd name="T12" fmla="*/ 11 w 53"/>
                  <a:gd name="T13" fmla="*/ 33 h 52"/>
                  <a:gd name="T14" fmla="*/ 0 w 53"/>
                  <a:gd name="T15" fmla="*/ 22 h 52"/>
                  <a:gd name="T16" fmla="*/ 0 w 53"/>
                  <a:gd name="T17" fmla="*/ 20 h 52"/>
                  <a:gd name="T18" fmla="*/ 1 w 53"/>
                  <a:gd name="T19" fmla="*/ 19 h 52"/>
                  <a:gd name="T20" fmla="*/ 17 w 53"/>
                  <a:gd name="T21" fmla="*/ 16 h 52"/>
                  <a:gd name="T22" fmla="*/ 25 w 53"/>
                  <a:gd name="T23" fmla="*/ 1 h 52"/>
                  <a:gd name="T24" fmla="*/ 28 w 53"/>
                  <a:gd name="T25" fmla="*/ 1 h 52"/>
                  <a:gd name="T26" fmla="*/ 36 w 53"/>
                  <a:gd name="T27" fmla="*/ 16 h 52"/>
                  <a:gd name="T28" fmla="*/ 52 w 53"/>
                  <a:gd name="T29" fmla="*/ 19 h 52"/>
                  <a:gd name="T30" fmla="*/ 53 w 53"/>
                  <a:gd name="T31" fmla="*/ 20 h 52"/>
                  <a:gd name="T32" fmla="*/ 53 w 53"/>
                  <a:gd name="T33" fmla="*/ 22 h 52"/>
                  <a:gd name="T34" fmla="*/ 42 w 53"/>
                  <a:gd name="T35" fmla="*/ 33 h 52"/>
                  <a:gd name="T36" fmla="*/ 44 w 53"/>
                  <a:gd name="T37" fmla="*/ 50 h 52"/>
                  <a:gd name="T38" fmla="*/ 43 w 53"/>
                  <a:gd name="T39" fmla="*/ 51 h 52"/>
                  <a:gd name="T40" fmla="*/ 42 w 53"/>
                  <a:gd name="T41" fmla="*/ 52 h 52"/>
                  <a:gd name="T42" fmla="*/ 26 w 53"/>
                  <a:gd name="T43" fmla="*/ 41 h 52"/>
                  <a:gd name="T44" fmla="*/ 27 w 53"/>
                  <a:gd name="T45" fmla="*/ 41 h 52"/>
                  <a:gd name="T46" fmla="*/ 40 w 53"/>
                  <a:gd name="T47" fmla="*/ 47 h 52"/>
                  <a:gd name="T48" fmla="*/ 38 w 53"/>
                  <a:gd name="T49" fmla="*/ 33 h 52"/>
                  <a:gd name="T50" fmla="*/ 38 w 53"/>
                  <a:gd name="T51" fmla="*/ 32 h 52"/>
                  <a:gd name="T52" fmla="*/ 48 w 53"/>
                  <a:gd name="T53" fmla="*/ 22 h 52"/>
                  <a:gd name="T54" fmla="*/ 34 w 53"/>
                  <a:gd name="T55" fmla="*/ 19 h 52"/>
                  <a:gd name="T56" fmla="*/ 33 w 53"/>
                  <a:gd name="T57" fmla="*/ 18 h 52"/>
                  <a:gd name="T58" fmla="*/ 26 w 53"/>
                  <a:gd name="T59" fmla="*/ 6 h 52"/>
                  <a:gd name="T60" fmla="*/ 20 w 53"/>
                  <a:gd name="T61" fmla="*/ 18 h 52"/>
                  <a:gd name="T62" fmla="*/ 19 w 53"/>
                  <a:gd name="T63" fmla="*/ 19 h 52"/>
                  <a:gd name="T64" fmla="*/ 5 w 53"/>
                  <a:gd name="T65" fmla="*/ 22 h 52"/>
                  <a:gd name="T66" fmla="*/ 15 w 53"/>
                  <a:gd name="T67" fmla="*/ 32 h 52"/>
                  <a:gd name="T68" fmla="*/ 15 w 53"/>
                  <a:gd name="T69" fmla="*/ 33 h 52"/>
                  <a:gd name="T70" fmla="*/ 13 w 53"/>
                  <a:gd name="T71" fmla="*/ 47 h 52"/>
                  <a:gd name="T72" fmla="*/ 26 w 53"/>
                  <a:gd name="T73" fmla="*/ 41 h 52"/>
                  <a:gd name="T74" fmla="*/ 26 w 53"/>
                  <a:gd name="T7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3" h="52">
                    <a:moveTo>
                      <a:pt x="42" y="52"/>
                    </a:moveTo>
                    <a:cubicBezTo>
                      <a:pt x="42" y="52"/>
                      <a:pt x="41" y="52"/>
                      <a:pt x="41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1" y="52"/>
                      <a:pt x="11" y="52"/>
                      <a:pt x="10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7" y="0"/>
                      <a:pt x="28" y="1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3" y="19"/>
                      <a:pt x="53" y="20"/>
                    </a:cubicBezTo>
                    <a:cubicBezTo>
                      <a:pt x="53" y="20"/>
                      <a:pt x="53" y="21"/>
                      <a:pt x="53" y="22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43" y="51"/>
                      <a:pt x="43" y="51"/>
                    </a:cubicBezTo>
                    <a:cubicBezTo>
                      <a:pt x="43" y="52"/>
                      <a:pt x="42" y="52"/>
                      <a:pt x="42" y="52"/>
                    </a:cubicBezTo>
                    <a:close/>
                    <a:moveTo>
                      <a:pt x="26" y="41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2"/>
                      <a:pt x="38" y="3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3" y="18"/>
                      <a:pt x="33" y="1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19" y="19"/>
                      <a:pt x="19" y="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3"/>
                      <a:pt x="15" y="33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4" name="îš1idé">
                <a:extLst>
                  <a:ext uri="{FF2B5EF4-FFF2-40B4-BE49-F238E27FC236}">
                    <a16:creationId xmlns:a16="http://schemas.microsoft.com/office/drawing/2014/main" xmlns="" id="{EB733EFE-56AD-47A1-B472-1A8FD0CF0E81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732981" y="4966142"/>
                <a:ext cx="467865" cy="413982"/>
                <a:chOff x="7456114" y="5139856"/>
                <a:chExt cx="618014" cy="546838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92" name="íṣḷiḋé">
                  <a:extLst>
                    <a:ext uri="{FF2B5EF4-FFF2-40B4-BE49-F238E27FC236}">
                      <a16:creationId xmlns:a16="http://schemas.microsoft.com/office/drawing/2014/main" xmlns="" id="{DE6ABEDF-2B60-4401-B4B4-DC38F44B6365}"/>
                    </a:ext>
                  </a:extLst>
                </p:cNvPr>
                <p:cNvSpPr/>
                <p:nvPr/>
              </p:nvSpPr>
              <p:spPr bwMode="auto">
                <a:xfrm>
                  <a:off x="7456114" y="5139856"/>
                  <a:ext cx="618014" cy="546838"/>
                </a:xfrm>
                <a:custGeom>
                  <a:avLst/>
                  <a:gdLst>
                    <a:gd name="T0" fmla="*/ 167 w 172"/>
                    <a:gd name="T1" fmla="*/ 5 h 152"/>
                    <a:gd name="T2" fmla="*/ 128 w 172"/>
                    <a:gd name="T3" fmla="*/ 0 h 152"/>
                    <a:gd name="T4" fmla="*/ 103 w 172"/>
                    <a:gd name="T5" fmla="*/ 4 h 152"/>
                    <a:gd name="T6" fmla="*/ 86 w 172"/>
                    <a:gd name="T7" fmla="*/ 14 h 152"/>
                    <a:gd name="T8" fmla="*/ 69 w 172"/>
                    <a:gd name="T9" fmla="*/ 4 h 152"/>
                    <a:gd name="T10" fmla="*/ 44 w 172"/>
                    <a:gd name="T11" fmla="*/ 0 h 152"/>
                    <a:gd name="T12" fmla="*/ 4 w 172"/>
                    <a:gd name="T13" fmla="*/ 5 h 152"/>
                    <a:gd name="T14" fmla="*/ 0 w 172"/>
                    <a:gd name="T15" fmla="*/ 7 h 152"/>
                    <a:gd name="T16" fmla="*/ 0 w 172"/>
                    <a:gd name="T17" fmla="*/ 140 h 152"/>
                    <a:gd name="T18" fmla="*/ 7 w 172"/>
                    <a:gd name="T19" fmla="*/ 138 h 152"/>
                    <a:gd name="T20" fmla="*/ 64 w 172"/>
                    <a:gd name="T21" fmla="*/ 138 h 152"/>
                    <a:gd name="T22" fmla="*/ 86 w 172"/>
                    <a:gd name="T23" fmla="*/ 152 h 152"/>
                    <a:gd name="T24" fmla="*/ 108 w 172"/>
                    <a:gd name="T25" fmla="*/ 138 h 152"/>
                    <a:gd name="T26" fmla="*/ 164 w 172"/>
                    <a:gd name="T27" fmla="*/ 138 h 152"/>
                    <a:gd name="T28" fmla="*/ 172 w 172"/>
                    <a:gd name="T29" fmla="*/ 140 h 152"/>
                    <a:gd name="T30" fmla="*/ 172 w 172"/>
                    <a:gd name="T31" fmla="*/ 7 h 152"/>
                    <a:gd name="T32" fmla="*/ 167 w 172"/>
                    <a:gd name="T33" fmla="*/ 5 h 152"/>
                    <a:gd name="T34" fmla="*/ 80 w 172"/>
                    <a:gd name="T35" fmla="*/ 133 h 152"/>
                    <a:gd name="T36" fmla="*/ 68 w 172"/>
                    <a:gd name="T37" fmla="*/ 127 h 152"/>
                    <a:gd name="T38" fmla="*/ 41 w 172"/>
                    <a:gd name="T39" fmla="*/ 123 h 152"/>
                    <a:gd name="T40" fmla="*/ 12 w 172"/>
                    <a:gd name="T41" fmla="*/ 125 h 152"/>
                    <a:gd name="T42" fmla="*/ 12 w 172"/>
                    <a:gd name="T43" fmla="*/ 16 h 152"/>
                    <a:gd name="T44" fmla="*/ 44 w 172"/>
                    <a:gd name="T45" fmla="*/ 12 h 152"/>
                    <a:gd name="T46" fmla="*/ 65 w 172"/>
                    <a:gd name="T47" fmla="*/ 15 h 152"/>
                    <a:gd name="T48" fmla="*/ 80 w 172"/>
                    <a:gd name="T49" fmla="*/ 30 h 152"/>
                    <a:gd name="T50" fmla="*/ 80 w 172"/>
                    <a:gd name="T51" fmla="*/ 32 h 152"/>
                    <a:gd name="T52" fmla="*/ 80 w 172"/>
                    <a:gd name="T53" fmla="*/ 128 h 152"/>
                    <a:gd name="T54" fmla="*/ 80 w 172"/>
                    <a:gd name="T55" fmla="*/ 128 h 152"/>
                    <a:gd name="T56" fmla="*/ 80 w 172"/>
                    <a:gd name="T57" fmla="*/ 133 h 152"/>
                    <a:gd name="T58" fmla="*/ 159 w 172"/>
                    <a:gd name="T59" fmla="*/ 125 h 152"/>
                    <a:gd name="T60" fmla="*/ 131 w 172"/>
                    <a:gd name="T61" fmla="*/ 123 h 152"/>
                    <a:gd name="T62" fmla="*/ 104 w 172"/>
                    <a:gd name="T63" fmla="*/ 127 h 152"/>
                    <a:gd name="T64" fmla="*/ 92 w 172"/>
                    <a:gd name="T65" fmla="*/ 133 h 152"/>
                    <a:gd name="T66" fmla="*/ 92 w 172"/>
                    <a:gd name="T67" fmla="*/ 128 h 152"/>
                    <a:gd name="T68" fmla="*/ 92 w 172"/>
                    <a:gd name="T69" fmla="*/ 128 h 152"/>
                    <a:gd name="T70" fmla="*/ 92 w 172"/>
                    <a:gd name="T71" fmla="*/ 32 h 152"/>
                    <a:gd name="T72" fmla="*/ 92 w 172"/>
                    <a:gd name="T73" fmla="*/ 30 h 152"/>
                    <a:gd name="T74" fmla="*/ 107 w 172"/>
                    <a:gd name="T75" fmla="*/ 15 h 152"/>
                    <a:gd name="T76" fmla="*/ 128 w 172"/>
                    <a:gd name="T77" fmla="*/ 12 h 152"/>
                    <a:gd name="T78" fmla="*/ 159 w 172"/>
                    <a:gd name="T79" fmla="*/ 16 h 152"/>
                    <a:gd name="T80" fmla="*/ 159 w 172"/>
                    <a:gd name="T81" fmla="*/ 12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2" h="152">
                      <a:moveTo>
                        <a:pt x="167" y="5"/>
                      </a:moveTo>
                      <a:cubicBezTo>
                        <a:pt x="166" y="5"/>
                        <a:pt x="147" y="0"/>
                        <a:pt x="128" y="0"/>
                      </a:cubicBezTo>
                      <a:cubicBezTo>
                        <a:pt x="118" y="0"/>
                        <a:pt x="110" y="1"/>
                        <a:pt x="103" y="4"/>
                      </a:cubicBezTo>
                      <a:cubicBezTo>
                        <a:pt x="95" y="6"/>
                        <a:pt x="89" y="10"/>
                        <a:pt x="86" y="14"/>
                      </a:cubicBezTo>
                      <a:cubicBezTo>
                        <a:pt x="82" y="10"/>
                        <a:pt x="77" y="6"/>
                        <a:pt x="69" y="4"/>
                      </a:cubicBezTo>
                      <a:cubicBezTo>
                        <a:pt x="62" y="1"/>
                        <a:pt x="54" y="0"/>
                        <a:pt x="44" y="0"/>
                      </a:cubicBezTo>
                      <a:cubicBezTo>
                        <a:pt x="24" y="0"/>
                        <a:pt x="5" y="5"/>
                        <a:pt x="4" y="5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7" y="138"/>
                        <a:pt x="7" y="138"/>
                        <a:pt x="7" y="138"/>
                      </a:cubicBezTo>
                      <a:cubicBezTo>
                        <a:pt x="30" y="134"/>
                        <a:pt x="43" y="134"/>
                        <a:pt x="64" y="138"/>
                      </a:cubicBezTo>
                      <a:cubicBezTo>
                        <a:pt x="64" y="138"/>
                        <a:pt x="80" y="140"/>
                        <a:pt x="86" y="152"/>
                      </a:cubicBezTo>
                      <a:cubicBezTo>
                        <a:pt x="92" y="140"/>
                        <a:pt x="108" y="138"/>
                        <a:pt x="108" y="138"/>
                      </a:cubicBezTo>
                      <a:cubicBezTo>
                        <a:pt x="129" y="134"/>
                        <a:pt x="142" y="134"/>
                        <a:pt x="164" y="138"/>
                      </a:cubicBezTo>
                      <a:cubicBezTo>
                        <a:pt x="172" y="140"/>
                        <a:pt x="172" y="140"/>
                        <a:pt x="172" y="140"/>
                      </a:cubicBezTo>
                      <a:cubicBezTo>
                        <a:pt x="172" y="7"/>
                        <a:pt x="172" y="7"/>
                        <a:pt x="172" y="7"/>
                      </a:cubicBezTo>
                      <a:lnTo>
                        <a:pt x="167" y="5"/>
                      </a:lnTo>
                      <a:close/>
                      <a:moveTo>
                        <a:pt x="80" y="133"/>
                      </a:moveTo>
                      <a:cubicBezTo>
                        <a:pt x="76" y="130"/>
                        <a:pt x="71" y="127"/>
                        <a:pt x="68" y="127"/>
                      </a:cubicBezTo>
                      <a:cubicBezTo>
                        <a:pt x="60" y="124"/>
                        <a:pt x="49" y="123"/>
                        <a:pt x="41" y="123"/>
                      </a:cubicBezTo>
                      <a:cubicBezTo>
                        <a:pt x="32" y="123"/>
                        <a:pt x="22" y="124"/>
                        <a:pt x="12" y="12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9" y="15"/>
                        <a:pt x="31" y="12"/>
                        <a:pt x="44" y="12"/>
                      </a:cubicBezTo>
                      <a:cubicBezTo>
                        <a:pt x="52" y="12"/>
                        <a:pt x="59" y="13"/>
                        <a:pt x="65" y="15"/>
                      </a:cubicBezTo>
                      <a:cubicBezTo>
                        <a:pt x="77" y="19"/>
                        <a:pt x="79" y="25"/>
                        <a:pt x="80" y="30"/>
                      </a:cubicBezTo>
                      <a:cubicBezTo>
                        <a:pt x="80" y="30"/>
                        <a:pt x="80" y="31"/>
                        <a:pt x="80" y="32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lnTo>
                        <a:pt x="80" y="133"/>
                      </a:lnTo>
                      <a:close/>
                      <a:moveTo>
                        <a:pt x="159" y="125"/>
                      </a:moveTo>
                      <a:cubicBezTo>
                        <a:pt x="149" y="124"/>
                        <a:pt x="140" y="123"/>
                        <a:pt x="131" y="123"/>
                      </a:cubicBezTo>
                      <a:cubicBezTo>
                        <a:pt x="123" y="123"/>
                        <a:pt x="112" y="124"/>
                        <a:pt x="104" y="127"/>
                      </a:cubicBezTo>
                      <a:cubicBezTo>
                        <a:pt x="100" y="127"/>
                        <a:pt x="96" y="130"/>
                        <a:pt x="92" y="133"/>
                      </a:cubicBezTo>
                      <a:cubicBezTo>
                        <a:pt x="92" y="128"/>
                        <a:pt x="92" y="128"/>
                        <a:pt x="92" y="128"/>
                      </a:cubicBezTo>
                      <a:cubicBezTo>
                        <a:pt x="92" y="128"/>
                        <a:pt x="92" y="128"/>
                        <a:pt x="92" y="128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1"/>
                        <a:pt x="92" y="30"/>
                        <a:pt x="92" y="30"/>
                      </a:cubicBezTo>
                      <a:cubicBezTo>
                        <a:pt x="92" y="25"/>
                        <a:pt x="95" y="19"/>
                        <a:pt x="107" y="15"/>
                      </a:cubicBezTo>
                      <a:cubicBezTo>
                        <a:pt x="113" y="13"/>
                        <a:pt x="119" y="12"/>
                        <a:pt x="128" y="12"/>
                      </a:cubicBezTo>
                      <a:cubicBezTo>
                        <a:pt x="140" y="12"/>
                        <a:pt x="153" y="15"/>
                        <a:pt x="159" y="16"/>
                      </a:cubicBezTo>
                      <a:lnTo>
                        <a:pt x="159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3" name="iślîḋê">
                  <a:extLst>
                    <a:ext uri="{FF2B5EF4-FFF2-40B4-BE49-F238E27FC236}">
                      <a16:creationId xmlns:a16="http://schemas.microsoft.com/office/drawing/2014/main" xmlns="" id="{24C511A7-AB85-4C59-9D99-E545FCB7537F}"/>
                    </a:ext>
                  </a:extLst>
                </p:cNvPr>
                <p:cNvSpPr/>
                <p:nvPr/>
              </p:nvSpPr>
              <p:spPr bwMode="auto">
                <a:xfrm>
                  <a:off x="7530761" y="5226656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8 h 18"/>
                    <a:gd name="T8" fmla="*/ 46 w 50"/>
                    <a:gd name="T9" fmla="*/ 18 h 18"/>
                    <a:gd name="T10" fmla="*/ 49 w 50"/>
                    <a:gd name="T11" fmla="*/ 18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9"/>
                        <a:pt x="1" y="10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7"/>
                        <a:pt x="33" y="6"/>
                        <a:pt x="44" y="18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8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4" name="ïs1îdé">
                  <a:extLst>
                    <a:ext uri="{FF2B5EF4-FFF2-40B4-BE49-F238E27FC236}">
                      <a16:creationId xmlns:a16="http://schemas.microsoft.com/office/drawing/2014/main" xmlns="" id="{3394B5F5-636F-4E97-A76F-5A05A0BD23E9}"/>
                    </a:ext>
                  </a:extLst>
                </p:cNvPr>
                <p:cNvSpPr/>
                <p:nvPr/>
              </p:nvSpPr>
              <p:spPr bwMode="auto">
                <a:xfrm>
                  <a:off x="7530761" y="5290888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7 h 18"/>
                    <a:gd name="T8" fmla="*/ 46 w 50"/>
                    <a:gd name="T9" fmla="*/ 18 h 18"/>
                    <a:gd name="T10" fmla="*/ 49 w 50"/>
                    <a:gd name="T11" fmla="*/ 17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8"/>
                        <a:pt x="1" y="10"/>
                      </a:cubicBezTo>
                      <a:cubicBezTo>
                        <a:pt x="1" y="12"/>
                        <a:pt x="3" y="12"/>
                        <a:pt x="5" y="12"/>
                      </a:cubicBezTo>
                      <a:cubicBezTo>
                        <a:pt x="17" y="7"/>
                        <a:pt x="33" y="6"/>
                        <a:pt x="44" y="17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7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5" name="işḻidê">
                  <a:extLst>
                    <a:ext uri="{FF2B5EF4-FFF2-40B4-BE49-F238E27FC236}">
                      <a16:creationId xmlns:a16="http://schemas.microsoft.com/office/drawing/2014/main" xmlns="" id="{3A4FCFC8-A692-4B51-AEA7-119A9394775E}"/>
                    </a:ext>
                  </a:extLst>
                </p:cNvPr>
                <p:cNvSpPr/>
                <p:nvPr/>
              </p:nvSpPr>
              <p:spPr bwMode="auto">
                <a:xfrm>
                  <a:off x="7530761" y="5351647"/>
                  <a:ext cx="180544" cy="67703"/>
                </a:xfrm>
                <a:custGeom>
                  <a:avLst/>
                  <a:gdLst>
                    <a:gd name="T0" fmla="*/ 2 w 50"/>
                    <a:gd name="T1" fmla="*/ 7 h 19"/>
                    <a:gd name="T2" fmla="*/ 1 w 50"/>
                    <a:gd name="T3" fmla="*/ 11 h 19"/>
                    <a:gd name="T4" fmla="*/ 5 w 50"/>
                    <a:gd name="T5" fmla="*/ 13 h 19"/>
                    <a:gd name="T6" fmla="*/ 44 w 50"/>
                    <a:gd name="T7" fmla="*/ 18 h 19"/>
                    <a:gd name="T8" fmla="*/ 46 w 50"/>
                    <a:gd name="T9" fmla="*/ 19 h 19"/>
                    <a:gd name="T10" fmla="*/ 49 w 50"/>
                    <a:gd name="T11" fmla="*/ 18 h 19"/>
                    <a:gd name="T12" fmla="*/ 49 w 50"/>
                    <a:gd name="T13" fmla="*/ 14 h 19"/>
                    <a:gd name="T14" fmla="*/ 2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2" y="7"/>
                      </a:moveTo>
                      <a:cubicBezTo>
                        <a:pt x="1" y="7"/>
                        <a:pt x="0" y="9"/>
                        <a:pt x="1" y="11"/>
                      </a:cubicBezTo>
                      <a:cubicBezTo>
                        <a:pt x="1" y="12"/>
                        <a:pt x="3" y="13"/>
                        <a:pt x="5" y="13"/>
                      </a:cubicBezTo>
                      <a:cubicBezTo>
                        <a:pt x="17" y="8"/>
                        <a:pt x="33" y="7"/>
                        <a:pt x="44" y="18"/>
                      </a:cubicBezTo>
                      <a:cubicBezTo>
                        <a:pt x="45" y="19"/>
                        <a:pt x="46" y="19"/>
                        <a:pt x="46" y="19"/>
                      </a:cubicBezTo>
                      <a:cubicBezTo>
                        <a:pt x="47" y="19"/>
                        <a:pt x="48" y="19"/>
                        <a:pt x="49" y="18"/>
                      </a:cubicBezTo>
                      <a:cubicBezTo>
                        <a:pt x="50" y="17"/>
                        <a:pt x="50" y="15"/>
                        <a:pt x="49" y="14"/>
                      </a:cubicBezTo>
                      <a:cubicBezTo>
                        <a:pt x="35" y="0"/>
                        <a:pt x="16" y="1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6" name="íśḷiḓê">
                  <a:extLst>
                    <a:ext uri="{FF2B5EF4-FFF2-40B4-BE49-F238E27FC236}">
                      <a16:creationId xmlns:a16="http://schemas.microsoft.com/office/drawing/2014/main" xmlns="" id="{DEE962D9-3892-4033-A4D3-DF70FCA584CE}"/>
                    </a:ext>
                  </a:extLst>
                </p:cNvPr>
                <p:cNvSpPr/>
                <p:nvPr/>
              </p:nvSpPr>
              <p:spPr bwMode="auto">
                <a:xfrm>
                  <a:off x="7530761" y="5415880"/>
                  <a:ext cx="180544" cy="69440"/>
                </a:xfrm>
                <a:custGeom>
                  <a:avLst/>
                  <a:gdLst>
                    <a:gd name="T0" fmla="*/ 2 w 50"/>
                    <a:gd name="T1" fmla="*/ 7 h 19"/>
                    <a:gd name="T2" fmla="*/ 1 w 50"/>
                    <a:gd name="T3" fmla="*/ 11 h 19"/>
                    <a:gd name="T4" fmla="*/ 5 w 50"/>
                    <a:gd name="T5" fmla="*/ 12 h 19"/>
                    <a:gd name="T6" fmla="*/ 44 w 50"/>
                    <a:gd name="T7" fmla="*/ 18 h 19"/>
                    <a:gd name="T8" fmla="*/ 46 w 50"/>
                    <a:gd name="T9" fmla="*/ 19 h 19"/>
                    <a:gd name="T10" fmla="*/ 49 w 50"/>
                    <a:gd name="T11" fmla="*/ 18 h 19"/>
                    <a:gd name="T12" fmla="*/ 49 w 50"/>
                    <a:gd name="T13" fmla="*/ 13 h 19"/>
                    <a:gd name="T14" fmla="*/ 2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2" y="7"/>
                      </a:moveTo>
                      <a:cubicBezTo>
                        <a:pt x="1" y="7"/>
                        <a:pt x="0" y="9"/>
                        <a:pt x="1" y="11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8"/>
                        <a:pt x="33" y="7"/>
                        <a:pt x="44" y="18"/>
                      </a:cubicBezTo>
                      <a:cubicBezTo>
                        <a:pt x="45" y="18"/>
                        <a:pt x="46" y="19"/>
                        <a:pt x="46" y="19"/>
                      </a:cubicBezTo>
                      <a:cubicBezTo>
                        <a:pt x="47" y="19"/>
                        <a:pt x="48" y="18"/>
                        <a:pt x="49" y="18"/>
                      </a:cubicBezTo>
                      <a:cubicBezTo>
                        <a:pt x="50" y="17"/>
                        <a:pt x="50" y="15"/>
                        <a:pt x="49" y="13"/>
                      </a:cubicBezTo>
                      <a:cubicBezTo>
                        <a:pt x="35" y="0"/>
                        <a:pt x="16" y="1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7" name="ïŝḻïḑê">
                  <a:extLst>
                    <a:ext uri="{FF2B5EF4-FFF2-40B4-BE49-F238E27FC236}">
                      <a16:creationId xmlns:a16="http://schemas.microsoft.com/office/drawing/2014/main" xmlns="" id="{6CC394C6-7551-4855-9477-56F787C320B5}"/>
                    </a:ext>
                  </a:extLst>
                </p:cNvPr>
                <p:cNvSpPr/>
                <p:nvPr/>
              </p:nvSpPr>
              <p:spPr bwMode="auto">
                <a:xfrm>
                  <a:off x="7530761" y="5481848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7 h 18"/>
                    <a:gd name="T8" fmla="*/ 46 w 50"/>
                    <a:gd name="T9" fmla="*/ 18 h 18"/>
                    <a:gd name="T10" fmla="*/ 49 w 50"/>
                    <a:gd name="T11" fmla="*/ 17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9"/>
                        <a:pt x="1" y="10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7"/>
                        <a:pt x="33" y="6"/>
                        <a:pt x="44" y="17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7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8" name="íS1idê">
                  <a:extLst>
                    <a:ext uri="{FF2B5EF4-FFF2-40B4-BE49-F238E27FC236}">
                      <a16:creationId xmlns:a16="http://schemas.microsoft.com/office/drawing/2014/main" xmlns="" id="{7D9C69AE-FB7E-4E94-895A-B4FC837BEAE0}"/>
                    </a:ext>
                  </a:extLst>
                </p:cNvPr>
                <p:cNvSpPr/>
                <p:nvPr/>
              </p:nvSpPr>
              <p:spPr bwMode="auto">
                <a:xfrm>
                  <a:off x="7818936" y="5226656"/>
                  <a:ext cx="180544" cy="64231"/>
                </a:xfrm>
                <a:custGeom>
                  <a:avLst/>
                  <a:gdLst>
                    <a:gd name="T0" fmla="*/ 1 w 50"/>
                    <a:gd name="T1" fmla="*/ 18 h 18"/>
                    <a:gd name="T2" fmla="*/ 3 w 50"/>
                    <a:gd name="T3" fmla="*/ 18 h 18"/>
                    <a:gd name="T4" fmla="*/ 5 w 50"/>
                    <a:gd name="T5" fmla="*/ 18 h 18"/>
                    <a:gd name="T6" fmla="*/ 45 w 50"/>
                    <a:gd name="T7" fmla="*/ 12 h 18"/>
                    <a:gd name="T8" fmla="*/ 49 w 50"/>
                    <a:gd name="T9" fmla="*/ 10 h 18"/>
                    <a:gd name="T10" fmla="*/ 47 w 50"/>
                    <a:gd name="T11" fmla="*/ 6 h 18"/>
                    <a:gd name="T12" fmla="*/ 1 w 50"/>
                    <a:gd name="T13" fmla="*/ 13 h 18"/>
                    <a:gd name="T14" fmla="*/ 1 w 50"/>
                    <a:gd name="T1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1" y="18"/>
                      </a:move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16" y="6"/>
                        <a:pt x="33" y="7"/>
                        <a:pt x="45" y="12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49" y="7"/>
                        <a:pt x="47" y="6"/>
                      </a:cubicBez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4"/>
                        <a:pt x="0" y="16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9" name="ïsļîḓe">
                  <a:extLst>
                    <a:ext uri="{FF2B5EF4-FFF2-40B4-BE49-F238E27FC236}">
                      <a16:creationId xmlns:a16="http://schemas.microsoft.com/office/drawing/2014/main" xmlns="" id="{8D108C78-6776-4D84-80A5-DC1B08C090C1}"/>
                    </a:ext>
                  </a:extLst>
                </p:cNvPr>
                <p:cNvSpPr/>
                <p:nvPr/>
              </p:nvSpPr>
              <p:spPr bwMode="auto">
                <a:xfrm>
                  <a:off x="7818936" y="5290888"/>
                  <a:ext cx="180544" cy="64231"/>
                </a:xfrm>
                <a:custGeom>
                  <a:avLst/>
                  <a:gdLst>
                    <a:gd name="T0" fmla="*/ 47 w 50"/>
                    <a:gd name="T1" fmla="*/ 6 h 18"/>
                    <a:gd name="T2" fmla="*/ 1 w 50"/>
                    <a:gd name="T3" fmla="*/ 13 h 18"/>
                    <a:gd name="T4" fmla="*/ 1 w 50"/>
                    <a:gd name="T5" fmla="*/ 17 h 18"/>
                    <a:gd name="T6" fmla="*/ 3 w 50"/>
                    <a:gd name="T7" fmla="*/ 18 h 18"/>
                    <a:gd name="T8" fmla="*/ 5 w 50"/>
                    <a:gd name="T9" fmla="*/ 17 h 18"/>
                    <a:gd name="T10" fmla="*/ 45 w 50"/>
                    <a:gd name="T11" fmla="*/ 12 h 18"/>
                    <a:gd name="T12" fmla="*/ 49 w 50"/>
                    <a:gd name="T13" fmla="*/ 10 h 18"/>
                    <a:gd name="T14" fmla="*/ 47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47" y="6"/>
                      </a:move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4"/>
                        <a:pt x="0" y="16"/>
                        <a:pt x="1" y="17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8"/>
                        <a:pt x="5" y="17"/>
                      </a:cubicBezTo>
                      <a:cubicBezTo>
                        <a:pt x="16" y="6"/>
                        <a:pt x="33" y="7"/>
                        <a:pt x="45" y="12"/>
                      </a:cubicBezTo>
                      <a:cubicBezTo>
                        <a:pt x="47" y="12"/>
                        <a:pt x="48" y="12"/>
                        <a:pt x="49" y="10"/>
                      </a:cubicBezTo>
                      <a:cubicBezTo>
                        <a:pt x="50" y="8"/>
                        <a:pt x="49" y="7"/>
                        <a:pt x="4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0" name="ïṣlïḓe">
                  <a:extLst>
                    <a:ext uri="{FF2B5EF4-FFF2-40B4-BE49-F238E27FC236}">
                      <a16:creationId xmlns:a16="http://schemas.microsoft.com/office/drawing/2014/main" xmlns="" id="{5774EBC8-12EF-4E1E-8747-F9C39977F6FC}"/>
                    </a:ext>
                  </a:extLst>
                </p:cNvPr>
                <p:cNvSpPr/>
                <p:nvPr/>
              </p:nvSpPr>
              <p:spPr bwMode="auto">
                <a:xfrm>
                  <a:off x="7818936" y="5351647"/>
                  <a:ext cx="180544" cy="67703"/>
                </a:xfrm>
                <a:custGeom>
                  <a:avLst/>
                  <a:gdLst>
                    <a:gd name="T0" fmla="*/ 47 w 50"/>
                    <a:gd name="T1" fmla="*/ 7 h 19"/>
                    <a:gd name="T2" fmla="*/ 1 w 50"/>
                    <a:gd name="T3" fmla="*/ 14 h 19"/>
                    <a:gd name="T4" fmla="*/ 1 w 50"/>
                    <a:gd name="T5" fmla="*/ 18 h 19"/>
                    <a:gd name="T6" fmla="*/ 3 w 50"/>
                    <a:gd name="T7" fmla="*/ 19 h 19"/>
                    <a:gd name="T8" fmla="*/ 5 w 50"/>
                    <a:gd name="T9" fmla="*/ 18 h 19"/>
                    <a:gd name="T10" fmla="*/ 45 w 50"/>
                    <a:gd name="T11" fmla="*/ 13 h 19"/>
                    <a:gd name="T12" fmla="*/ 49 w 50"/>
                    <a:gd name="T13" fmla="*/ 11 h 19"/>
                    <a:gd name="T14" fmla="*/ 47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47" y="7"/>
                      </a:moveTo>
                      <a:cubicBezTo>
                        <a:pt x="34" y="1"/>
                        <a:pt x="14" y="0"/>
                        <a:pt x="1" y="14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2" y="19"/>
                        <a:pt x="3" y="19"/>
                      </a:cubicBezTo>
                      <a:cubicBezTo>
                        <a:pt x="4" y="19"/>
                        <a:pt x="5" y="19"/>
                        <a:pt x="5" y="18"/>
                      </a:cubicBezTo>
                      <a:cubicBezTo>
                        <a:pt x="16" y="7"/>
                        <a:pt x="33" y="8"/>
                        <a:pt x="45" y="13"/>
                      </a:cubicBezTo>
                      <a:cubicBezTo>
                        <a:pt x="47" y="13"/>
                        <a:pt x="48" y="12"/>
                        <a:pt x="49" y="11"/>
                      </a:cubicBezTo>
                      <a:cubicBezTo>
                        <a:pt x="50" y="9"/>
                        <a:pt x="49" y="7"/>
                        <a:pt x="4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1" name="iśļïḑe">
                  <a:extLst>
                    <a:ext uri="{FF2B5EF4-FFF2-40B4-BE49-F238E27FC236}">
                      <a16:creationId xmlns:a16="http://schemas.microsoft.com/office/drawing/2014/main" xmlns="" id="{3555B5D6-7E06-4A4D-A724-B15CB6F52C15}"/>
                    </a:ext>
                  </a:extLst>
                </p:cNvPr>
                <p:cNvSpPr/>
                <p:nvPr/>
              </p:nvSpPr>
              <p:spPr bwMode="auto">
                <a:xfrm>
                  <a:off x="7818936" y="5415880"/>
                  <a:ext cx="180544" cy="69440"/>
                </a:xfrm>
                <a:custGeom>
                  <a:avLst/>
                  <a:gdLst>
                    <a:gd name="T0" fmla="*/ 47 w 50"/>
                    <a:gd name="T1" fmla="*/ 7 h 19"/>
                    <a:gd name="T2" fmla="*/ 1 w 50"/>
                    <a:gd name="T3" fmla="*/ 13 h 19"/>
                    <a:gd name="T4" fmla="*/ 1 w 50"/>
                    <a:gd name="T5" fmla="*/ 18 h 19"/>
                    <a:gd name="T6" fmla="*/ 3 w 50"/>
                    <a:gd name="T7" fmla="*/ 19 h 19"/>
                    <a:gd name="T8" fmla="*/ 5 w 50"/>
                    <a:gd name="T9" fmla="*/ 18 h 19"/>
                    <a:gd name="T10" fmla="*/ 45 w 50"/>
                    <a:gd name="T11" fmla="*/ 12 h 19"/>
                    <a:gd name="T12" fmla="*/ 49 w 50"/>
                    <a:gd name="T13" fmla="*/ 11 h 19"/>
                    <a:gd name="T14" fmla="*/ 47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47" y="7"/>
                      </a:move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8"/>
                        <a:pt x="2" y="19"/>
                        <a:pt x="3" y="19"/>
                      </a:cubicBezTo>
                      <a:cubicBezTo>
                        <a:pt x="4" y="19"/>
                        <a:pt x="5" y="18"/>
                        <a:pt x="5" y="18"/>
                      </a:cubicBezTo>
                      <a:cubicBezTo>
                        <a:pt x="16" y="7"/>
                        <a:pt x="33" y="8"/>
                        <a:pt x="45" y="12"/>
                      </a:cubicBezTo>
                      <a:cubicBezTo>
                        <a:pt x="47" y="13"/>
                        <a:pt x="48" y="12"/>
                        <a:pt x="49" y="11"/>
                      </a:cubicBezTo>
                      <a:cubicBezTo>
                        <a:pt x="50" y="9"/>
                        <a:pt x="49" y="7"/>
                        <a:pt x="4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5" name="ïśḻïdê">
                <a:extLst>
                  <a:ext uri="{FF2B5EF4-FFF2-40B4-BE49-F238E27FC236}">
                    <a16:creationId xmlns:a16="http://schemas.microsoft.com/office/drawing/2014/main" xmlns="" id="{28C1C5FF-74EB-441F-81D0-27962A442D0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203602" y="2642585"/>
                <a:ext cx="421867" cy="294387"/>
                <a:chOff x="9398692" y="2070616"/>
                <a:chExt cx="557254" cy="38886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9" name="ïşļíďè">
                  <a:extLst>
                    <a:ext uri="{FF2B5EF4-FFF2-40B4-BE49-F238E27FC236}">
                      <a16:creationId xmlns:a16="http://schemas.microsoft.com/office/drawing/2014/main" xmlns="" id="{C8E5F23C-3C31-4A89-BEDB-7A4308664ECE}"/>
                    </a:ext>
                  </a:extLst>
                </p:cNvPr>
                <p:cNvSpPr/>
                <p:nvPr/>
              </p:nvSpPr>
              <p:spPr bwMode="auto">
                <a:xfrm>
                  <a:off x="9398692" y="2070616"/>
                  <a:ext cx="557254" cy="388863"/>
                </a:xfrm>
                <a:custGeom>
                  <a:avLst/>
                  <a:gdLst>
                    <a:gd name="T0" fmla="*/ 130 w 155"/>
                    <a:gd name="T1" fmla="*/ 39 h 108"/>
                    <a:gd name="T2" fmla="*/ 95 w 155"/>
                    <a:gd name="T3" fmla="*/ 46 h 108"/>
                    <a:gd name="T4" fmla="*/ 85 w 155"/>
                    <a:gd name="T5" fmla="*/ 37 h 108"/>
                    <a:gd name="T6" fmla="*/ 71 w 155"/>
                    <a:gd name="T7" fmla="*/ 36 h 108"/>
                    <a:gd name="T8" fmla="*/ 50 w 155"/>
                    <a:gd name="T9" fmla="*/ 7 h 108"/>
                    <a:gd name="T10" fmla="*/ 7 w 155"/>
                    <a:gd name="T11" fmla="*/ 25 h 108"/>
                    <a:gd name="T12" fmla="*/ 25 w 155"/>
                    <a:gd name="T13" fmla="*/ 68 h 108"/>
                    <a:gd name="T14" fmla="*/ 68 w 155"/>
                    <a:gd name="T15" fmla="*/ 50 h 108"/>
                    <a:gd name="T16" fmla="*/ 71 w 155"/>
                    <a:gd name="T17" fmla="*/ 41 h 108"/>
                    <a:gd name="T18" fmla="*/ 83 w 155"/>
                    <a:gd name="T19" fmla="*/ 42 h 108"/>
                    <a:gd name="T20" fmla="*/ 92 w 155"/>
                    <a:gd name="T21" fmla="*/ 50 h 108"/>
                    <a:gd name="T22" fmla="*/ 87 w 155"/>
                    <a:gd name="T23" fmla="*/ 58 h 108"/>
                    <a:gd name="T24" fmla="*/ 105 w 155"/>
                    <a:gd name="T25" fmla="*/ 101 h 108"/>
                    <a:gd name="T26" fmla="*/ 149 w 155"/>
                    <a:gd name="T27" fmla="*/ 83 h 108"/>
                    <a:gd name="T28" fmla="*/ 130 w 155"/>
                    <a:gd name="T29" fmla="*/ 39 h 108"/>
                    <a:gd name="T30" fmla="*/ 29 w 155"/>
                    <a:gd name="T31" fmla="*/ 59 h 108"/>
                    <a:gd name="T32" fmla="*/ 16 w 155"/>
                    <a:gd name="T33" fmla="*/ 29 h 108"/>
                    <a:gd name="T34" fmla="*/ 46 w 155"/>
                    <a:gd name="T35" fmla="*/ 16 h 108"/>
                    <a:gd name="T36" fmla="*/ 59 w 155"/>
                    <a:gd name="T37" fmla="*/ 46 h 108"/>
                    <a:gd name="T38" fmla="*/ 29 w 155"/>
                    <a:gd name="T39" fmla="*/ 59 h 108"/>
                    <a:gd name="T40" fmla="*/ 109 w 155"/>
                    <a:gd name="T41" fmla="*/ 91 h 108"/>
                    <a:gd name="T42" fmla="*/ 97 w 155"/>
                    <a:gd name="T43" fmla="*/ 61 h 108"/>
                    <a:gd name="T44" fmla="*/ 127 w 155"/>
                    <a:gd name="T45" fmla="*/ 49 h 108"/>
                    <a:gd name="T46" fmla="*/ 139 w 155"/>
                    <a:gd name="T47" fmla="*/ 79 h 108"/>
                    <a:gd name="T48" fmla="*/ 109 w 155"/>
                    <a:gd name="T49" fmla="*/ 91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5" h="108">
                      <a:moveTo>
                        <a:pt x="130" y="39"/>
                      </a:moveTo>
                      <a:cubicBezTo>
                        <a:pt x="118" y="34"/>
                        <a:pt x="104" y="37"/>
                        <a:pt x="95" y="46"/>
                      </a:cubicBezTo>
                      <a:cubicBezTo>
                        <a:pt x="93" y="42"/>
                        <a:pt x="89" y="39"/>
                        <a:pt x="85" y="37"/>
                      </a:cubicBezTo>
                      <a:cubicBezTo>
                        <a:pt x="80" y="35"/>
                        <a:pt x="75" y="35"/>
                        <a:pt x="71" y="36"/>
                      </a:cubicBezTo>
                      <a:cubicBezTo>
                        <a:pt x="70" y="24"/>
                        <a:pt x="62" y="12"/>
                        <a:pt x="50" y="7"/>
                      </a:cubicBezTo>
                      <a:cubicBezTo>
                        <a:pt x="33" y="0"/>
                        <a:pt x="14" y="8"/>
                        <a:pt x="7" y="25"/>
                      </a:cubicBezTo>
                      <a:cubicBezTo>
                        <a:pt x="0" y="42"/>
                        <a:pt x="8" y="61"/>
                        <a:pt x="25" y="68"/>
                      </a:cubicBezTo>
                      <a:cubicBezTo>
                        <a:pt x="42" y="75"/>
                        <a:pt x="61" y="67"/>
                        <a:pt x="68" y="50"/>
                      </a:cubicBezTo>
                      <a:cubicBezTo>
                        <a:pt x="69" y="47"/>
                        <a:pt x="70" y="44"/>
                        <a:pt x="71" y="41"/>
                      </a:cubicBezTo>
                      <a:cubicBezTo>
                        <a:pt x="74" y="40"/>
                        <a:pt x="78" y="40"/>
                        <a:pt x="83" y="42"/>
                      </a:cubicBezTo>
                      <a:cubicBezTo>
                        <a:pt x="87" y="44"/>
                        <a:pt x="90" y="47"/>
                        <a:pt x="92" y="50"/>
                      </a:cubicBezTo>
                      <a:cubicBezTo>
                        <a:pt x="90" y="52"/>
                        <a:pt x="88" y="55"/>
                        <a:pt x="87" y="58"/>
                      </a:cubicBezTo>
                      <a:cubicBezTo>
                        <a:pt x="80" y="75"/>
                        <a:pt x="89" y="94"/>
                        <a:pt x="105" y="101"/>
                      </a:cubicBezTo>
                      <a:cubicBezTo>
                        <a:pt x="122" y="108"/>
                        <a:pt x="142" y="99"/>
                        <a:pt x="149" y="83"/>
                      </a:cubicBezTo>
                      <a:cubicBezTo>
                        <a:pt x="155" y="66"/>
                        <a:pt x="147" y="46"/>
                        <a:pt x="130" y="39"/>
                      </a:cubicBezTo>
                      <a:close/>
                      <a:moveTo>
                        <a:pt x="29" y="59"/>
                      </a:moveTo>
                      <a:cubicBezTo>
                        <a:pt x="17" y="54"/>
                        <a:pt x="12" y="41"/>
                        <a:pt x="16" y="29"/>
                      </a:cubicBezTo>
                      <a:cubicBezTo>
                        <a:pt x="21" y="17"/>
                        <a:pt x="35" y="11"/>
                        <a:pt x="46" y="16"/>
                      </a:cubicBezTo>
                      <a:cubicBezTo>
                        <a:pt x="58" y="21"/>
                        <a:pt x="64" y="34"/>
                        <a:pt x="59" y="46"/>
                      </a:cubicBezTo>
                      <a:cubicBezTo>
                        <a:pt x="54" y="58"/>
                        <a:pt x="41" y="64"/>
                        <a:pt x="29" y="59"/>
                      </a:cubicBezTo>
                      <a:close/>
                      <a:moveTo>
                        <a:pt x="109" y="91"/>
                      </a:moveTo>
                      <a:cubicBezTo>
                        <a:pt x="98" y="87"/>
                        <a:pt x="92" y="73"/>
                        <a:pt x="97" y="61"/>
                      </a:cubicBezTo>
                      <a:cubicBezTo>
                        <a:pt x="101" y="50"/>
                        <a:pt x="115" y="44"/>
                        <a:pt x="127" y="49"/>
                      </a:cubicBezTo>
                      <a:cubicBezTo>
                        <a:pt x="138" y="54"/>
                        <a:pt x="144" y="67"/>
                        <a:pt x="139" y="79"/>
                      </a:cubicBezTo>
                      <a:cubicBezTo>
                        <a:pt x="134" y="90"/>
                        <a:pt x="121" y="96"/>
                        <a:pt x="109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0" name="iSļiḋe">
                  <a:extLst>
                    <a:ext uri="{FF2B5EF4-FFF2-40B4-BE49-F238E27FC236}">
                      <a16:creationId xmlns:a16="http://schemas.microsoft.com/office/drawing/2014/main" xmlns="" id="{B6C66AFA-78A1-4D80-839A-7C115116055B}"/>
                    </a:ext>
                  </a:extLst>
                </p:cNvPr>
                <p:cNvSpPr/>
                <p:nvPr/>
              </p:nvSpPr>
              <p:spPr bwMode="auto">
                <a:xfrm>
                  <a:off x="9478548" y="2141792"/>
                  <a:ext cx="92007" cy="64231"/>
                </a:xfrm>
                <a:custGeom>
                  <a:avLst/>
                  <a:gdLst>
                    <a:gd name="T0" fmla="*/ 24 w 26"/>
                    <a:gd name="T1" fmla="*/ 5 h 18"/>
                    <a:gd name="T2" fmla="*/ 21 w 26"/>
                    <a:gd name="T3" fmla="*/ 3 h 18"/>
                    <a:gd name="T4" fmla="*/ 1 w 26"/>
                    <a:gd name="T5" fmla="*/ 12 h 18"/>
                    <a:gd name="T6" fmla="*/ 1 w 26"/>
                    <a:gd name="T7" fmla="*/ 15 h 18"/>
                    <a:gd name="T8" fmla="*/ 2 w 26"/>
                    <a:gd name="T9" fmla="*/ 18 h 18"/>
                    <a:gd name="T10" fmla="*/ 3 w 26"/>
                    <a:gd name="T11" fmla="*/ 18 h 18"/>
                    <a:gd name="T12" fmla="*/ 6 w 26"/>
                    <a:gd name="T13" fmla="*/ 16 h 18"/>
                    <a:gd name="T14" fmla="*/ 6 w 26"/>
                    <a:gd name="T15" fmla="*/ 14 h 18"/>
                    <a:gd name="T16" fmla="*/ 19 w 26"/>
                    <a:gd name="T17" fmla="*/ 8 h 18"/>
                    <a:gd name="T18" fmla="*/ 21 w 26"/>
                    <a:gd name="T19" fmla="*/ 9 h 18"/>
                    <a:gd name="T20" fmla="*/ 25 w 26"/>
                    <a:gd name="T21" fmla="*/ 8 h 18"/>
                    <a:gd name="T22" fmla="*/ 24 w 26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18">
                      <a:moveTo>
                        <a:pt x="24" y="5"/>
                      </a:moveTo>
                      <a:cubicBezTo>
                        <a:pt x="23" y="4"/>
                        <a:pt x="22" y="4"/>
                        <a:pt x="21" y="3"/>
                      </a:cubicBezTo>
                      <a:cubicBezTo>
                        <a:pt x="14" y="0"/>
                        <a:pt x="5" y="4"/>
                        <a:pt x="1" y="12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0" y="16"/>
                        <a:pt x="1" y="17"/>
                        <a:pt x="2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7"/>
                        <a:pt x="6" y="16"/>
                      </a:cubicBezTo>
                      <a:cubicBezTo>
                        <a:pt x="6" y="15"/>
                        <a:pt x="6" y="14"/>
                        <a:pt x="6" y="14"/>
                      </a:cubicBezTo>
                      <a:cubicBezTo>
                        <a:pt x="8" y="8"/>
                        <a:pt x="14" y="6"/>
                        <a:pt x="19" y="8"/>
                      </a:cubicBezTo>
                      <a:cubicBezTo>
                        <a:pt x="20" y="8"/>
                        <a:pt x="21" y="9"/>
                        <a:pt x="21" y="9"/>
                      </a:cubicBezTo>
                      <a:cubicBezTo>
                        <a:pt x="22" y="10"/>
                        <a:pt x="24" y="9"/>
                        <a:pt x="25" y="8"/>
                      </a:cubicBezTo>
                      <a:cubicBezTo>
                        <a:pt x="26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1" name="îşḻiḍê">
                  <a:extLst>
                    <a:ext uri="{FF2B5EF4-FFF2-40B4-BE49-F238E27FC236}">
                      <a16:creationId xmlns:a16="http://schemas.microsoft.com/office/drawing/2014/main" xmlns="" id="{72E8BA5D-1DA1-4983-BBF4-C0BCC627490F}"/>
                    </a:ext>
                  </a:extLst>
                </p:cNvPr>
                <p:cNvSpPr/>
                <p:nvPr/>
              </p:nvSpPr>
              <p:spPr bwMode="auto">
                <a:xfrm>
                  <a:off x="9768460" y="2261575"/>
                  <a:ext cx="90272" cy="64231"/>
                </a:xfrm>
                <a:custGeom>
                  <a:avLst/>
                  <a:gdLst>
                    <a:gd name="T0" fmla="*/ 23 w 25"/>
                    <a:gd name="T1" fmla="*/ 4 h 18"/>
                    <a:gd name="T2" fmla="*/ 21 w 25"/>
                    <a:gd name="T3" fmla="*/ 3 h 18"/>
                    <a:gd name="T4" fmla="*/ 1 w 25"/>
                    <a:gd name="T5" fmla="*/ 11 h 18"/>
                    <a:gd name="T6" fmla="*/ 0 w 25"/>
                    <a:gd name="T7" fmla="*/ 14 h 18"/>
                    <a:gd name="T8" fmla="*/ 1 w 25"/>
                    <a:gd name="T9" fmla="*/ 17 h 18"/>
                    <a:gd name="T10" fmla="*/ 2 w 25"/>
                    <a:gd name="T11" fmla="*/ 17 h 18"/>
                    <a:gd name="T12" fmla="*/ 5 w 25"/>
                    <a:gd name="T13" fmla="*/ 15 h 18"/>
                    <a:gd name="T14" fmla="*/ 5 w 25"/>
                    <a:gd name="T15" fmla="*/ 13 h 18"/>
                    <a:gd name="T16" fmla="*/ 19 w 25"/>
                    <a:gd name="T17" fmla="*/ 8 h 18"/>
                    <a:gd name="T18" fmla="*/ 21 w 25"/>
                    <a:gd name="T19" fmla="*/ 9 h 18"/>
                    <a:gd name="T20" fmla="*/ 24 w 25"/>
                    <a:gd name="T21" fmla="*/ 8 h 18"/>
                    <a:gd name="T22" fmla="*/ 23 w 25"/>
                    <a:gd name="T23" fmla="*/ 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" h="18">
                      <a:moveTo>
                        <a:pt x="23" y="4"/>
                      </a:moveTo>
                      <a:cubicBezTo>
                        <a:pt x="23" y="4"/>
                        <a:pt x="22" y="3"/>
                        <a:pt x="21" y="3"/>
                      </a:cubicBezTo>
                      <a:cubicBezTo>
                        <a:pt x="13" y="0"/>
                        <a:pt x="4" y="4"/>
                        <a:pt x="1" y="11"/>
                      </a:cubicBezTo>
                      <a:cubicBezTo>
                        <a:pt x="0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5" y="17"/>
                        <a:pt x="5" y="15"/>
                      </a:cubicBezTo>
                      <a:cubicBezTo>
                        <a:pt x="5" y="15"/>
                        <a:pt x="5" y="14"/>
                        <a:pt x="5" y="13"/>
                      </a:cubicBezTo>
                      <a:cubicBezTo>
                        <a:pt x="8" y="8"/>
                        <a:pt x="14" y="6"/>
                        <a:pt x="19" y="8"/>
                      </a:cubicBezTo>
                      <a:cubicBezTo>
                        <a:pt x="19" y="8"/>
                        <a:pt x="20" y="8"/>
                        <a:pt x="21" y="9"/>
                      </a:cubicBezTo>
                      <a:cubicBezTo>
                        <a:pt x="22" y="9"/>
                        <a:pt x="23" y="9"/>
                        <a:pt x="24" y="8"/>
                      </a:cubicBezTo>
                      <a:cubicBezTo>
                        <a:pt x="25" y="7"/>
                        <a:pt x="25" y="5"/>
                        <a:pt x="2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6" name="íŝļîḋe">
                <a:extLst>
                  <a:ext uri="{FF2B5EF4-FFF2-40B4-BE49-F238E27FC236}">
                    <a16:creationId xmlns:a16="http://schemas.microsoft.com/office/drawing/2014/main" xmlns="" id="{5B6056DA-A684-4184-A307-BFA1684C812B}"/>
                  </a:ext>
                </a:extLst>
              </p:cNvPr>
              <p:cNvSpPr/>
              <p:nvPr/>
            </p:nvSpPr>
            <p:spPr bwMode="auto">
              <a:xfrm>
                <a:off x="8802762" y="2745095"/>
                <a:ext cx="345642" cy="187934"/>
              </a:xfrm>
              <a:custGeom>
                <a:avLst/>
                <a:gdLst>
                  <a:gd name="T0" fmla="*/ 7 w 127"/>
                  <a:gd name="T1" fmla="*/ 44 h 69"/>
                  <a:gd name="T2" fmla="*/ 25 w 127"/>
                  <a:gd name="T3" fmla="*/ 53 h 69"/>
                  <a:gd name="T4" fmla="*/ 30 w 127"/>
                  <a:gd name="T5" fmla="*/ 52 h 69"/>
                  <a:gd name="T6" fmla="*/ 72 w 127"/>
                  <a:gd name="T7" fmla="*/ 69 h 69"/>
                  <a:gd name="T8" fmla="*/ 127 w 127"/>
                  <a:gd name="T9" fmla="*/ 24 h 69"/>
                  <a:gd name="T10" fmla="*/ 127 w 127"/>
                  <a:gd name="T11" fmla="*/ 12 h 69"/>
                  <a:gd name="T12" fmla="*/ 114 w 127"/>
                  <a:gd name="T13" fmla="*/ 0 h 69"/>
                  <a:gd name="T14" fmla="*/ 31 w 127"/>
                  <a:gd name="T15" fmla="*/ 0 h 69"/>
                  <a:gd name="T16" fmla="*/ 18 w 127"/>
                  <a:gd name="T17" fmla="*/ 12 h 69"/>
                  <a:gd name="T18" fmla="*/ 18 w 127"/>
                  <a:gd name="T19" fmla="*/ 13 h 69"/>
                  <a:gd name="T20" fmla="*/ 4 w 127"/>
                  <a:gd name="T21" fmla="*/ 22 h 69"/>
                  <a:gd name="T22" fmla="*/ 7 w 127"/>
                  <a:gd name="T23" fmla="*/ 44 h 69"/>
                  <a:gd name="T24" fmla="*/ 27 w 127"/>
                  <a:gd name="T25" fmla="*/ 24 h 69"/>
                  <a:gd name="T26" fmla="*/ 27 w 127"/>
                  <a:gd name="T27" fmla="*/ 12 h 69"/>
                  <a:gd name="T28" fmla="*/ 31 w 127"/>
                  <a:gd name="T29" fmla="*/ 9 h 69"/>
                  <a:gd name="T30" fmla="*/ 114 w 127"/>
                  <a:gd name="T31" fmla="*/ 9 h 69"/>
                  <a:gd name="T32" fmla="*/ 118 w 127"/>
                  <a:gd name="T33" fmla="*/ 12 h 69"/>
                  <a:gd name="T34" fmla="*/ 118 w 127"/>
                  <a:gd name="T35" fmla="*/ 24 h 69"/>
                  <a:gd name="T36" fmla="*/ 72 w 127"/>
                  <a:gd name="T37" fmla="*/ 61 h 69"/>
                  <a:gd name="T38" fmla="*/ 27 w 127"/>
                  <a:gd name="T39" fmla="*/ 24 h 69"/>
                  <a:gd name="T40" fmla="*/ 12 w 127"/>
                  <a:gd name="T41" fmla="*/ 26 h 69"/>
                  <a:gd name="T42" fmla="*/ 18 w 127"/>
                  <a:gd name="T43" fmla="*/ 22 h 69"/>
                  <a:gd name="T44" fmla="*/ 18 w 127"/>
                  <a:gd name="T45" fmla="*/ 24 h 69"/>
                  <a:gd name="T46" fmla="*/ 24 w 127"/>
                  <a:gd name="T47" fmla="*/ 44 h 69"/>
                  <a:gd name="T48" fmla="*/ 14 w 127"/>
                  <a:gd name="T49" fmla="*/ 39 h 69"/>
                  <a:gd name="T50" fmla="*/ 12 w 127"/>
                  <a:gd name="T51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" h="69">
                    <a:moveTo>
                      <a:pt x="7" y="44"/>
                    </a:moveTo>
                    <a:cubicBezTo>
                      <a:pt x="11" y="50"/>
                      <a:pt x="18" y="53"/>
                      <a:pt x="25" y="53"/>
                    </a:cubicBezTo>
                    <a:cubicBezTo>
                      <a:pt x="26" y="53"/>
                      <a:pt x="28" y="52"/>
                      <a:pt x="30" y="52"/>
                    </a:cubicBezTo>
                    <a:cubicBezTo>
                      <a:pt x="40" y="63"/>
                      <a:pt x="55" y="69"/>
                      <a:pt x="72" y="69"/>
                    </a:cubicBezTo>
                    <a:cubicBezTo>
                      <a:pt x="102" y="69"/>
                      <a:pt x="127" y="49"/>
                      <a:pt x="127" y="24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7" y="5"/>
                      <a:pt x="121" y="0"/>
                      <a:pt x="1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4" y="0"/>
                      <a:pt x="18" y="5"/>
                      <a:pt x="18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9" y="14"/>
                      <a:pt x="5" y="19"/>
                      <a:pt x="4" y="22"/>
                    </a:cubicBezTo>
                    <a:cubicBezTo>
                      <a:pt x="0" y="28"/>
                      <a:pt x="2" y="37"/>
                      <a:pt x="7" y="44"/>
                    </a:cubicBezTo>
                    <a:close/>
                    <a:moveTo>
                      <a:pt x="27" y="24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0"/>
                      <a:pt x="28" y="9"/>
                      <a:pt x="31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6" y="9"/>
                      <a:pt x="118" y="10"/>
                      <a:pt x="118" y="12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44"/>
                      <a:pt x="98" y="61"/>
                      <a:pt x="72" y="61"/>
                    </a:cubicBezTo>
                    <a:cubicBezTo>
                      <a:pt x="47" y="61"/>
                      <a:pt x="27" y="44"/>
                      <a:pt x="27" y="24"/>
                    </a:cubicBezTo>
                    <a:close/>
                    <a:moveTo>
                      <a:pt x="12" y="26"/>
                    </a:moveTo>
                    <a:cubicBezTo>
                      <a:pt x="13" y="23"/>
                      <a:pt x="15" y="22"/>
                      <a:pt x="18" y="22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31"/>
                      <a:pt x="20" y="38"/>
                      <a:pt x="24" y="44"/>
                    </a:cubicBezTo>
                    <a:cubicBezTo>
                      <a:pt x="19" y="44"/>
                      <a:pt x="15" y="41"/>
                      <a:pt x="14" y="39"/>
                    </a:cubicBezTo>
                    <a:cubicBezTo>
                      <a:pt x="11" y="35"/>
                      <a:pt x="10" y="29"/>
                      <a:pt x="12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47" name="îşḻîḓè">
                <a:extLst>
                  <a:ext uri="{FF2B5EF4-FFF2-40B4-BE49-F238E27FC236}">
                    <a16:creationId xmlns:a16="http://schemas.microsoft.com/office/drawing/2014/main" xmlns="" id="{6C8C1E20-B6CC-4D52-B99E-9005A3461DEC}"/>
                  </a:ext>
                </a:extLst>
              </p:cNvPr>
              <p:cNvSpPr/>
              <p:nvPr/>
            </p:nvSpPr>
            <p:spPr bwMode="auto">
              <a:xfrm>
                <a:off x="9086636" y="3127536"/>
                <a:ext cx="160336" cy="160336"/>
              </a:xfrm>
              <a:custGeom>
                <a:avLst/>
                <a:gdLst>
                  <a:gd name="connsiteX0" fmla="*/ 157975 w 211791"/>
                  <a:gd name="connsiteY0" fmla="*/ 38481 h 211791"/>
                  <a:gd name="connsiteX1" fmla="*/ 144087 w 211791"/>
                  <a:gd name="connsiteY1" fmla="*/ 52948 h 211791"/>
                  <a:gd name="connsiteX2" fmla="*/ 157975 w 211791"/>
                  <a:gd name="connsiteY2" fmla="*/ 67414 h 211791"/>
                  <a:gd name="connsiteX3" fmla="*/ 171863 w 211791"/>
                  <a:gd name="connsiteY3" fmla="*/ 52948 h 211791"/>
                  <a:gd name="connsiteX4" fmla="*/ 157975 w 211791"/>
                  <a:gd name="connsiteY4" fmla="*/ 38481 h 211791"/>
                  <a:gd name="connsiteX5" fmla="*/ 157975 w 211791"/>
                  <a:gd name="connsiteY5" fmla="*/ 31248 h 211791"/>
                  <a:gd name="connsiteX6" fmla="*/ 178807 w 211791"/>
                  <a:gd name="connsiteY6" fmla="*/ 52948 h 211791"/>
                  <a:gd name="connsiteX7" fmla="*/ 157975 w 211791"/>
                  <a:gd name="connsiteY7" fmla="*/ 74647 h 211791"/>
                  <a:gd name="connsiteX8" fmla="*/ 137143 w 211791"/>
                  <a:gd name="connsiteY8" fmla="*/ 52948 h 211791"/>
                  <a:gd name="connsiteX9" fmla="*/ 157975 w 211791"/>
                  <a:gd name="connsiteY9" fmla="*/ 31248 h 211791"/>
                  <a:gd name="connsiteX10" fmla="*/ 129228 w 211791"/>
                  <a:gd name="connsiteY10" fmla="*/ 17948 h 211791"/>
                  <a:gd name="connsiteX11" fmla="*/ 17948 w 211791"/>
                  <a:gd name="connsiteY11" fmla="*/ 129229 h 211791"/>
                  <a:gd name="connsiteX12" fmla="*/ 82563 w 211791"/>
                  <a:gd name="connsiteY12" fmla="*/ 193843 h 211791"/>
                  <a:gd name="connsiteX13" fmla="*/ 197432 w 211791"/>
                  <a:gd name="connsiteY13" fmla="*/ 78973 h 211791"/>
                  <a:gd name="connsiteX14" fmla="*/ 197432 w 211791"/>
                  <a:gd name="connsiteY14" fmla="*/ 17948 h 211791"/>
                  <a:gd name="connsiteX15" fmla="*/ 129228 w 211791"/>
                  <a:gd name="connsiteY15" fmla="*/ 17948 h 211791"/>
                  <a:gd name="connsiteX16" fmla="*/ 125639 w 211791"/>
                  <a:gd name="connsiteY16" fmla="*/ 0 h 211791"/>
                  <a:gd name="connsiteX17" fmla="*/ 204612 w 211791"/>
                  <a:gd name="connsiteY17" fmla="*/ 0 h 211791"/>
                  <a:gd name="connsiteX18" fmla="*/ 211791 w 211791"/>
                  <a:gd name="connsiteY18" fmla="*/ 7179 h 211791"/>
                  <a:gd name="connsiteX19" fmla="*/ 211791 w 211791"/>
                  <a:gd name="connsiteY19" fmla="*/ 82563 h 211791"/>
                  <a:gd name="connsiteX20" fmla="*/ 208201 w 211791"/>
                  <a:gd name="connsiteY20" fmla="*/ 89742 h 211791"/>
                  <a:gd name="connsiteX21" fmla="*/ 86152 w 211791"/>
                  <a:gd name="connsiteY21" fmla="*/ 208201 h 211791"/>
                  <a:gd name="connsiteX22" fmla="*/ 82563 w 211791"/>
                  <a:gd name="connsiteY22" fmla="*/ 211791 h 211791"/>
                  <a:gd name="connsiteX23" fmla="*/ 75383 w 211791"/>
                  <a:gd name="connsiteY23" fmla="*/ 208201 h 211791"/>
                  <a:gd name="connsiteX24" fmla="*/ 0 w 211791"/>
                  <a:gd name="connsiteY24" fmla="*/ 132818 h 211791"/>
                  <a:gd name="connsiteX25" fmla="*/ 0 w 211791"/>
                  <a:gd name="connsiteY25" fmla="*/ 122049 h 211791"/>
                  <a:gd name="connsiteX26" fmla="*/ 122049 w 211791"/>
                  <a:gd name="connsiteY26" fmla="*/ 3590 h 211791"/>
                  <a:gd name="connsiteX27" fmla="*/ 125639 w 211791"/>
                  <a:gd name="connsiteY27" fmla="*/ 0 h 21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1791" h="211791">
                    <a:moveTo>
                      <a:pt x="157975" y="38481"/>
                    </a:moveTo>
                    <a:cubicBezTo>
                      <a:pt x="151031" y="38481"/>
                      <a:pt x="144087" y="45714"/>
                      <a:pt x="144087" y="52948"/>
                    </a:cubicBezTo>
                    <a:cubicBezTo>
                      <a:pt x="144087" y="60181"/>
                      <a:pt x="151031" y="67414"/>
                      <a:pt x="157975" y="67414"/>
                    </a:cubicBezTo>
                    <a:cubicBezTo>
                      <a:pt x="164919" y="67414"/>
                      <a:pt x="171863" y="60181"/>
                      <a:pt x="171863" y="52948"/>
                    </a:cubicBezTo>
                    <a:cubicBezTo>
                      <a:pt x="171863" y="45714"/>
                      <a:pt x="164919" y="38481"/>
                      <a:pt x="157975" y="38481"/>
                    </a:cubicBezTo>
                    <a:close/>
                    <a:moveTo>
                      <a:pt x="157975" y="31248"/>
                    </a:moveTo>
                    <a:cubicBezTo>
                      <a:pt x="171863" y="31248"/>
                      <a:pt x="178807" y="42098"/>
                      <a:pt x="178807" y="52948"/>
                    </a:cubicBezTo>
                    <a:cubicBezTo>
                      <a:pt x="178807" y="63797"/>
                      <a:pt x="171863" y="74647"/>
                      <a:pt x="157975" y="74647"/>
                    </a:cubicBezTo>
                    <a:cubicBezTo>
                      <a:pt x="147559" y="74647"/>
                      <a:pt x="137143" y="63797"/>
                      <a:pt x="137143" y="52948"/>
                    </a:cubicBezTo>
                    <a:cubicBezTo>
                      <a:pt x="137143" y="42098"/>
                      <a:pt x="147559" y="31248"/>
                      <a:pt x="157975" y="31248"/>
                    </a:cubicBezTo>
                    <a:close/>
                    <a:moveTo>
                      <a:pt x="129228" y="17948"/>
                    </a:moveTo>
                    <a:cubicBezTo>
                      <a:pt x="17948" y="129229"/>
                      <a:pt x="17948" y="129229"/>
                      <a:pt x="17948" y="129229"/>
                    </a:cubicBezTo>
                    <a:cubicBezTo>
                      <a:pt x="82563" y="193843"/>
                      <a:pt x="82563" y="193843"/>
                      <a:pt x="82563" y="193843"/>
                    </a:cubicBezTo>
                    <a:cubicBezTo>
                      <a:pt x="197432" y="78973"/>
                      <a:pt x="197432" y="78973"/>
                      <a:pt x="197432" y="78973"/>
                    </a:cubicBezTo>
                    <a:lnTo>
                      <a:pt x="197432" y="17948"/>
                    </a:lnTo>
                    <a:cubicBezTo>
                      <a:pt x="129228" y="17948"/>
                      <a:pt x="129228" y="17948"/>
                      <a:pt x="129228" y="17948"/>
                    </a:cubicBezTo>
                    <a:close/>
                    <a:moveTo>
                      <a:pt x="125639" y="0"/>
                    </a:moveTo>
                    <a:cubicBezTo>
                      <a:pt x="204612" y="0"/>
                      <a:pt x="204612" y="0"/>
                      <a:pt x="204612" y="0"/>
                    </a:cubicBezTo>
                    <a:cubicBezTo>
                      <a:pt x="208201" y="0"/>
                      <a:pt x="211791" y="3590"/>
                      <a:pt x="211791" y="7179"/>
                    </a:cubicBezTo>
                    <a:cubicBezTo>
                      <a:pt x="211791" y="82563"/>
                      <a:pt x="211791" y="82563"/>
                      <a:pt x="211791" y="82563"/>
                    </a:cubicBezTo>
                    <a:cubicBezTo>
                      <a:pt x="211791" y="86152"/>
                      <a:pt x="208201" y="86152"/>
                      <a:pt x="208201" y="89742"/>
                    </a:cubicBezTo>
                    <a:cubicBezTo>
                      <a:pt x="86152" y="208201"/>
                      <a:pt x="86152" y="208201"/>
                      <a:pt x="86152" y="208201"/>
                    </a:cubicBezTo>
                    <a:cubicBezTo>
                      <a:pt x="86152" y="211791"/>
                      <a:pt x="82563" y="211791"/>
                      <a:pt x="82563" y="211791"/>
                    </a:cubicBezTo>
                    <a:cubicBezTo>
                      <a:pt x="78973" y="211791"/>
                      <a:pt x="78973" y="211791"/>
                      <a:pt x="75383" y="208201"/>
                    </a:cubicBezTo>
                    <a:cubicBezTo>
                      <a:pt x="0" y="132818"/>
                      <a:pt x="0" y="132818"/>
                      <a:pt x="0" y="132818"/>
                    </a:cubicBezTo>
                    <a:cubicBezTo>
                      <a:pt x="0" y="129229"/>
                      <a:pt x="0" y="125639"/>
                      <a:pt x="0" y="122049"/>
                    </a:cubicBezTo>
                    <a:cubicBezTo>
                      <a:pt x="122049" y="3590"/>
                      <a:pt x="122049" y="3590"/>
                      <a:pt x="122049" y="3590"/>
                    </a:cubicBezTo>
                    <a:cubicBezTo>
                      <a:pt x="122049" y="3590"/>
                      <a:pt x="125639" y="0"/>
                      <a:pt x="12563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48" name="íṥľïḍe">
                <a:extLst>
                  <a:ext uri="{FF2B5EF4-FFF2-40B4-BE49-F238E27FC236}">
                    <a16:creationId xmlns:a16="http://schemas.microsoft.com/office/drawing/2014/main" xmlns="" id="{641FED93-A2CA-42D9-AF5C-2F4A13ACEA5B}"/>
                  </a:ext>
                </a:extLst>
              </p:cNvPr>
              <p:cNvSpPr/>
              <p:nvPr/>
            </p:nvSpPr>
            <p:spPr bwMode="auto">
              <a:xfrm>
                <a:off x="9252228" y="5669255"/>
                <a:ext cx="251018" cy="350899"/>
              </a:xfrm>
              <a:custGeom>
                <a:avLst/>
                <a:gdLst>
                  <a:gd name="T0" fmla="*/ 81 w 191"/>
                  <a:gd name="T1" fmla="*/ 0 h 267"/>
                  <a:gd name="T2" fmla="*/ 0 w 191"/>
                  <a:gd name="T3" fmla="*/ 39 h 267"/>
                  <a:gd name="T4" fmla="*/ 110 w 191"/>
                  <a:gd name="T5" fmla="*/ 267 h 267"/>
                  <a:gd name="T6" fmla="*/ 191 w 191"/>
                  <a:gd name="T7" fmla="*/ 226 h 267"/>
                  <a:gd name="T8" fmla="*/ 81 w 191"/>
                  <a:gd name="T9" fmla="*/ 0 h 267"/>
                  <a:gd name="T10" fmla="*/ 79 w 191"/>
                  <a:gd name="T11" fmla="*/ 22 h 267"/>
                  <a:gd name="T12" fmla="*/ 65 w 191"/>
                  <a:gd name="T13" fmla="*/ 31 h 267"/>
                  <a:gd name="T14" fmla="*/ 71 w 191"/>
                  <a:gd name="T15" fmla="*/ 43 h 267"/>
                  <a:gd name="T16" fmla="*/ 85 w 191"/>
                  <a:gd name="T17" fmla="*/ 37 h 267"/>
                  <a:gd name="T18" fmla="*/ 89 w 191"/>
                  <a:gd name="T19" fmla="*/ 45 h 267"/>
                  <a:gd name="T20" fmla="*/ 58 w 191"/>
                  <a:gd name="T21" fmla="*/ 60 h 267"/>
                  <a:gd name="T22" fmla="*/ 65 w 191"/>
                  <a:gd name="T23" fmla="*/ 74 h 267"/>
                  <a:gd name="T24" fmla="*/ 96 w 191"/>
                  <a:gd name="T25" fmla="*/ 60 h 267"/>
                  <a:gd name="T26" fmla="*/ 100 w 191"/>
                  <a:gd name="T27" fmla="*/ 68 h 267"/>
                  <a:gd name="T28" fmla="*/ 85 w 191"/>
                  <a:gd name="T29" fmla="*/ 74 h 267"/>
                  <a:gd name="T30" fmla="*/ 91 w 191"/>
                  <a:gd name="T31" fmla="*/ 89 h 267"/>
                  <a:gd name="T32" fmla="*/ 106 w 191"/>
                  <a:gd name="T33" fmla="*/ 80 h 267"/>
                  <a:gd name="T34" fmla="*/ 112 w 191"/>
                  <a:gd name="T35" fmla="*/ 89 h 267"/>
                  <a:gd name="T36" fmla="*/ 79 w 191"/>
                  <a:gd name="T37" fmla="*/ 105 h 267"/>
                  <a:gd name="T38" fmla="*/ 87 w 191"/>
                  <a:gd name="T39" fmla="*/ 118 h 267"/>
                  <a:gd name="T40" fmla="*/ 118 w 191"/>
                  <a:gd name="T41" fmla="*/ 103 h 267"/>
                  <a:gd name="T42" fmla="*/ 123 w 191"/>
                  <a:gd name="T43" fmla="*/ 112 h 267"/>
                  <a:gd name="T44" fmla="*/ 108 w 191"/>
                  <a:gd name="T45" fmla="*/ 120 h 267"/>
                  <a:gd name="T46" fmla="*/ 114 w 191"/>
                  <a:gd name="T47" fmla="*/ 132 h 267"/>
                  <a:gd name="T48" fmla="*/ 129 w 191"/>
                  <a:gd name="T49" fmla="*/ 126 h 267"/>
                  <a:gd name="T50" fmla="*/ 133 w 191"/>
                  <a:gd name="T51" fmla="*/ 134 h 267"/>
                  <a:gd name="T52" fmla="*/ 102 w 191"/>
                  <a:gd name="T53" fmla="*/ 149 h 267"/>
                  <a:gd name="T54" fmla="*/ 108 w 191"/>
                  <a:gd name="T55" fmla="*/ 163 h 267"/>
                  <a:gd name="T56" fmla="*/ 139 w 191"/>
                  <a:gd name="T57" fmla="*/ 147 h 267"/>
                  <a:gd name="T58" fmla="*/ 143 w 191"/>
                  <a:gd name="T59" fmla="*/ 157 h 267"/>
                  <a:gd name="T60" fmla="*/ 129 w 191"/>
                  <a:gd name="T61" fmla="*/ 163 h 267"/>
                  <a:gd name="T62" fmla="*/ 135 w 191"/>
                  <a:gd name="T63" fmla="*/ 178 h 267"/>
                  <a:gd name="T64" fmla="*/ 149 w 191"/>
                  <a:gd name="T65" fmla="*/ 170 h 267"/>
                  <a:gd name="T66" fmla="*/ 154 w 191"/>
                  <a:gd name="T67" fmla="*/ 178 h 267"/>
                  <a:gd name="T68" fmla="*/ 123 w 191"/>
                  <a:gd name="T69" fmla="*/ 194 h 267"/>
                  <a:gd name="T70" fmla="*/ 129 w 191"/>
                  <a:gd name="T71" fmla="*/ 207 h 267"/>
                  <a:gd name="T72" fmla="*/ 162 w 191"/>
                  <a:gd name="T73" fmla="*/ 192 h 267"/>
                  <a:gd name="T74" fmla="*/ 166 w 191"/>
                  <a:gd name="T75" fmla="*/ 201 h 267"/>
                  <a:gd name="T76" fmla="*/ 152 w 191"/>
                  <a:gd name="T77" fmla="*/ 209 h 267"/>
                  <a:gd name="T78" fmla="*/ 158 w 191"/>
                  <a:gd name="T79" fmla="*/ 221 h 267"/>
                  <a:gd name="T80" fmla="*/ 172 w 191"/>
                  <a:gd name="T81" fmla="*/ 215 h 267"/>
                  <a:gd name="T82" fmla="*/ 176 w 191"/>
                  <a:gd name="T83" fmla="*/ 221 h 267"/>
                  <a:gd name="T84" fmla="*/ 116 w 191"/>
                  <a:gd name="T85" fmla="*/ 250 h 267"/>
                  <a:gd name="T86" fmla="*/ 17 w 191"/>
                  <a:gd name="T87" fmla="*/ 45 h 267"/>
                  <a:gd name="T88" fmla="*/ 75 w 191"/>
                  <a:gd name="T89" fmla="*/ 16 h 267"/>
                  <a:gd name="T90" fmla="*/ 79 w 191"/>
                  <a:gd name="T91" fmla="*/ 22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1" h="267">
                    <a:moveTo>
                      <a:pt x="81" y="0"/>
                    </a:moveTo>
                    <a:lnTo>
                      <a:pt x="0" y="39"/>
                    </a:lnTo>
                    <a:lnTo>
                      <a:pt x="110" y="267"/>
                    </a:lnTo>
                    <a:lnTo>
                      <a:pt x="191" y="226"/>
                    </a:lnTo>
                    <a:lnTo>
                      <a:pt x="81" y="0"/>
                    </a:lnTo>
                    <a:close/>
                    <a:moveTo>
                      <a:pt x="79" y="22"/>
                    </a:moveTo>
                    <a:lnTo>
                      <a:pt x="65" y="31"/>
                    </a:lnTo>
                    <a:lnTo>
                      <a:pt x="71" y="43"/>
                    </a:lnTo>
                    <a:lnTo>
                      <a:pt x="85" y="37"/>
                    </a:lnTo>
                    <a:lnTo>
                      <a:pt x="89" y="45"/>
                    </a:lnTo>
                    <a:lnTo>
                      <a:pt x="58" y="60"/>
                    </a:lnTo>
                    <a:lnTo>
                      <a:pt x="65" y="74"/>
                    </a:lnTo>
                    <a:lnTo>
                      <a:pt x="96" y="60"/>
                    </a:lnTo>
                    <a:lnTo>
                      <a:pt x="100" y="68"/>
                    </a:lnTo>
                    <a:lnTo>
                      <a:pt x="85" y="74"/>
                    </a:lnTo>
                    <a:lnTo>
                      <a:pt x="91" y="89"/>
                    </a:lnTo>
                    <a:lnTo>
                      <a:pt x="106" y="80"/>
                    </a:lnTo>
                    <a:lnTo>
                      <a:pt x="112" y="89"/>
                    </a:lnTo>
                    <a:lnTo>
                      <a:pt x="79" y="105"/>
                    </a:lnTo>
                    <a:lnTo>
                      <a:pt x="87" y="118"/>
                    </a:lnTo>
                    <a:lnTo>
                      <a:pt x="118" y="103"/>
                    </a:lnTo>
                    <a:lnTo>
                      <a:pt x="123" y="112"/>
                    </a:lnTo>
                    <a:lnTo>
                      <a:pt x="108" y="120"/>
                    </a:lnTo>
                    <a:lnTo>
                      <a:pt x="114" y="132"/>
                    </a:lnTo>
                    <a:lnTo>
                      <a:pt x="129" y="126"/>
                    </a:lnTo>
                    <a:lnTo>
                      <a:pt x="133" y="134"/>
                    </a:lnTo>
                    <a:lnTo>
                      <a:pt x="102" y="149"/>
                    </a:lnTo>
                    <a:lnTo>
                      <a:pt x="108" y="163"/>
                    </a:lnTo>
                    <a:lnTo>
                      <a:pt x="139" y="147"/>
                    </a:lnTo>
                    <a:lnTo>
                      <a:pt x="143" y="157"/>
                    </a:lnTo>
                    <a:lnTo>
                      <a:pt x="129" y="163"/>
                    </a:lnTo>
                    <a:lnTo>
                      <a:pt x="135" y="178"/>
                    </a:lnTo>
                    <a:lnTo>
                      <a:pt x="149" y="170"/>
                    </a:lnTo>
                    <a:lnTo>
                      <a:pt x="154" y="178"/>
                    </a:lnTo>
                    <a:lnTo>
                      <a:pt x="123" y="194"/>
                    </a:lnTo>
                    <a:lnTo>
                      <a:pt x="129" y="207"/>
                    </a:lnTo>
                    <a:lnTo>
                      <a:pt x="162" y="192"/>
                    </a:lnTo>
                    <a:lnTo>
                      <a:pt x="166" y="201"/>
                    </a:lnTo>
                    <a:lnTo>
                      <a:pt x="152" y="209"/>
                    </a:lnTo>
                    <a:lnTo>
                      <a:pt x="158" y="221"/>
                    </a:lnTo>
                    <a:lnTo>
                      <a:pt x="172" y="215"/>
                    </a:lnTo>
                    <a:lnTo>
                      <a:pt x="176" y="221"/>
                    </a:lnTo>
                    <a:lnTo>
                      <a:pt x="116" y="250"/>
                    </a:lnTo>
                    <a:lnTo>
                      <a:pt x="17" y="45"/>
                    </a:lnTo>
                    <a:lnTo>
                      <a:pt x="75" y="16"/>
                    </a:lnTo>
                    <a:lnTo>
                      <a:pt x="79" y="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9" name="îṧľíḑé">
                <a:extLst>
                  <a:ext uri="{FF2B5EF4-FFF2-40B4-BE49-F238E27FC236}">
                    <a16:creationId xmlns:a16="http://schemas.microsoft.com/office/drawing/2014/main" xmlns="" id="{B3DDA715-27D3-4A26-8A79-6C4B7AF932A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58680" y="4851805"/>
                <a:ext cx="193191" cy="223419"/>
                <a:chOff x="9603539" y="4988825"/>
                <a:chExt cx="255191" cy="2951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70" name="íṣliḑé">
                  <a:extLst>
                    <a:ext uri="{FF2B5EF4-FFF2-40B4-BE49-F238E27FC236}">
                      <a16:creationId xmlns:a16="http://schemas.microsoft.com/office/drawing/2014/main" xmlns="" id="{FEBF810C-E5E4-418F-94C0-285834C11EB7}"/>
                    </a:ext>
                  </a:extLst>
                </p:cNvPr>
                <p:cNvSpPr/>
                <p:nvPr/>
              </p:nvSpPr>
              <p:spPr bwMode="auto">
                <a:xfrm>
                  <a:off x="9603539" y="4988825"/>
                  <a:ext cx="255191" cy="295119"/>
                </a:xfrm>
                <a:custGeom>
                  <a:avLst/>
                  <a:gdLst>
                    <a:gd name="T0" fmla="*/ 6 w 71"/>
                    <a:gd name="T1" fmla="*/ 82 h 82"/>
                    <a:gd name="T2" fmla="*/ 64 w 71"/>
                    <a:gd name="T3" fmla="*/ 82 h 82"/>
                    <a:gd name="T4" fmla="*/ 71 w 71"/>
                    <a:gd name="T5" fmla="*/ 76 h 82"/>
                    <a:gd name="T6" fmla="*/ 71 w 71"/>
                    <a:gd name="T7" fmla="*/ 7 h 82"/>
                    <a:gd name="T8" fmla="*/ 64 w 71"/>
                    <a:gd name="T9" fmla="*/ 0 h 82"/>
                    <a:gd name="T10" fmla="*/ 6 w 71"/>
                    <a:gd name="T11" fmla="*/ 0 h 82"/>
                    <a:gd name="T12" fmla="*/ 0 w 71"/>
                    <a:gd name="T13" fmla="*/ 7 h 82"/>
                    <a:gd name="T14" fmla="*/ 0 w 71"/>
                    <a:gd name="T15" fmla="*/ 76 h 82"/>
                    <a:gd name="T16" fmla="*/ 6 w 71"/>
                    <a:gd name="T17" fmla="*/ 82 h 82"/>
                    <a:gd name="T18" fmla="*/ 4 w 71"/>
                    <a:gd name="T19" fmla="*/ 7 h 82"/>
                    <a:gd name="T20" fmla="*/ 6 w 71"/>
                    <a:gd name="T21" fmla="*/ 5 h 82"/>
                    <a:gd name="T22" fmla="*/ 64 w 71"/>
                    <a:gd name="T23" fmla="*/ 5 h 82"/>
                    <a:gd name="T24" fmla="*/ 66 w 71"/>
                    <a:gd name="T25" fmla="*/ 7 h 82"/>
                    <a:gd name="T26" fmla="*/ 66 w 71"/>
                    <a:gd name="T27" fmla="*/ 76 h 82"/>
                    <a:gd name="T28" fmla="*/ 64 w 71"/>
                    <a:gd name="T29" fmla="*/ 78 h 82"/>
                    <a:gd name="T30" fmla="*/ 6 w 71"/>
                    <a:gd name="T31" fmla="*/ 78 h 82"/>
                    <a:gd name="T32" fmla="*/ 4 w 71"/>
                    <a:gd name="T33" fmla="*/ 76 h 82"/>
                    <a:gd name="T34" fmla="*/ 4 w 71"/>
                    <a:gd name="T35" fmla="*/ 7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82">
                      <a:moveTo>
                        <a:pt x="6" y="82"/>
                      </a:moveTo>
                      <a:cubicBezTo>
                        <a:pt x="64" y="82"/>
                        <a:pt x="64" y="82"/>
                        <a:pt x="64" y="82"/>
                      </a:cubicBezTo>
                      <a:cubicBezTo>
                        <a:pt x="68" y="82"/>
                        <a:pt x="71" y="79"/>
                        <a:pt x="71" y="76"/>
                      </a:cubicBezTo>
                      <a:cubicBezTo>
                        <a:pt x="71" y="7"/>
                        <a:pt x="71" y="7"/>
                        <a:pt x="71" y="7"/>
                      </a:cubicBezTo>
                      <a:cubicBezTo>
                        <a:pt x="71" y="3"/>
                        <a:pt x="68" y="0"/>
                        <a:pt x="64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9"/>
                        <a:pt x="3" y="82"/>
                        <a:pt x="6" y="82"/>
                      </a:cubicBezTo>
                      <a:close/>
                      <a:moveTo>
                        <a:pt x="4" y="7"/>
                      </a:moveTo>
                      <a:cubicBezTo>
                        <a:pt x="4" y="6"/>
                        <a:pt x="5" y="5"/>
                        <a:pt x="6" y="5"/>
                      </a:cubicBezTo>
                      <a:cubicBezTo>
                        <a:pt x="64" y="5"/>
                        <a:pt x="64" y="5"/>
                        <a:pt x="64" y="5"/>
                      </a:cubicBezTo>
                      <a:cubicBezTo>
                        <a:pt x="65" y="5"/>
                        <a:pt x="66" y="6"/>
                        <a:pt x="66" y="7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66" y="77"/>
                        <a:pt x="65" y="78"/>
                        <a:pt x="64" y="78"/>
                      </a:cubicBezTo>
                      <a:cubicBezTo>
                        <a:pt x="6" y="78"/>
                        <a:pt x="6" y="78"/>
                        <a:pt x="6" y="78"/>
                      </a:cubicBezTo>
                      <a:cubicBezTo>
                        <a:pt x="5" y="78"/>
                        <a:pt x="4" y="77"/>
                        <a:pt x="4" y="76"/>
                      </a:cubicBezTo>
                      <a:lnTo>
                        <a:pt x="4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1" name="îṧľídê">
                  <a:extLst>
                    <a:ext uri="{FF2B5EF4-FFF2-40B4-BE49-F238E27FC236}">
                      <a16:creationId xmlns:a16="http://schemas.microsoft.com/office/drawing/2014/main" xmlns="" id="{545C085A-C256-4118-B6B8-6A50F6412EFB}"/>
                    </a:ext>
                  </a:extLst>
                </p:cNvPr>
                <p:cNvSpPr/>
                <p:nvPr/>
              </p:nvSpPr>
              <p:spPr bwMode="auto">
                <a:xfrm>
                  <a:off x="9626108" y="5013129"/>
                  <a:ext cx="208319" cy="65968"/>
                </a:xfrm>
                <a:custGeom>
                  <a:avLst/>
                  <a:gdLst>
                    <a:gd name="T0" fmla="*/ 4 w 58"/>
                    <a:gd name="T1" fmla="*/ 18 h 18"/>
                    <a:gd name="T2" fmla="*/ 54 w 58"/>
                    <a:gd name="T3" fmla="*/ 18 h 18"/>
                    <a:gd name="T4" fmla="*/ 58 w 58"/>
                    <a:gd name="T5" fmla="*/ 14 h 18"/>
                    <a:gd name="T6" fmla="*/ 58 w 58"/>
                    <a:gd name="T7" fmla="*/ 4 h 18"/>
                    <a:gd name="T8" fmla="*/ 54 w 58"/>
                    <a:gd name="T9" fmla="*/ 0 h 18"/>
                    <a:gd name="T10" fmla="*/ 4 w 58"/>
                    <a:gd name="T11" fmla="*/ 0 h 18"/>
                    <a:gd name="T12" fmla="*/ 0 w 58"/>
                    <a:gd name="T13" fmla="*/ 4 h 18"/>
                    <a:gd name="T14" fmla="*/ 0 w 58"/>
                    <a:gd name="T15" fmla="*/ 14 h 18"/>
                    <a:gd name="T16" fmla="*/ 4 w 58"/>
                    <a:gd name="T17" fmla="*/ 18 h 18"/>
                    <a:gd name="T18" fmla="*/ 3 w 58"/>
                    <a:gd name="T19" fmla="*/ 4 h 18"/>
                    <a:gd name="T20" fmla="*/ 4 w 58"/>
                    <a:gd name="T21" fmla="*/ 3 h 18"/>
                    <a:gd name="T22" fmla="*/ 54 w 58"/>
                    <a:gd name="T23" fmla="*/ 3 h 18"/>
                    <a:gd name="T24" fmla="*/ 55 w 58"/>
                    <a:gd name="T25" fmla="*/ 4 h 18"/>
                    <a:gd name="T26" fmla="*/ 55 w 58"/>
                    <a:gd name="T27" fmla="*/ 14 h 18"/>
                    <a:gd name="T28" fmla="*/ 54 w 58"/>
                    <a:gd name="T29" fmla="*/ 16 h 18"/>
                    <a:gd name="T30" fmla="*/ 4 w 58"/>
                    <a:gd name="T31" fmla="*/ 16 h 18"/>
                    <a:gd name="T32" fmla="*/ 3 w 58"/>
                    <a:gd name="T33" fmla="*/ 14 h 18"/>
                    <a:gd name="T34" fmla="*/ 3 w 58"/>
                    <a:gd name="T35" fmla="*/ 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" h="18">
                      <a:moveTo>
                        <a:pt x="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6" y="18"/>
                        <a:pt x="58" y="16"/>
                        <a:pt x="58" y="14"/>
                      </a:cubicBezTo>
                      <a:cubicBezTo>
                        <a:pt x="58" y="4"/>
                        <a:pt x="58" y="4"/>
                        <a:pt x="58" y="4"/>
                      </a:cubicBezTo>
                      <a:cubicBezTo>
                        <a:pt x="58" y="2"/>
                        <a:pt x="56" y="0"/>
                        <a:pt x="5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6"/>
                        <a:pt x="2" y="18"/>
                        <a:pt x="4" y="18"/>
                      </a:cubicBezTo>
                      <a:close/>
                      <a:moveTo>
                        <a:pt x="3" y="4"/>
                      </a:move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55" y="3"/>
                        <a:pt x="55" y="3"/>
                        <a:pt x="55" y="4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5"/>
                        <a:pt x="55" y="16"/>
                        <a:pt x="5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3" y="16"/>
                        <a:pt x="3" y="15"/>
                        <a:pt x="3" y="14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2" name="íSḻîḍê">
                  <a:extLst>
                    <a:ext uri="{FF2B5EF4-FFF2-40B4-BE49-F238E27FC236}">
                      <a16:creationId xmlns:a16="http://schemas.microsoft.com/office/drawing/2014/main" xmlns="" id="{31E7A41E-DB05-4BE0-BF82-67C8EFA6DBE7}"/>
                    </a:ext>
                  </a:extLst>
                </p:cNvPr>
                <p:cNvSpPr/>
                <p:nvPr/>
              </p:nvSpPr>
              <p:spPr bwMode="auto">
                <a:xfrm>
                  <a:off x="9721587" y="5032224"/>
                  <a:ext cx="15623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3" name="îsḷîḑê">
                  <a:extLst>
                    <a:ext uri="{FF2B5EF4-FFF2-40B4-BE49-F238E27FC236}">
                      <a16:creationId xmlns:a16="http://schemas.microsoft.com/office/drawing/2014/main" xmlns="" id="{7C34C2B4-7610-45CE-A5BB-EA4226AFA3E0}"/>
                    </a:ext>
                  </a:extLst>
                </p:cNvPr>
                <p:cNvSpPr/>
                <p:nvPr/>
              </p:nvSpPr>
              <p:spPr bwMode="auto">
                <a:xfrm>
                  <a:off x="9744156" y="5032224"/>
                  <a:ext cx="10416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4" name="íṡľíḓé">
                  <a:extLst>
                    <a:ext uri="{FF2B5EF4-FFF2-40B4-BE49-F238E27FC236}">
                      <a16:creationId xmlns:a16="http://schemas.microsoft.com/office/drawing/2014/main" xmlns="" id="{9978F71E-B626-4B64-818F-E4BB55EE8FDC}"/>
                    </a:ext>
                  </a:extLst>
                </p:cNvPr>
                <p:cNvSpPr/>
                <p:nvPr/>
              </p:nvSpPr>
              <p:spPr bwMode="auto">
                <a:xfrm>
                  <a:off x="9764988" y="5032224"/>
                  <a:ext cx="12151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5" name="îŝļïďê">
                  <a:extLst>
                    <a:ext uri="{FF2B5EF4-FFF2-40B4-BE49-F238E27FC236}">
                      <a16:creationId xmlns:a16="http://schemas.microsoft.com/office/drawing/2014/main" xmlns="" id="{C7A6FCCB-8935-4079-86BA-8955F3066BCE}"/>
                    </a:ext>
                  </a:extLst>
                </p:cNvPr>
                <p:cNvSpPr/>
                <p:nvPr/>
              </p:nvSpPr>
              <p:spPr bwMode="auto">
                <a:xfrm>
                  <a:off x="9784083" y="5032224"/>
                  <a:ext cx="13888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6" name="îṡ1ïdè">
                  <a:extLst>
                    <a:ext uri="{FF2B5EF4-FFF2-40B4-BE49-F238E27FC236}">
                      <a16:creationId xmlns:a16="http://schemas.microsoft.com/office/drawing/2014/main" xmlns="" id="{545B5650-220E-4203-99D5-3D501DB94670}"/>
                    </a:ext>
                  </a:extLst>
                </p:cNvPr>
                <p:cNvSpPr/>
                <p:nvPr/>
              </p:nvSpPr>
              <p:spPr bwMode="auto">
                <a:xfrm>
                  <a:off x="9804915" y="5032224"/>
                  <a:ext cx="10416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7" name="îśḷiḍé">
                  <a:extLst>
                    <a:ext uri="{FF2B5EF4-FFF2-40B4-BE49-F238E27FC236}">
                      <a16:creationId xmlns:a16="http://schemas.microsoft.com/office/drawing/2014/main" xmlns="" id="{39AEF7E4-D071-4B09-8869-0F7ABB9EBCEF}"/>
                    </a:ext>
                  </a:extLst>
                </p:cNvPr>
                <p:cNvSpPr/>
                <p:nvPr/>
              </p:nvSpPr>
              <p:spPr bwMode="auto">
                <a:xfrm>
                  <a:off x="9636524" y="5103401"/>
                  <a:ext cx="39927" cy="36455"/>
                </a:xfrm>
                <a:custGeom>
                  <a:avLst/>
                  <a:gdLst>
                    <a:gd name="T0" fmla="*/ 5 w 11"/>
                    <a:gd name="T1" fmla="*/ 0 h 10"/>
                    <a:gd name="T2" fmla="*/ 0 w 11"/>
                    <a:gd name="T3" fmla="*/ 5 h 10"/>
                    <a:gd name="T4" fmla="*/ 5 w 11"/>
                    <a:gd name="T5" fmla="*/ 10 h 10"/>
                    <a:gd name="T6" fmla="*/ 11 w 11"/>
                    <a:gd name="T7" fmla="*/ 5 h 10"/>
                    <a:gd name="T8" fmla="*/ 5 w 11"/>
                    <a:gd name="T9" fmla="*/ 0 h 10"/>
                    <a:gd name="T10" fmla="*/ 5 w 11"/>
                    <a:gd name="T11" fmla="*/ 8 h 10"/>
                    <a:gd name="T12" fmla="*/ 2 w 11"/>
                    <a:gd name="T13" fmla="*/ 5 h 10"/>
                    <a:gd name="T14" fmla="*/ 5 w 11"/>
                    <a:gd name="T15" fmla="*/ 2 h 10"/>
                    <a:gd name="T16" fmla="*/ 8 w 11"/>
                    <a:gd name="T17" fmla="*/ 5 h 10"/>
                    <a:gd name="T18" fmla="*/ 5 w 11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1" y="8"/>
                        <a:pt x="11" y="5"/>
                      </a:cubicBezTo>
                      <a:cubicBezTo>
                        <a:pt x="11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8" name="íš1îḍe">
                  <a:extLst>
                    <a:ext uri="{FF2B5EF4-FFF2-40B4-BE49-F238E27FC236}">
                      <a16:creationId xmlns:a16="http://schemas.microsoft.com/office/drawing/2014/main" xmlns="" id="{A083B74F-A9C7-402D-A31F-6C1DF3F00751}"/>
                    </a:ext>
                  </a:extLst>
                </p:cNvPr>
                <p:cNvSpPr/>
                <p:nvPr/>
              </p:nvSpPr>
              <p:spPr bwMode="auto">
                <a:xfrm>
                  <a:off x="9686867" y="5103401"/>
                  <a:ext cx="34720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9" name="íŝḻíḑè">
                  <a:extLst>
                    <a:ext uri="{FF2B5EF4-FFF2-40B4-BE49-F238E27FC236}">
                      <a16:creationId xmlns:a16="http://schemas.microsoft.com/office/drawing/2014/main" xmlns="" id="{0F9FD8A2-13A7-43FF-8FBC-C4A36FC80BF1}"/>
                    </a:ext>
                  </a:extLst>
                </p:cNvPr>
                <p:cNvSpPr/>
                <p:nvPr/>
              </p:nvSpPr>
              <p:spPr bwMode="auto">
                <a:xfrm>
                  <a:off x="9737212" y="5103401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0" name="íś1îḓè">
                  <a:extLst>
                    <a:ext uri="{FF2B5EF4-FFF2-40B4-BE49-F238E27FC236}">
                      <a16:creationId xmlns:a16="http://schemas.microsoft.com/office/drawing/2014/main" xmlns="" id="{5DB36E32-EFF3-445B-9784-2D151756ECA0}"/>
                    </a:ext>
                  </a:extLst>
                </p:cNvPr>
                <p:cNvSpPr/>
                <p:nvPr/>
              </p:nvSpPr>
              <p:spPr bwMode="auto">
                <a:xfrm>
                  <a:off x="9787555" y="5103401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1" name="íṩ1iďe">
                  <a:extLst>
                    <a:ext uri="{FF2B5EF4-FFF2-40B4-BE49-F238E27FC236}">
                      <a16:creationId xmlns:a16="http://schemas.microsoft.com/office/drawing/2014/main" xmlns="" id="{63704AED-F2D8-4A17-9A9C-EEF2AE01D6DA}"/>
                    </a:ext>
                  </a:extLst>
                </p:cNvPr>
                <p:cNvSpPr/>
                <p:nvPr/>
              </p:nvSpPr>
              <p:spPr bwMode="auto">
                <a:xfrm>
                  <a:off x="9686867" y="5153744"/>
                  <a:ext cx="34720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2" name="ïṧ1íďè">
                  <a:extLst>
                    <a:ext uri="{FF2B5EF4-FFF2-40B4-BE49-F238E27FC236}">
                      <a16:creationId xmlns:a16="http://schemas.microsoft.com/office/drawing/2014/main" xmlns="" id="{1904AC75-9645-4B06-8770-73E9211B042C}"/>
                    </a:ext>
                  </a:extLst>
                </p:cNvPr>
                <p:cNvSpPr/>
                <p:nvPr/>
              </p:nvSpPr>
              <p:spPr bwMode="auto">
                <a:xfrm>
                  <a:off x="9737212" y="5153744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3" name="iṡḻîďê">
                  <a:extLst>
                    <a:ext uri="{FF2B5EF4-FFF2-40B4-BE49-F238E27FC236}">
                      <a16:creationId xmlns:a16="http://schemas.microsoft.com/office/drawing/2014/main" xmlns="" id="{A6441303-A541-4F17-AA9D-718C58C3F1F0}"/>
                    </a:ext>
                  </a:extLst>
                </p:cNvPr>
                <p:cNvSpPr/>
                <p:nvPr/>
              </p:nvSpPr>
              <p:spPr bwMode="auto">
                <a:xfrm>
                  <a:off x="9787555" y="5153744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4" name="îSlíḍe">
                  <a:extLst>
                    <a:ext uri="{FF2B5EF4-FFF2-40B4-BE49-F238E27FC236}">
                      <a16:creationId xmlns:a16="http://schemas.microsoft.com/office/drawing/2014/main" xmlns="" id="{4F5E5E89-A05E-4DF6-B730-CFE5FD8C060D}"/>
                    </a:ext>
                  </a:extLst>
                </p:cNvPr>
                <p:cNvSpPr/>
                <p:nvPr/>
              </p:nvSpPr>
              <p:spPr bwMode="auto">
                <a:xfrm>
                  <a:off x="9636524" y="5153744"/>
                  <a:ext cx="39927" cy="36455"/>
                </a:xfrm>
                <a:custGeom>
                  <a:avLst/>
                  <a:gdLst>
                    <a:gd name="T0" fmla="*/ 5 w 11"/>
                    <a:gd name="T1" fmla="*/ 0 h 10"/>
                    <a:gd name="T2" fmla="*/ 0 w 11"/>
                    <a:gd name="T3" fmla="*/ 5 h 10"/>
                    <a:gd name="T4" fmla="*/ 5 w 11"/>
                    <a:gd name="T5" fmla="*/ 10 h 10"/>
                    <a:gd name="T6" fmla="*/ 11 w 11"/>
                    <a:gd name="T7" fmla="*/ 5 h 10"/>
                    <a:gd name="T8" fmla="*/ 5 w 11"/>
                    <a:gd name="T9" fmla="*/ 0 h 10"/>
                    <a:gd name="T10" fmla="*/ 5 w 11"/>
                    <a:gd name="T11" fmla="*/ 8 h 10"/>
                    <a:gd name="T12" fmla="*/ 2 w 11"/>
                    <a:gd name="T13" fmla="*/ 5 h 10"/>
                    <a:gd name="T14" fmla="*/ 5 w 11"/>
                    <a:gd name="T15" fmla="*/ 2 h 10"/>
                    <a:gd name="T16" fmla="*/ 8 w 11"/>
                    <a:gd name="T17" fmla="*/ 5 h 10"/>
                    <a:gd name="T18" fmla="*/ 5 w 11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1" y="8"/>
                        <a:pt x="11" y="5"/>
                      </a:cubicBezTo>
                      <a:cubicBezTo>
                        <a:pt x="11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5" name="ïśḷïḍê">
                  <a:extLst>
                    <a:ext uri="{FF2B5EF4-FFF2-40B4-BE49-F238E27FC236}">
                      <a16:creationId xmlns:a16="http://schemas.microsoft.com/office/drawing/2014/main" xmlns="" id="{0D1D5974-6DFF-482C-8555-D6975DBA47DF}"/>
                    </a:ext>
                  </a:extLst>
                </p:cNvPr>
                <p:cNvSpPr/>
                <p:nvPr/>
              </p:nvSpPr>
              <p:spPr bwMode="auto">
                <a:xfrm>
                  <a:off x="9686867" y="5200616"/>
                  <a:ext cx="34720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6" name="íşļíďê">
                  <a:extLst>
                    <a:ext uri="{FF2B5EF4-FFF2-40B4-BE49-F238E27FC236}">
                      <a16:creationId xmlns:a16="http://schemas.microsoft.com/office/drawing/2014/main" xmlns="" id="{C6B0C63B-6D1D-4F1F-BD5D-550B0CBD0EC8}"/>
                    </a:ext>
                  </a:extLst>
                </p:cNvPr>
                <p:cNvSpPr/>
                <p:nvPr/>
              </p:nvSpPr>
              <p:spPr bwMode="auto">
                <a:xfrm>
                  <a:off x="9737212" y="5200616"/>
                  <a:ext cx="36455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7" name="îśḻiḓé">
                  <a:extLst>
                    <a:ext uri="{FF2B5EF4-FFF2-40B4-BE49-F238E27FC236}">
                      <a16:creationId xmlns:a16="http://schemas.microsoft.com/office/drawing/2014/main" xmlns="" id="{B7A93F54-0D08-4E7F-9C56-F7C07138FB25}"/>
                    </a:ext>
                  </a:extLst>
                </p:cNvPr>
                <p:cNvSpPr/>
                <p:nvPr/>
              </p:nvSpPr>
              <p:spPr bwMode="auto">
                <a:xfrm>
                  <a:off x="9787555" y="5200616"/>
                  <a:ext cx="36455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8" name="işḷîḋe">
                  <a:extLst>
                    <a:ext uri="{FF2B5EF4-FFF2-40B4-BE49-F238E27FC236}">
                      <a16:creationId xmlns:a16="http://schemas.microsoft.com/office/drawing/2014/main" xmlns="" id="{7DBB16F9-BAF3-4F4D-85C9-ABA56D3888C8}"/>
                    </a:ext>
                  </a:extLst>
                </p:cNvPr>
                <p:cNvSpPr/>
                <p:nvPr/>
              </p:nvSpPr>
              <p:spPr bwMode="auto">
                <a:xfrm>
                  <a:off x="9636524" y="5200616"/>
                  <a:ext cx="39927" cy="39927"/>
                </a:xfrm>
                <a:custGeom>
                  <a:avLst/>
                  <a:gdLst>
                    <a:gd name="T0" fmla="*/ 5 w 11"/>
                    <a:gd name="T1" fmla="*/ 0 h 11"/>
                    <a:gd name="T2" fmla="*/ 0 w 11"/>
                    <a:gd name="T3" fmla="*/ 6 h 11"/>
                    <a:gd name="T4" fmla="*/ 5 w 11"/>
                    <a:gd name="T5" fmla="*/ 11 h 11"/>
                    <a:gd name="T6" fmla="*/ 11 w 11"/>
                    <a:gd name="T7" fmla="*/ 6 h 11"/>
                    <a:gd name="T8" fmla="*/ 5 w 11"/>
                    <a:gd name="T9" fmla="*/ 0 h 11"/>
                    <a:gd name="T10" fmla="*/ 5 w 11"/>
                    <a:gd name="T11" fmla="*/ 9 h 11"/>
                    <a:gd name="T12" fmla="*/ 2 w 11"/>
                    <a:gd name="T13" fmla="*/ 6 h 11"/>
                    <a:gd name="T14" fmla="*/ 5 w 11"/>
                    <a:gd name="T15" fmla="*/ 3 h 11"/>
                    <a:gd name="T16" fmla="*/ 8 w 11"/>
                    <a:gd name="T17" fmla="*/ 6 h 11"/>
                    <a:gd name="T18" fmla="*/ 5 w 11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1" y="9"/>
                        <a:pt x="11" y="6"/>
                      </a:cubicBezTo>
                      <a:cubicBezTo>
                        <a:pt x="11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0" name="íṡlíḓe">
                <a:extLst>
                  <a:ext uri="{FF2B5EF4-FFF2-40B4-BE49-F238E27FC236}">
                    <a16:creationId xmlns:a16="http://schemas.microsoft.com/office/drawing/2014/main" xmlns="" id="{67AC6F2F-CD7A-40B8-B59A-B3248DBF976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531776" y="5456350"/>
                <a:ext cx="206334" cy="210276"/>
                <a:chOff x="5869414" y="5787383"/>
                <a:chExt cx="272551" cy="27775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7" name="íŝľídé">
                  <a:extLst>
                    <a:ext uri="{FF2B5EF4-FFF2-40B4-BE49-F238E27FC236}">
                      <a16:creationId xmlns:a16="http://schemas.microsoft.com/office/drawing/2014/main" xmlns="" id="{7351FAF4-B264-43C0-90F5-39ACB660A07A}"/>
                    </a:ext>
                  </a:extLst>
                </p:cNvPr>
                <p:cNvSpPr/>
                <p:nvPr/>
              </p:nvSpPr>
              <p:spPr bwMode="auto">
                <a:xfrm>
                  <a:off x="5869414" y="5912374"/>
                  <a:ext cx="272551" cy="152768"/>
                </a:xfrm>
                <a:custGeom>
                  <a:avLst/>
                  <a:gdLst>
                    <a:gd name="T0" fmla="*/ 2 w 76"/>
                    <a:gd name="T1" fmla="*/ 12 h 42"/>
                    <a:gd name="T2" fmla="*/ 1 w 76"/>
                    <a:gd name="T3" fmla="*/ 23 h 42"/>
                    <a:gd name="T4" fmla="*/ 8 w 76"/>
                    <a:gd name="T5" fmla="*/ 34 h 42"/>
                    <a:gd name="T6" fmla="*/ 20 w 76"/>
                    <a:gd name="T7" fmla="*/ 36 h 42"/>
                    <a:gd name="T8" fmla="*/ 25 w 76"/>
                    <a:gd name="T9" fmla="*/ 36 h 42"/>
                    <a:gd name="T10" fmla="*/ 33 w 76"/>
                    <a:gd name="T11" fmla="*/ 42 h 42"/>
                    <a:gd name="T12" fmla="*/ 33 w 76"/>
                    <a:gd name="T13" fmla="*/ 42 h 42"/>
                    <a:gd name="T14" fmla="*/ 56 w 76"/>
                    <a:gd name="T15" fmla="*/ 42 h 42"/>
                    <a:gd name="T16" fmla="*/ 57 w 76"/>
                    <a:gd name="T17" fmla="*/ 42 h 42"/>
                    <a:gd name="T18" fmla="*/ 71 w 76"/>
                    <a:gd name="T19" fmla="*/ 26 h 42"/>
                    <a:gd name="T20" fmla="*/ 76 w 76"/>
                    <a:gd name="T21" fmla="*/ 2 h 42"/>
                    <a:gd name="T22" fmla="*/ 76 w 76"/>
                    <a:gd name="T23" fmla="*/ 0 h 42"/>
                    <a:gd name="T24" fmla="*/ 13 w 76"/>
                    <a:gd name="T25" fmla="*/ 0 h 42"/>
                    <a:gd name="T26" fmla="*/ 13 w 76"/>
                    <a:gd name="T27" fmla="*/ 2 h 42"/>
                    <a:gd name="T28" fmla="*/ 13 w 76"/>
                    <a:gd name="T29" fmla="*/ 5 h 42"/>
                    <a:gd name="T30" fmla="*/ 11 w 76"/>
                    <a:gd name="T31" fmla="*/ 6 h 42"/>
                    <a:gd name="T32" fmla="*/ 11 w 76"/>
                    <a:gd name="T33" fmla="*/ 6 h 42"/>
                    <a:gd name="T34" fmla="*/ 2 w 76"/>
                    <a:gd name="T35" fmla="*/ 12 h 42"/>
                    <a:gd name="T36" fmla="*/ 17 w 76"/>
                    <a:gd name="T37" fmla="*/ 3 h 42"/>
                    <a:gd name="T38" fmla="*/ 43 w 76"/>
                    <a:gd name="T39" fmla="*/ 3 h 42"/>
                    <a:gd name="T40" fmla="*/ 43 w 76"/>
                    <a:gd name="T41" fmla="*/ 6 h 42"/>
                    <a:gd name="T42" fmla="*/ 17 w 76"/>
                    <a:gd name="T43" fmla="*/ 6 h 42"/>
                    <a:gd name="T44" fmla="*/ 17 w 76"/>
                    <a:gd name="T45" fmla="*/ 3 h 42"/>
                    <a:gd name="T46" fmla="*/ 72 w 76"/>
                    <a:gd name="T47" fmla="*/ 3 h 42"/>
                    <a:gd name="T48" fmla="*/ 72 w 76"/>
                    <a:gd name="T49" fmla="*/ 6 h 42"/>
                    <a:gd name="T50" fmla="*/ 45 w 76"/>
                    <a:gd name="T51" fmla="*/ 6 h 42"/>
                    <a:gd name="T52" fmla="*/ 45 w 76"/>
                    <a:gd name="T53" fmla="*/ 3 h 42"/>
                    <a:gd name="T54" fmla="*/ 72 w 76"/>
                    <a:gd name="T55" fmla="*/ 3 h 42"/>
                    <a:gd name="T56" fmla="*/ 22 w 76"/>
                    <a:gd name="T57" fmla="*/ 24 h 42"/>
                    <a:gd name="T58" fmla="*/ 17 w 76"/>
                    <a:gd name="T59" fmla="*/ 8 h 42"/>
                    <a:gd name="T60" fmla="*/ 43 w 76"/>
                    <a:gd name="T61" fmla="*/ 8 h 42"/>
                    <a:gd name="T62" fmla="*/ 43 w 76"/>
                    <a:gd name="T63" fmla="*/ 13 h 42"/>
                    <a:gd name="T64" fmla="*/ 34 w 76"/>
                    <a:gd name="T65" fmla="*/ 13 h 42"/>
                    <a:gd name="T66" fmla="*/ 34 w 76"/>
                    <a:gd name="T67" fmla="*/ 32 h 42"/>
                    <a:gd name="T68" fmla="*/ 53 w 76"/>
                    <a:gd name="T69" fmla="*/ 32 h 42"/>
                    <a:gd name="T70" fmla="*/ 53 w 76"/>
                    <a:gd name="T71" fmla="*/ 13 h 42"/>
                    <a:gd name="T72" fmla="*/ 45 w 76"/>
                    <a:gd name="T73" fmla="*/ 13 h 42"/>
                    <a:gd name="T74" fmla="*/ 45 w 76"/>
                    <a:gd name="T75" fmla="*/ 8 h 42"/>
                    <a:gd name="T76" fmla="*/ 72 w 76"/>
                    <a:gd name="T77" fmla="*/ 8 h 42"/>
                    <a:gd name="T78" fmla="*/ 67 w 76"/>
                    <a:gd name="T79" fmla="*/ 24 h 42"/>
                    <a:gd name="T80" fmla="*/ 55 w 76"/>
                    <a:gd name="T81" fmla="*/ 38 h 42"/>
                    <a:gd name="T82" fmla="*/ 34 w 76"/>
                    <a:gd name="T83" fmla="*/ 38 h 42"/>
                    <a:gd name="T84" fmla="*/ 22 w 76"/>
                    <a:gd name="T85" fmla="*/ 24 h 42"/>
                    <a:gd name="T86" fmla="*/ 51 w 76"/>
                    <a:gd name="T87" fmla="*/ 30 h 42"/>
                    <a:gd name="T88" fmla="*/ 36 w 76"/>
                    <a:gd name="T89" fmla="*/ 30 h 42"/>
                    <a:gd name="T90" fmla="*/ 36 w 76"/>
                    <a:gd name="T91" fmla="*/ 17 h 42"/>
                    <a:gd name="T92" fmla="*/ 39 w 76"/>
                    <a:gd name="T93" fmla="*/ 20 h 42"/>
                    <a:gd name="T94" fmla="*/ 48 w 76"/>
                    <a:gd name="T95" fmla="*/ 20 h 42"/>
                    <a:gd name="T96" fmla="*/ 51 w 76"/>
                    <a:gd name="T97" fmla="*/ 17 h 42"/>
                    <a:gd name="T98" fmla="*/ 51 w 76"/>
                    <a:gd name="T99" fmla="*/ 30 h 42"/>
                    <a:gd name="T100" fmla="*/ 38 w 76"/>
                    <a:gd name="T101" fmla="*/ 15 h 42"/>
                    <a:gd name="T102" fmla="*/ 50 w 76"/>
                    <a:gd name="T103" fmla="*/ 15 h 42"/>
                    <a:gd name="T104" fmla="*/ 47 w 76"/>
                    <a:gd name="T105" fmla="*/ 18 h 42"/>
                    <a:gd name="T106" fmla="*/ 40 w 76"/>
                    <a:gd name="T107" fmla="*/ 18 h 42"/>
                    <a:gd name="T108" fmla="*/ 38 w 76"/>
                    <a:gd name="T109" fmla="*/ 15 h 42"/>
                    <a:gd name="T110" fmla="*/ 8 w 76"/>
                    <a:gd name="T111" fmla="*/ 15 h 42"/>
                    <a:gd name="T112" fmla="*/ 12 w 76"/>
                    <a:gd name="T113" fmla="*/ 12 h 42"/>
                    <a:gd name="T114" fmla="*/ 14 w 76"/>
                    <a:gd name="T115" fmla="*/ 12 h 42"/>
                    <a:gd name="T116" fmla="*/ 19 w 76"/>
                    <a:gd name="T117" fmla="*/ 26 h 42"/>
                    <a:gd name="T118" fmla="*/ 21 w 76"/>
                    <a:gd name="T119" fmla="*/ 30 h 42"/>
                    <a:gd name="T120" fmla="*/ 12 w 76"/>
                    <a:gd name="T121" fmla="*/ 28 h 42"/>
                    <a:gd name="T122" fmla="*/ 7 w 76"/>
                    <a:gd name="T123" fmla="*/ 22 h 42"/>
                    <a:gd name="T124" fmla="*/ 8 w 76"/>
                    <a:gd name="T125" fmla="*/ 1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6" h="42">
                      <a:moveTo>
                        <a:pt x="2" y="12"/>
                      </a:moveTo>
                      <a:cubicBezTo>
                        <a:pt x="1" y="16"/>
                        <a:pt x="0" y="19"/>
                        <a:pt x="1" y="23"/>
                      </a:cubicBezTo>
                      <a:cubicBezTo>
                        <a:pt x="2" y="28"/>
                        <a:pt x="4" y="31"/>
                        <a:pt x="8" y="34"/>
                      </a:cubicBezTo>
                      <a:cubicBezTo>
                        <a:pt x="12" y="35"/>
                        <a:pt x="15" y="36"/>
                        <a:pt x="20" y="36"/>
                      </a:cubicBezTo>
                      <a:cubicBezTo>
                        <a:pt x="21" y="36"/>
                        <a:pt x="23" y="36"/>
                        <a:pt x="25" y="36"/>
                      </a:cubicBezTo>
                      <a:cubicBezTo>
                        <a:pt x="28" y="38"/>
                        <a:pt x="30" y="40"/>
                        <a:pt x="33" y="42"/>
                      </a:cubicBezTo>
                      <a:cubicBezTo>
                        <a:pt x="33" y="42"/>
                        <a:pt x="33" y="42"/>
                        <a:pt x="33" y="42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62" y="38"/>
                        <a:pt x="67" y="33"/>
                        <a:pt x="71" y="26"/>
                      </a:cubicBezTo>
                      <a:cubicBezTo>
                        <a:pt x="74" y="19"/>
                        <a:pt x="76" y="10"/>
                        <a:pt x="76" y="2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7" y="7"/>
                        <a:pt x="4" y="9"/>
                        <a:pt x="2" y="12"/>
                      </a:cubicBezTo>
                      <a:close/>
                      <a:moveTo>
                        <a:pt x="17" y="3"/>
                      </a:move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5"/>
                        <a:pt x="17" y="4"/>
                        <a:pt x="17" y="3"/>
                      </a:cubicBezTo>
                      <a:close/>
                      <a:moveTo>
                        <a:pt x="72" y="3"/>
                      </a:moveTo>
                      <a:cubicBezTo>
                        <a:pt x="72" y="4"/>
                        <a:pt x="72" y="5"/>
                        <a:pt x="72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5" y="3"/>
                        <a:pt x="45" y="3"/>
                        <a:pt x="45" y="3"/>
                      </a:cubicBezTo>
                      <a:lnTo>
                        <a:pt x="72" y="3"/>
                      </a:lnTo>
                      <a:close/>
                      <a:moveTo>
                        <a:pt x="22" y="24"/>
                      </a:moveTo>
                      <a:cubicBezTo>
                        <a:pt x="20" y="19"/>
                        <a:pt x="18" y="14"/>
                        <a:pt x="17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45" y="13"/>
                        <a:pt x="45" y="13"/>
                        <a:pt x="45" y="13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1" y="14"/>
                        <a:pt x="70" y="19"/>
                        <a:pt x="67" y="24"/>
                      </a:cubicBezTo>
                      <a:cubicBezTo>
                        <a:pt x="64" y="30"/>
                        <a:pt x="60" y="35"/>
                        <a:pt x="55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29" y="35"/>
                        <a:pt x="25" y="30"/>
                        <a:pt x="22" y="24"/>
                      </a:cubicBezTo>
                      <a:close/>
                      <a:moveTo>
                        <a:pt x="51" y="30"/>
                      </a:move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lnTo>
                        <a:pt x="51" y="30"/>
                      </a:lnTo>
                      <a:close/>
                      <a:moveTo>
                        <a:pt x="38" y="15"/>
                      </a:move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lnTo>
                        <a:pt x="38" y="15"/>
                      </a:lnTo>
                      <a:close/>
                      <a:moveTo>
                        <a:pt x="8" y="15"/>
                      </a:moveTo>
                      <a:cubicBezTo>
                        <a:pt x="9" y="14"/>
                        <a:pt x="10" y="12"/>
                        <a:pt x="12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5" y="17"/>
                        <a:pt x="16" y="21"/>
                        <a:pt x="19" y="26"/>
                      </a:cubicBezTo>
                      <a:cubicBezTo>
                        <a:pt x="19" y="27"/>
                        <a:pt x="20" y="29"/>
                        <a:pt x="21" y="30"/>
                      </a:cubicBezTo>
                      <a:cubicBezTo>
                        <a:pt x="17" y="30"/>
                        <a:pt x="14" y="30"/>
                        <a:pt x="12" y="28"/>
                      </a:cubicBezTo>
                      <a:cubicBezTo>
                        <a:pt x="8" y="26"/>
                        <a:pt x="7" y="24"/>
                        <a:pt x="7" y="22"/>
                      </a:cubicBezTo>
                      <a:cubicBezTo>
                        <a:pt x="7" y="20"/>
                        <a:pt x="7" y="17"/>
                        <a:pt x="8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8" name="iš1ïḋé">
                  <a:extLst>
                    <a:ext uri="{FF2B5EF4-FFF2-40B4-BE49-F238E27FC236}">
                      <a16:creationId xmlns:a16="http://schemas.microsoft.com/office/drawing/2014/main" xmlns="" id="{20C73EA8-4F0B-4525-91B9-AE9DF28586F3}"/>
                    </a:ext>
                  </a:extLst>
                </p:cNvPr>
                <p:cNvSpPr/>
                <p:nvPr/>
              </p:nvSpPr>
              <p:spPr bwMode="auto">
                <a:xfrm>
                  <a:off x="6030861" y="5787383"/>
                  <a:ext cx="31248" cy="107632"/>
                </a:xfrm>
                <a:custGeom>
                  <a:avLst/>
                  <a:gdLst>
                    <a:gd name="T0" fmla="*/ 4 w 9"/>
                    <a:gd name="T1" fmla="*/ 4 h 30"/>
                    <a:gd name="T2" fmla="*/ 6 w 9"/>
                    <a:gd name="T3" fmla="*/ 5 h 30"/>
                    <a:gd name="T4" fmla="*/ 8 w 9"/>
                    <a:gd name="T5" fmla="*/ 8 h 30"/>
                    <a:gd name="T6" fmla="*/ 9 w 9"/>
                    <a:gd name="T7" fmla="*/ 11 h 30"/>
                    <a:gd name="T8" fmla="*/ 8 w 9"/>
                    <a:gd name="T9" fmla="*/ 15 h 30"/>
                    <a:gd name="T10" fmla="*/ 8 w 9"/>
                    <a:gd name="T11" fmla="*/ 16 h 30"/>
                    <a:gd name="T12" fmla="*/ 8 w 9"/>
                    <a:gd name="T13" fmla="*/ 16 h 30"/>
                    <a:gd name="T14" fmla="*/ 7 w 9"/>
                    <a:gd name="T15" fmla="*/ 17 h 30"/>
                    <a:gd name="T16" fmla="*/ 6 w 9"/>
                    <a:gd name="T17" fmla="*/ 18 h 30"/>
                    <a:gd name="T18" fmla="*/ 5 w 9"/>
                    <a:gd name="T19" fmla="*/ 20 h 30"/>
                    <a:gd name="T20" fmla="*/ 3 w 9"/>
                    <a:gd name="T21" fmla="*/ 22 h 30"/>
                    <a:gd name="T22" fmla="*/ 3 w 9"/>
                    <a:gd name="T23" fmla="*/ 25 h 30"/>
                    <a:gd name="T24" fmla="*/ 3 w 9"/>
                    <a:gd name="T25" fmla="*/ 27 h 30"/>
                    <a:gd name="T26" fmla="*/ 3 w 9"/>
                    <a:gd name="T27" fmla="*/ 27 h 30"/>
                    <a:gd name="T28" fmla="*/ 3 w 9"/>
                    <a:gd name="T29" fmla="*/ 28 h 30"/>
                    <a:gd name="T30" fmla="*/ 4 w 9"/>
                    <a:gd name="T31" fmla="*/ 28 h 30"/>
                    <a:gd name="T32" fmla="*/ 4 w 9"/>
                    <a:gd name="T33" fmla="*/ 29 h 30"/>
                    <a:gd name="T34" fmla="*/ 4 w 9"/>
                    <a:gd name="T35" fmla="*/ 29 h 30"/>
                    <a:gd name="T36" fmla="*/ 4 w 9"/>
                    <a:gd name="T37" fmla="*/ 30 h 30"/>
                    <a:gd name="T38" fmla="*/ 4 w 9"/>
                    <a:gd name="T39" fmla="*/ 29 h 30"/>
                    <a:gd name="T40" fmla="*/ 4 w 9"/>
                    <a:gd name="T41" fmla="*/ 29 h 30"/>
                    <a:gd name="T42" fmla="*/ 3 w 9"/>
                    <a:gd name="T43" fmla="*/ 28 h 30"/>
                    <a:gd name="T44" fmla="*/ 3 w 9"/>
                    <a:gd name="T45" fmla="*/ 28 h 30"/>
                    <a:gd name="T46" fmla="*/ 3 w 9"/>
                    <a:gd name="T47" fmla="*/ 27 h 30"/>
                    <a:gd name="T48" fmla="*/ 2 w 9"/>
                    <a:gd name="T49" fmla="*/ 27 h 30"/>
                    <a:gd name="T50" fmla="*/ 2 w 9"/>
                    <a:gd name="T51" fmla="*/ 25 h 30"/>
                    <a:gd name="T52" fmla="*/ 1 w 9"/>
                    <a:gd name="T53" fmla="*/ 22 h 30"/>
                    <a:gd name="T54" fmla="*/ 2 w 9"/>
                    <a:gd name="T55" fmla="*/ 21 h 30"/>
                    <a:gd name="T56" fmla="*/ 2 w 9"/>
                    <a:gd name="T57" fmla="*/ 20 h 30"/>
                    <a:gd name="T58" fmla="*/ 2 w 9"/>
                    <a:gd name="T59" fmla="*/ 19 h 30"/>
                    <a:gd name="T60" fmla="*/ 4 w 9"/>
                    <a:gd name="T61" fmla="*/ 16 h 30"/>
                    <a:gd name="T62" fmla="*/ 5 w 9"/>
                    <a:gd name="T63" fmla="*/ 14 h 30"/>
                    <a:gd name="T64" fmla="*/ 6 w 9"/>
                    <a:gd name="T65" fmla="*/ 11 h 30"/>
                    <a:gd name="T66" fmla="*/ 6 w 9"/>
                    <a:gd name="T67" fmla="*/ 9 h 30"/>
                    <a:gd name="T68" fmla="*/ 5 w 9"/>
                    <a:gd name="T69" fmla="*/ 6 h 30"/>
                    <a:gd name="T70" fmla="*/ 3 w 9"/>
                    <a:gd name="T71" fmla="*/ 4 h 30"/>
                    <a:gd name="T72" fmla="*/ 1 w 9"/>
                    <a:gd name="T73" fmla="*/ 1 h 30"/>
                    <a:gd name="T74" fmla="*/ 0 w 9"/>
                    <a:gd name="T75" fmla="*/ 0 h 30"/>
                    <a:gd name="T76" fmla="*/ 1 w 9"/>
                    <a:gd name="T77" fmla="*/ 1 h 30"/>
                    <a:gd name="T78" fmla="*/ 4 w 9"/>
                    <a:gd name="T79" fmla="*/ 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" h="30">
                      <a:moveTo>
                        <a:pt x="4" y="4"/>
                      </a:moveTo>
                      <a:cubicBezTo>
                        <a:pt x="5" y="4"/>
                        <a:pt x="5" y="5"/>
                        <a:pt x="6" y="5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3"/>
                        <a:pt x="9" y="14"/>
                        <a:pt x="8" y="15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7" y="17"/>
                      </a:cubicBezTo>
                      <a:cubicBezTo>
                        <a:pt x="7" y="17"/>
                        <a:pt x="7" y="17"/>
                        <a:pt x="6" y="18"/>
                      </a:cubicBezTo>
                      <a:cubicBezTo>
                        <a:pt x="6" y="19"/>
                        <a:pt x="5" y="19"/>
                        <a:pt x="5" y="20"/>
                      </a:cubicBezTo>
                      <a:cubicBezTo>
                        <a:pt x="4" y="21"/>
                        <a:pt x="4" y="22"/>
                        <a:pt x="3" y="22"/>
                      </a:cubicBezTo>
                      <a:cubicBezTo>
                        <a:pt x="3" y="23"/>
                        <a:pt x="3" y="24"/>
                        <a:pt x="3" y="25"/>
                      </a:cubicBezTo>
                      <a:cubicBezTo>
                        <a:pt x="3" y="25"/>
                        <a:pt x="3" y="26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7"/>
                      </a:cubicBezTo>
                      <a:cubicBezTo>
                        <a:pt x="3" y="27"/>
                        <a:pt x="3" y="27"/>
                        <a:pt x="2" y="27"/>
                      </a:cubicBezTo>
                      <a:cubicBezTo>
                        <a:pt x="2" y="26"/>
                        <a:pt x="2" y="26"/>
                        <a:pt x="2" y="25"/>
                      </a:cubicBezTo>
                      <a:cubicBezTo>
                        <a:pt x="1" y="24"/>
                        <a:pt x="1" y="23"/>
                        <a:pt x="1" y="22"/>
                      </a:cubicBezTo>
                      <a:cubicBezTo>
                        <a:pt x="1" y="22"/>
                        <a:pt x="2" y="22"/>
                        <a:pt x="2" y="21"/>
                      </a:cubicBezTo>
                      <a:cubicBezTo>
                        <a:pt x="2" y="21"/>
                        <a:pt x="2" y="21"/>
                        <a:pt x="2" y="20"/>
                      </a:cubicBez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8"/>
                        <a:pt x="3" y="17"/>
                        <a:pt x="4" y="16"/>
                      </a:cubicBezTo>
                      <a:cubicBezTo>
                        <a:pt x="4" y="15"/>
                        <a:pt x="5" y="14"/>
                        <a:pt x="5" y="14"/>
                      </a:cubicBezTo>
                      <a:cubicBezTo>
                        <a:pt x="6" y="13"/>
                        <a:pt x="6" y="12"/>
                        <a:pt x="6" y="11"/>
                      </a:cubicBezTo>
                      <a:cubicBezTo>
                        <a:pt x="6" y="11"/>
                        <a:pt x="6" y="10"/>
                        <a:pt x="6" y="9"/>
                      </a:cubicBezTo>
                      <a:cubicBezTo>
                        <a:pt x="5" y="8"/>
                        <a:pt x="5" y="7"/>
                        <a:pt x="5" y="6"/>
                      </a:cubicBezTo>
                      <a:cubicBezTo>
                        <a:pt x="4" y="6"/>
                        <a:pt x="4" y="5"/>
                        <a:pt x="3" y="4"/>
                      </a:cubicBezTo>
                      <a:cubicBezTo>
                        <a:pt x="2" y="3"/>
                        <a:pt x="1" y="2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9" name="işlídê">
                  <a:extLst>
                    <a:ext uri="{FF2B5EF4-FFF2-40B4-BE49-F238E27FC236}">
                      <a16:creationId xmlns:a16="http://schemas.microsoft.com/office/drawing/2014/main" xmlns="" id="{691CC4DB-2538-4C19-9964-7C7082D33454}"/>
                    </a:ext>
                  </a:extLst>
                </p:cNvPr>
                <p:cNvSpPr/>
                <p:nvPr/>
              </p:nvSpPr>
              <p:spPr bwMode="auto">
                <a:xfrm>
                  <a:off x="5994406" y="5787383"/>
                  <a:ext cx="39927" cy="121520"/>
                </a:xfrm>
                <a:custGeom>
                  <a:avLst/>
                  <a:gdLst>
                    <a:gd name="T0" fmla="*/ 6 w 11"/>
                    <a:gd name="T1" fmla="*/ 6 h 34"/>
                    <a:gd name="T2" fmla="*/ 5 w 11"/>
                    <a:gd name="T3" fmla="*/ 4 h 34"/>
                    <a:gd name="T4" fmla="*/ 2 w 11"/>
                    <a:gd name="T5" fmla="*/ 1 h 34"/>
                    <a:gd name="T6" fmla="*/ 0 w 11"/>
                    <a:gd name="T7" fmla="*/ 0 h 34"/>
                    <a:gd name="T8" fmla="*/ 2 w 11"/>
                    <a:gd name="T9" fmla="*/ 0 h 34"/>
                    <a:gd name="T10" fmla="*/ 5 w 11"/>
                    <a:gd name="T11" fmla="*/ 3 h 34"/>
                    <a:gd name="T12" fmla="*/ 8 w 11"/>
                    <a:gd name="T13" fmla="*/ 5 h 34"/>
                    <a:gd name="T14" fmla="*/ 10 w 11"/>
                    <a:gd name="T15" fmla="*/ 8 h 34"/>
                    <a:gd name="T16" fmla="*/ 11 w 11"/>
                    <a:gd name="T17" fmla="*/ 12 h 34"/>
                    <a:gd name="T18" fmla="*/ 10 w 11"/>
                    <a:gd name="T19" fmla="*/ 17 h 34"/>
                    <a:gd name="T20" fmla="*/ 10 w 11"/>
                    <a:gd name="T21" fmla="*/ 17 h 34"/>
                    <a:gd name="T22" fmla="*/ 10 w 11"/>
                    <a:gd name="T23" fmla="*/ 18 h 34"/>
                    <a:gd name="T24" fmla="*/ 9 w 11"/>
                    <a:gd name="T25" fmla="*/ 18 h 34"/>
                    <a:gd name="T26" fmla="*/ 8 w 11"/>
                    <a:gd name="T27" fmla="*/ 20 h 34"/>
                    <a:gd name="T28" fmla="*/ 6 w 11"/>
                    <a:gd name="T29" fmla="*/ 22 h 34"/>
                    <a:gd name="T30" fmla="*/ 4 w 11"/>
                    <a:gd name="T31" fmla="*/ 25 h 34"/>
                    <a:gd name="T32" fmla="*/ 4 w 11"/>
                    <a:gd name="T33" fmla="*/ 28 h 34"/>
                    <a:gd name="T34" fmla="*/ 4 w 11"/>
                    <a:gd name="T35" fmla="*/ 30 h 34"/>
                    <a:gd name="T36" fmla="*/ 5 w 11"/>
                    <a:gd name="T37" fmla="*/ 31 h 34"/>
                    <a:gd name="T38" fmla="*/ 5 w 11"/>
                    <a:gd name="T39" fmla="*/ 31 h 34"/>
                    <a:gd name="T40" fmla="*/ 5 w 11"/>
                    <a:gd name="T41" fmla="*/ 32 h 34"/>
                    <a:gd name="T42" fmla="*/ 5 w 11"/>
                    <a:gd name="T43" fmla="*/ 33 h 34"/>
                    <a:gd name="T44" fmla="*/ 6 w 11"/>
                    <a:gd name="T45" fmla="*/ 33 h 34"/>
                    <a:gd name="T46" fmla="*/ 6 w 11"/>
                    <a:gd name="T47" fmla="*/ 34 h 34"/>
                    <a:gd name="T48" fmla="*/ 6 w 11"/>
                    <a:gd name="T49" fmla="*/ 33 h 34"/>
                    <a:gd name="T50" fmla="*/ 5 w 11"/>
                    <a:gd name="T51" fmla="*/ 33 h 34"/>
                    <a:gd name="T52" fmla="*/ 5 w 11"/>
                    <a:gd name="T53" fmla="*/ 32 h 34"/>
                    <a:gd name="T54" fmla="*/ 4 w 11"/>
                    <a:gd name="T55" fmla="*/ 31 h 34"/>
                    <a:gd name="T56" fmla="*/ 4 w 11"/>
                    <a:gd name="T57" fmla="*/ 31 h 34"/>
                    <a:gd name="T58" fmla="*/ 4 w 11"/>
                    <a:gd name="T59" fmla="*/ 31 h 34"/>
                    <a:gd name="T60" fmla="*/ 3 w 11"/>
                    <a:gd name="T61" fmla="*/ 28 h 34"/>
                    <a:gd name="T62" fmla="*/ 3 w 11"/>
                    <a:gd name="T63" fmla="*/ 25 h 34"/>
                    <a:gd name="T64" fmla="*/ 3 w 11"/>
                    <a:gd name="T65" fmla="*/ 24 h 34"/>
                    <a:gd name="T66" fmla="*/ 3 w 11"/>
                    <a:gd name="T67" fmla="*/ 23 h 34"/>
                    <a:gd name="T68" fmla="*/ 4 w 11"/>
                    <a:gd name="T69" fmla="*/ 21 h 34"/>
                    <a:gd name="T70" fmla="*/ 5 w 11"/>
                    <a:gd name="T71" fmla="*/ 18 h 34"/>
                    <a:gd name="T72" fmla="*/ 7 w 11"/>
                    <a:gd name="T73" fmla="*/ 15 h 34"/>
                    <a:gd name="T74" fmla="*/ 8 w 11"/>
                    <a:gd name="T75" fmla="*/ 12 h 34"/>
                    <a:gd name="T76" fmla="*/ 8 w 11"/>
                    <a:gd name="T77" fmla="*/ 9 h 34"/>
                    <a:gd name="T78" fmla="*/ 6 w 11"/>
                    <a:gd name="T79" fmla="*/ 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" h="34">
                      <a:moveTo>
                        <a:pt x="6" y="6"/>
                      </a:moveTo>
                      <a:cubicBezTo>
                        <a:pt x="6" y="6"/>
                        <a:pt x="5" y="5"/>
                        <a:pt x="5" y="4"/>
                      </a:cubicBezTo>
                      <a:cubicBezTo>
                        <a:pt x="3" y="3"/>
                        <a:pt x="2" y="1"/>
                        <a:pt x="2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1"/>
                        <a:pt x="4" y="2"/>
                        <a:pt x="5" y="3"/>
                      </a:cubicBezTo>
                      <a:cubicBezTo>
                        <a:pt x="6" y="4"/>
                        <a:pt x="7" y="5"/>
                        <a:pt x="8" y="5"/>
                      </a:cubicBezTo>
                      <a:cubicBezTo>
                        <a:pt x="8" y="6"/>
                        <a:pt x="9" y="7"/>
                        <a:pt x="10" y="8"/>
                      </a:cubicBezTo>
                      <a:cubicBezTo>
                        <a:pt x="10" y="9"/>
                        <a:pt x="11" y="11"/>
                        <a:pt x="11" y="12"/>
                      </a:cubicBezTo>
                      <a:cubicBezTo>
                        <a:pt x="11" y="14"/>
                        <a:pt x="11" y="15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9" y="18"/>
                        <a:pt x="9" y="18"/>
                      </a:cubicBezTo>
                      <a:cubicBezTo>
                        <a:pt x="9" y="19"/>
                        <a:pt x="8" y="19"/>
                        <a:pt x="8" y="20"/>
                      </a:cubicBezTo>
                      <a:cubicBezTo>
                        <a:pt x="7" y="21"/>
                        <a:pt x="7" y="22"/>
                        <a:pt x="6" y="22"/>
                      </a:cubicBezTo>
                      <a:cubicBezTo>
                        <a:pt x="5" y="23"/>
                        <a:pt x="5" y="24"/>
                        <a:pt x="4" y="25"/>
                      </a:cubicBezTo>
                      <a:cubicBezTo>
                        <a:pt x="4" y="26"/>
                        <a:pt x="4" y="27"/>
                        <a:pt x="4" y="28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4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5" y="32"/>
                        <a:pt x="5" y="32"/>
                        <a:pt x="5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6" y="33"/>
                        <a:pt x="6" y="34"/>
                        <a:pt x="6" y="34"/>
                      </a:cubicBezTo>
                      <a:cubicBezTo>
                        <a:pt x="6" y="34"/>
                        <a:pt x="6" y="33"/>
                        <a:pt x="6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2"/>
                        <a:pt x="5" y="32"/>
                      </a:cubicBezTo>
                      <a:cubicBezTo>
                        <a:pt x="5" y="32"/>
                        <a:pt x="4" y="32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3"/>
                        <a:pt x="3" y="23"/>
                      </a:cubicBezTo>
                      <a:cubicBezTo>
                        <a:pt x="3" y="22"/>
                        <a:pt x="3" y="22"/>
                        <a:pt x="4" y="21"/>
                      </a:cubicBezTo>
                      <a:cubicBezTo>
                        <a:pt x="4" y="20"/>
                        <a:pt x="5" y="19"/>
                        <a:pt x="5" y="18"/>
                      </a:cubicBezTo>
                      <a:cubicBezTo>
                        <a:pt x="6" y="17"/>
                        <a:pt x="7" y="16"/>
                        <a:pt x="7" y="15"/>
                      </a:cubicBezTo>
                      <a:cubicBezTo>
                        <a:pt x="8" y="14"/>
                        <a:pt x="8" y="13"/>
                        <a:pt x="8" y="12"/>
                      </a:cubicBezTo>
                      <a:cubicBezTo>
                        <a:pt x="8" y="11"/>
                        <a:pt x="8" y="10"/>
                        <a:pt x="8" y="9"/>
                      </a:cubicBezTo>
                      <a:cubicBezTo>
                        <a:pt x="7" y="8"/>
                        <a:pt x="7" y="7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51" name="ïṧľiḋé">
                <a:extLst>
                  <a:ext uri="{FF2B5EF4-FFF2-40B4-BE49-F238E27FC236}">
                    <a16:creationId xmlns:a16="http://schemas.microsoft.com/office/drawing/2014/main" xmlns="" id="{70869673-C160-48FB-9508-3EBF14B0FB91}"/>
                  </a:ext>
                </a:extLst>
              </p:cNvPr>
              <p:cNvSpPr/>
              <p:nvPr/>
            </p:nvSpPr>
            <p:spPr bwMode="auto">
              <a:xfrm>
                <a:off x="8370381" y="3734710"/>
                <a:ext cx="231304" cy="258903"/>
              </a:xfrm>
              <a:custGeom>
                <a:avLst/>
                <a:gdLst>
                  <a:gd name="T0" fmla="*/ 78 w 85"/>
                  <a:gd name="T1" fmla="*/ 0 h 95"/>
                  <a:gd name="T2" fmla="*/ 8 w 85"/>
                  <a:gd name="T3" fmla="*/ 0 h 95"/>
                  <a:gd name="T4" fmla="*/ 0 w 85"/>
                  <a:gd name="T5" fmla="*/ 8 h 95"/>
                  <a:gd name="T6" fmla="*/ 0 w 85"/>
                  <a:gd name="T7" fmla="*/ 87 h 95"/>
                  <a:gd name="T8" fmla="*/ 8 w 85"/>
                  <a:gd name="T9" fmla="*/ 95 h 95"/>
                  <a:gd name="T10" fmla="*/ 78 w 85"/>
                  <a:gd name="T11" fmla="*/ 95 h 95"/>
                  <a:gd name="T12" fmla="*/ 85 w 85"/>
                  <a:gd name="T13" fmla="*/ 87 h 95"/>
                  <a:gd name="T14" fmla="*/ 85 w 85"/>
                  <a:gd name="T15" fmla="*/ 8 h 95"/>
                  <a:gd name="T16" fmla="*/ 78 w 85"/>
                  <a:gd name="T17" fmla="*/ 0 h 95"/>
                  <a:gd name="T18" fmla="*/ 6 w 85"/>
                  <a:gd name="T19" fmla="*/ 87 h 95"/>
                  <a:gd name="T20" fmla="*/ 6 w 85"/>
                  <a:gd name="T21" fmla="*/ 8 h 95"/>
                  <a:gd name="T22" fmla="*/ 8 w 85"/>
                  <a:gd name="T23" fmla="*/ 6 h 95"/>
                  <a:gd name="T24" fmla="*/ 22 w 85"/>
                  <a:gd name="T25" fmla="*/ 6 h 95"/>
                  <a:gd name="T26" fmla="*/ 22 w 85"/>
                  <a:gd name="T27" fmla="*/ 89 h 95"/>
                  <a:gd name="T28" fmla="*/ 8 w 85"/>
                  <a:gd name="T29" fmla="*/ 89 h 95"/>
                  <a:gd name="T30" fmla="*/ 6 w 85"/>
                  <a:gd name="T31" fmla="*/ 87 h 95"/>
                  <a:gd name="T32" fmla="*/ 79 w 85"/>
                  <a:gd name="T33" fmla="*/ 87 h 95"/>
                  <a:gd name="T34" fmla="*/ 78 w 85"/>
                  <a:gd name="T35" fmla="*/ 89 h 95"/>
                  <a:gd name="T36" fmla="*/ 24 w 85"/>
                  <a:gd name="T37" fmla="*/ 89 h 95"/>
                  <a:gd name="T38" fmla="*/ 24 w 85"/>
                  <a:gd name="T39" fmla="*/ 6 h 95"/>
                  <a:gd name="T40" fmla="*/ 51 w 85"/>
                  <a:gd name="T41" fmla="*/ 6 h 95"/>
                  <a:gd name="T42" fmla="*/ 51 w 85"/>
                  <a:gd name="T43" fmla="*/ 29 h 95"/>
                  <a:gd name="T44" fmla="*/ 58 w 85"/>
                  <a:gd name="T45" fmla="*/ 21 h 95"/>
                  <a:gd name="T46" fmla="*/ 66 w 85"/>
                  <a:gd name="T47" fmla="*/ 29 h 95"/>
                  <a:gd name="T48" fmla="*/ 66 w 85"/>
                  <a:gd name="T49" fmla="*/ 6 h 95"/>
                  <a:gd name="T50" fmla="*/ 78 w 85"/>
                  <a:gd name="T51" fmla="*/ 6 h 95"/>
                  <a:gd name="T52" fmla="*/ 79 w 85"/>
                  <a:gd name="T53" fmla="*/ 8 h 95"/>
                  <a:gd name="T54" fmla="*/ 79 w 85"/>
                  <a:gd name="T55" fmla="*/ 8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5" h="95">
                    <a:moveTo>
                      <a:pt x="7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1"/>
                      <a:pt x="4" y="95"/>
                      <a:pt x="8" y="95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82" y="95"/>
                      <a:pt x="85" y="91"/>
                      <a:pt x="85" y="87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5" y="4"/>
                      <a:pt x="82" y="0"/>
                      <a:pt x="78" y="0"/>
                    </a:cubicBezTo>
                    <a:close/>
                    <a:moveTo>
                      <a:pt x="6" y="87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6"/>
                      <a:pt x="8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7" y="89"/>
                      <a:pt x="6" y="88"/>
                      <a:pt x="6" y="87"/>
                    </a:cubicBezTo>
                    <a:close/>
                    <a:moveTo>
                      <a:pt x="79" y="87"/>
                    </a:moveTo>
                    <a:cubicBezTo>
                      <a:pt x="79" y="88"/>
                      <a:pt x="79" y="89"/>
                      <a:pt x="78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9" y="6"/>
                      <a:pt x="79" y="7"/>
                      <a:pt x="79" y="8"/>
                    </a:cubicBezTo>
                    <a:lnTo>
                      <a:pt x="79" y="8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ïṥlîḋè">
                <a:extLst>
                  <a:ext uri="{FF2B5EF4-FFF2-40B4-BE49-F238E27FC236}">
                    <a16:creationId xmlns:a16="http://schemas.microsoft.com/office/drawing/2014/main" xmlns="" id="{EAB58B86-6BD2-45DC-8E80-6EF49A06584D}"/>
                  </a:ext>
                </a:extLst>
              </p:cNvPr>
              <p:cNvSpPr/>
              <p:nvPr/>
            </p:nvSpPr>
            <p:spPr bwMode="auto">
              <a:xfrm>
                <a:off x="7378139" y="4377368"/>
                <a:ext cx="172164" cy="152450"/>
              </a:xfrm>
              <a:custGeom>
                <a:avLst/>
                <a:gdLst>
                  <a:gd name="T0" fmla="*/ 17 w 63"/>
                  <a:gd name="T1" fmla="*/ 56 h 56"/>
                  <a:gd name="T2" fmla="*/ 63 w 63"/>
                  <a:gd name="T3" fmla="*/ 33 h 56"/>
                  <a:gd name="T4" fmla="*/ 46 w 63"/>
                  <a:gd name="T5" fmla="*/ 0 h 56"/>
                  <a:gd name="T6" fmla="*/ 0 w 63"/>
                  <a:gd name="T7" fmla="*/ 24 h 56"/>
                  <a:gd name="T8" fmla="*/ 17 w 63"/>
                  <a:gd name="T9" fmla="*/ 56 h 56"/>
                  <a:gd name="T10" fmla="*/ 19 w 63"/>
                  <a:gd name="T11" fmla="*/ 52 h 56"/>
                  <a:gd name="T12" fmla="*/ 27 w 63"/>
                  <a:gd name="T13" fmla="*/ 32 h 56"/>
                  <a:gd name="T14" fmla="*/ 30 w 63"/>
                  <a:gd name="T15" fmla="*/ 33 h 56"/>
                  <a:gd name="T16" fmla="*/ 34 w 63"/>
                  <a:gd name="T17" fmla="*/ 33 h 56"/>
                  <a:gd name="T18" fmla="*/ 36 w 63"/>
                  <a:gd name="T19" fmla="*/ 30 h 56"/>
                  <a:gd name="T20" fmla="*/ 37 w 63"/>
                  <a:gd name="T21" fmla="*/ 27 h 56"/>
                  <a:gd name="T22" fmla="*/ 57 w 63"/>
                  <a:gd name="T23" fmla="*/ 32 h 56"/>
                  <a:gd name="T24" fmla="*/ 19 w 63"/>
                  <a:gd name="T25" fmla="*/ 52 h 56"/>
                  <a:gd name="T26" fmla="*/ 38 w 63"/>
                  <a:gd name="T27" fmla="*/ 26 h 56"/>
                  <a:gd name="T28" fmla="*/ 45 w 63"/>
                  <a:gd name="T29" fmla="*/ 5 h 56"/>
                  <a:gd name="T30" fmla="*/ 58 w 63"/>
                  <a:gd name="T31" fmla="*/ 31 h 56"/>
                  <a:gd name="T32" fmla="*/ 38 w 63"/>
                  <a:gd name="T33" fmla="*/ 26 h 56"/>
                  <a:gd name="T34" fmla="*/ 43 w 63"/>
                  <a:gd name="T35" fmla="*/ 5 h 56"/>
                  <a:gd name="T36" fmla="*/ 35 w 63"/>
                  <a:gd name="T37" fmla="*/ 29 h 56"/>
                  <a:gd name="T38" fmla="*/ 30 w 63"/>
                  <a:gd name="T39" fmla="*/ 32 h 56"/>
                  <a:gd name="T40" fmla="*/ 6 w 63"/>
                  <a:gd name="T41" fmla="*/ 24 h 56"/>
                  <a:gd name="T42" fmla="*/ 43 w 63"/>
                  <a:gd name="T43" fmla="*/ 5 h 56"/>
                  <a:gd name="T44" fmla="*/ 26 w 63"/>
                  <a:gd name="T45" fmla="*/ 32 h 56"/>
                  <a:gd name="T46" fmla="*/ 18 w 63"/>
                  <a:gd name="T47" fmla="*/ 51 h 56"/>
                  <a:gd name="T48" fmla="*/ 5 w 63"/>
                  <a:gd name="T49" fmla="*/ 26 h 56"/>
                  <a:gd name="T50" fmla="*/ 26 w 63"/>
                  <a:gd name="T5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3" h="56">
                    <a:moveTo>
                      <a:pt x="17" y="56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17" y="56"/>
                    </a:lnTo>
                    <a:close/>
                    <a:moveTo>
                      <a:pt x="19" y="52"/>
                    </a:moveTo>
                    <a:cubicBezTo>
                      <a:pt x="27" y="32"/>
                      <a:pt x="27" y="32"/>
                      <a:pt x="27" y="32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1" y="34"/>
                      <a:pt x="33" y="33"/>
                      <a:pt x="34" y="33"/>
                    </a:cubicBezTo>
                    <a:cubicBezTo>
                      <a:pt x="35" y="32"/>
                      <a:pt x="36" y="31"/>
                      <a:pt x="36" y="30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57" y="32"/>
                      <a:pt x="57" y="32"/>
                      <a:pt x="57" y="32"/>
                    </a:cubicBezTo>
                    <a:lnTo>
                      <a:pt x="19" y="52"/>
                    </a:lnTo>
                    <a:close/>
                    <a:moveTo>
                      <a:pt x="38" y="26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58" y="31"/>
                      <a:pt x="58" y="31"/>
                      <a:pt x="58" y="31"/>
                    </a:cubicBezTo>
                    <a:lnTo>
                      <a:pt x="38" y="26"/>
                    </a:lnTo>
                    <a:close/>
                    <a:moveTo>
                      <a:pt x="43" y="5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4" y="31"/>
                      <a:pt x="32" y="32"/>
                      <a:pt x="30" y="32"/>
                    </a:cubicBezTo>
                    <a:cubicBezTo>
                      <a:pt x="6" y="24"/>
                      <a:pt x="6" y="24"/>
                      <a:pt x="6" y="24"/>
                    </a:cubicBezTo>
                    <a:lnTo>
                      <a:pt x="43" y="5"/>
                    </a:lnTo>
                    <a:close/>
                    <a:moveTo>
                      <a:pt x="26" y="32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5" y="26"/>
                      <a:pt x="5" y="26"/>
                      <a:pt x="5" y="26"/>
                    </a:cubicBezTo>
                    <a:lnTo>
                      <a:pt x="26" y="3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íś1îḑé">
                <a:extLst>
                  <a:ext uri="{FF2B5EF4-FFF2-40B4-BE49-F238E27FC236}">
                    <a16:creationId xmlns:a16="http://schemas.microsoft.com/office/drawing/2014/main" xmlns="" id="{093F2A2A-B4B9-4D72-822C-073AE8F33E1F}"/>
                  </a:ext>
                </a:extLst>
              </p:cNvPr>
              <p:cNvSpPr/>
              <p:nvPr/>
            </p:nvSpPr>
            <p:spPr bwMode="auto">
              <a:xfrm>
                <a:off x="6316242" y="5788849"/>
                <a:ext cx="2628" cy="262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íşḻïde">
                <a:extLst>
                  <a:ext uri="{FF2B5EF4-FFF2-40B4-BE49-F238E27FC236}">
                    <a16:creationId xmlns:a16="http://schemas.microsoft.com/office/drawing/2014/main" xmlns="" id="{E4D88608-B03F-4162-B5BE-52FA1A826543}"/>
                  </a:ext>
                </a:extLst>
              </p:cNvPr>
              <p:cNvSpPr/>
              <p:nvPr/>
            </p:nvSpPr>
            <p:spPr bwMode="auto">
              <a:xfrm>
                <a:off x="6408239" y="5908445"/>
                <a:ext cx="2628" cy="262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55" name="íšļîḑe">
                <a:extLst>
                  <a:ext uri="{FF2B5EF4-FFF2-40B4-BE49-F238E27FC236}">
                    <a16:creationId xmlns:a16="http://schemas.microsoft.com/office/drawing/2014/main" xmlns="" id="{C451AF4A-1FA2-42CE-9491-E0001053AA1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677910" y="4770322"/>
                <a:ext cx="279930" cy="427124"/>
                <a:chOff x="8704294" y="4881193"/>
                <a:chExt cx="369766" cy="564198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3" name="ïṥ1íďê">
                  <a:extLst>
                    <a:ext uri="{FF2B5EF4-FFF2-40B4-BE49-F238E27FC236}">
                      <a16:creationId xmlns:a16="http://schemas.microsoft.com/office/drawing/2014/main" xmlns="" id="{31649F61-E1D0-4E57-A539-979468ED9EE5}"/>
                    </a:ext>
                  </a:extLst>
                </p:cNvPr>
                <p:cNvSpPr/>
                <p:nvPr/>
              </p:nvSpPr>
              <p:spPr bwMode="auto">
                <a:xfrm>
                  <a:off x="8704294" y="5016601"/>
                  <a:ext cx="369766" cy="428790"/>
                </a:xfrm>
                <a:custGeom>
                  <a:avLst/>
                  <a:gdLst>
                    <a:gd name="T0" fmla="*/ 51 w 103"/>
                    <a:gd name="T1" fmla="*/ 92 h 119"/>
                    <a:gd name="T2" fmla="*/ 78 w 103"/>
                    <a:gd name="T3" fmla="*/ 119 h 119"/>
                    <a:gd name="T4" fmla="*/ 103 w 103"/>
                    <a:gd name="T5" fmla="*/ 119 h 119"/>
                    <a:gd name="T6" fmla="*/ 53 w 103"/>
                    <a:gd name="T7" fmla="*/ 25 h 119"/>
                    <a:gd name="T8" fmla="*/ 64 w 103"/>
                    <a:gd name="T9" fmla="*/ 12 h 119"/>
                    <a:gd name="T10" fmla="*/ 51 w 103"/>
                    <a:gd name="T11" fmla="*/ 0 h 119"/>
                    <a:gd name="T12" fmla="*/ 39 w 103"/>
                    <a:gd name="T13" fmla="*/ 12 h 119"/>
                    <a:gd name="T14" fmla="*/ 49 w 103"/>
                    <a:gd name="T15" fmla="*/ 25 h 119"/>
                    <a:gd name="T16" fmla="*/ 0 w 103"/>
                    <a:gd name="T17" fmla="*/ 119 h 119"/>
                    <a:gd name="T18" fmla="*/ 25 w 103"/>
                    <a:gd name="T19" fmla="*/ 119 h 119"/>
                    <a:gd name="T20" fmla="*/ 51 w 103"/>
                    <a:gd name="T21" fmla="*/ 92 h 119"/>
                    <a:gd name="T22" fmla="*/ 51 w 103"/>
                    <a:gd name="T23" fmla="*/ 54 h 119"/>
                    <a:gd name="T24" fmla="*/ 51 w 103"/>
                    <a:gd name="T25" fmla="*/ 52 h 119"/>
                    <a:gd name="T26" fmla="*/ 52 w 103"/>
                    <a:gd name="T27" fmla="*/ 54 h 119"/>
                    <a:gd name="T28" fmla="*/ 66 w 103"/>
                    <a:gd name="T29" fmla="*/ 85 h 119"/>
                    <a:gd name="T30" fmla="*/ 51 w 103"/>
                    <a:gd name="T31" fmla="*/ 82 h 119"/>
                    <a:gd name="T32" fmla="*/ 36 w 103"/>
                    <a:gd name="T33" fmla="*/ 85 h 119"/>
                    <a:gd name="T34" fmla="*/ 51 w 103"/>
                    <a:gd name="T35" fmla="*/ 5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19">
                      <a:moveTo>
                        <a:pt x="51" y="92"/>
                      </a:moveTo>
                      <a:cubicBezTo>
                        <a:pt x="66" y="92"/>
                        <a:pt x="78" y="104"/>
                        <a:pt x="78" y="119"/>
                      </a:cubicBezTo>
                      <a:cubicBezTo>
                        <a:pt x="103" y="119"/>
                        <a:pt x="103" y="119"/>
                        <a:pt x="103" y="119"/>
                      </a:cubicBezTo>
                      <a:cubicBezTo>
                        <a:pt x="71" y="84"/>
                        <a:pt x="58" y="43"/>
                        <a:pt x="53" y="25"/>
                      </a:cubicBezTo>
                      <a:cubicBezTo>
                        <a:pt x="59" y="24"/>
                        <a:pt x="64" y="19"/>
                        <a:pt x="64" y="12"/>
                      </a:cubicBezTo>
                      <a:cubicBezTo>
                        <a:pt x="64" y="5"/>
                        <a:pt x="58" y="0"/>
                        <a:pt x="51" y="0"/>
                      </a:cubicBezTo>
                      <a:cubicBezTo>
                        <a:pt x="44" y="0"/>
                        <a:pt x="39" y="5"/>
                        <a:pt x="39" y="12"/>
                      </a:cubicBezTo>
                      <a:cubicBezTo>
                        <a:pt x="39" y="19"/>
                        <a:pt x="43" y="24"/>
                        <a:pt x="49" y="25"/>
                      </a:cubicBezTo>
                      <a:cubicBezTo>
                        <a:pt x="45" y="43"/>
                        <a:pt x="32" y="84"/>
                        <a:pt x="0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04"/>
                        <a:pt x="37" y="92"/>
                        <a:pt x="51" y="92"/>
                      </a:cubicBezTo>
                      <a:close/>
                      <a:moveTo>
                        <a:pt x="51" y="54"/>
                      </a:moveTo>
                      <a:cubicBezTo>
                        <a:pt x="51" y="53"/>
                        <a:pt x="51" y="53"/>
                        <a:pt x="51" y="52"/>
                      </a:cubicBezTo>
                      <a:cubicBezTo>
                        <a:pt x="52" y="53"/>
                        <a:pt x="52" y="53"/>
                        <a:pt x="52" y="54"/>
                      </a:cubicBezTo>
                      <a:cubicBezTo>
                        <a:pt x="56" y="65"/>
                        <a:pt x="61" y="75"/>
                        <a:pt x="66" y="85"/>
                      </a:cubicBezTo>
                      <a:cubicBezTo>
                        <a:pt x="62" y="83"/>
                        <a:pt x="57" y="82"/>
                        <a:pt x="51" y="82"/>
                      </a:cubicBezTo>
                      <a:cubicBezTo>
                        <a:pt x="46" y="82"/>
                        <a:pt x="41" y="83"/>
                        <a:pt x="36" y="85"/>
                      </a:cubicBezTo>
                      <a:cubicBezTo>
                        <a:pt x="42" y="75"/>
                        <a:pt x="47" y="65"/>
                        <a:pt x="5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4" name="íŝḻïḓè">
                  <a:extLst>
                    <a:ext uri="{FF2B5EF4-FFF2-40B4-BE49-F238E27FC236}">
                      <a16:creationId xmlns:a16="http://schemas.microsoft.com/office/drawing/2014/main" xmlns="" id="{1FB7FF1B-ADAD-41BE-9910-7AB5EACED1B7}"/>
                    </a:ext>
                  </a:extLst>
                </p:cNvPr>
                <p:cNvSpPr/>
                <p:nvPr/>
              </p:nvSpPr>
              <p:spPr bwMode="auto">
                <a:xfrm>
                  <a:off x="8707766" y="4881193"/>
                  <a:ext cx="362822" cy="340255"/>
                </a:xfrm>
                <a:custGeom>
                  <a:avLst/>
                  <a:gdLst>
                    <a:gd name="T0" fmla="*/ 25 w 101"/>
                    <a:gd name="T1" fmla="*/ 94 h 95"/>
                    <a:gd name="T2" fmla="*/ 29 w 101"/>
                    <a:gd name="T3" fmla="*/ 93 h 95"/>
                    <a:gd name="T4" fmla="*/ 28 w 101"/>
                    <a:gd name="T5" fmla="*/ 90 h 95"/>
                    <a:gd name="T6" fmla="*/ 5 w 101"/>
                    <a:gd name="T7" fmla="*/ 50 h 95"/>
                    <a:gd name="T8" fmla="*/ 50 w 101"/>
                    <a:gd name="T9" fmla="*/ 5 h 95"/>
                    <a:gd name="T10" fmla="*/ 96 w 101"/>
                    <a:gd name="T11" fmla="*/ 50 h 95"/>
                    <a:gd name="T12" fmla="*/ 73 w 101"/>
                    <a:gd name="T13" fmla="*/ 90 h 95"/>
                    <a:gd name="T14" fmla="*/ 72 w 101"/>
                    <a:gd name="T15" fmla="*/ 93 h 95"/>
                    <a:gd name="T16" fmla="*/ 74 w 101"/>
                    <a:gd name="T17" fmla="*/ 94 h 95"/>
                    <a:gd name="T18" fmla="*/ 76 w 101"/>
                    <a:gd name="T19" fmla="*/ 94 h 95"/>
                    <a:gd name="T20" fmla="*/ 94 w 101"/>
                    <a:gd name="T21" fmla="*/ 76 h 95"/>
                    <a:gd name="T22" fmla="*/ 101 w 101"/>
                    <a:gd name="T23" fmla="*/ 50 h 95"/>
                    <a:gd name="T24" fmla="*/ 50 w 101"/>
                    <a:gd name="T25" fmla="*/ 0 h 95"/>
                    <a:gd name="T26" fmla="*/ 0 w 101"/>
                    <a:gd name="T27" fmla="*/ 50 h 95"/>
                    <a:gd name="T28" fmla="*/ 7 w 101"/>
                    <a:gd name="T29" fmla="*/ 76 h 95"/>
                    <a:gd name="T30" fmla="*/ 25 w 101"/>
                    <a:gd name="T31" fmla="*/ 94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1" h="95">
                      <a:moveTo>
                        <a:pt x="25" y="94"/>
                      </a:moveTo>
                      <a:cubicBezTo>
                        <a:pt x="26" y="95"/>
                        <a:pt x="28" y="94"/>
                        <a:pt x="29" y="93"/>
                      </a:cubicBezTo>
                      <a:cubicBezTo>
                        <a:pt x="29" y="92"/>
                        <a:pt x="29" y="90"/>
                        <a:pt x="28" y="90"/>
                      </a:cubicBezTo>
                      <a:cubicBezTo>
                        <a:pt x="14" y="82"/>
                        <a:pt x="5" y="67"/>
                        <a:pt x="5" y="50"/>
                      </a:cubicBezTo>
                      <a:cubicBezTo>
                        <a:pt x="5" y="25"/>
                        <a:pt x="25" y="5"/>
                        <a:pt x="50" y="5"/>
                      </a:cubicBezTo>
                      <a:cubicBezTo>
                        <a:pt x="75" y="5"/>
                        <a:pt x="96" y="25"/>
                        <a:pt x="96" y="50"/>
                      </a:cubicBezTo>
                      <a:cubicBezTo>
                        <a:pt x="96" y="67"/>
                        <a:pt x="87" y="82"/>
                        <a:pt x="73" y="90"/>
                      </a:cubicBezTo>
                      <a:cubicBezTo>
                        <a:pt x="72" y="90"/>
                        <a:pt x="72" y="92"/>
                        <a:pt x="72" y="93"/>
                      </a:cubicBezTo>
                      <a:cubicBezTo>
                        <a:pt x="73" y="94"/>
                        <a:pt x="73" y="94"/>
                        <a:pt x="74" y="94"/>
                      </a:cubicBezTo>
                      <a:cubicBezTo>
                        <a:pt x="75" y="94"/>
                        <a:pt x="75" y="94"/>
                        <a:pt x="76" y="94"/>
                      </a:cubicBezTo>
                      <a:cubicBezTo>
                        <a:pt x="83" y="90"/>
                        <a:pt x="89" y="83"/>
                        <a:pt x="94" y="76"/>
                      </a:cubicBezTo>
                      <a:cubicBezTo>
                        <a:pt x="99" y="68"/>
                        <a:pt x="101" y="59"/>
                        <a:pt x="101" y="50"/>
                      </a:cubicBezTo>
                      <a:cubicBezTo>
                        <a:pt x="101" y="23"/>
                        <a:pt x="78" y="0"/>
                        <a:pt x="50" y="0"/>
                      </a:cubicBezTo>
                      <a:cubicBezTo>
                        <a:pt x="23" y="0"/>
                        <a:pt x="0" y="23"/>
                        <a:pt x="0" y="50"/>
                      </a:cubicBezTo>
                      <a:cubicBezTo>
                        <a:pt x="0" y="59"/>
                        <a:pt x="2" y="68"/>
                        <a:pt x="7" y="76"/>
                      </a:cubicBezTo>
                      <a:cubicBezTo>
                        <a:pt x="11" y="83"/>
                        <a:pt x="18" y="90"/>
                        <a:pt x="25" y="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5" name="ï$ľïḍè">
                  <a:extLst>
                    <a:ext uri="{FF2B5EF4-FFF2-40B4-BE49-F238E27FC236}">
                      <a16:creationId xmlns:a16="http://schemas.microsoft.com/office/drawing/2014/main" xmlns="" id="{5FE84D98-C048-4FE9-BD97-4E63FEE56533}"/>
                    </a:ext>
                  </a:extLst>
                </p:cNvPr>
                <p:cNvSpPr/>
                <p:nvPr/>
              </p:nvSpPr>
              <p:spPr bwMode="auto">
                <a:xfrm>
                  <a:off x="8751166" y="4922857"/>
                  <a:ext cx="276023" cy="260399"/>
                </a:xfrm>
                <a:custGeom>
                  <a:avLst/>
                  <a:gdLst>
                    <a:gd name="T0" fmla="*/ 59 w 77"/>
                    <a:gd name="T1" fmla="*/ 71 h 72"/>
                    <a:gd name="T2" fmla="*/ 72 w 77"/>
                    <a:gd name="T3" fmla="*/ 57 h 72"/>
                    <a:gd name="T4" fmla="*/ 77 w 77"/>
                    <a:gd name="T5" fmla="*/ 38 h 72"/>
                    <a:gd name="T6" fmla="*/ 38 w 77"/>
                    <a:gd name="T7" fmla="*/ 0 h 72"/>
                    <a:gd name="T8" fmla="*/ 0 w 77"/>
                    <a:gd name="T9" fmla="*/ 38 h 72"/>
                    <a:gd name="T10" fmla="*/ 5 w 77"/>
                    <a:gd name="T11" fmla="*/ 57 h 72"/>
                    <a:gd name="T12" fmla="*/ 18 w 77"/>
                    <a:gd name="T13" fmla="*/ 71 h 72"/>
                    <a:gd name="T14" fmla="*/ 19 w 77"/>
                    <a:gd name="T15" fmla="*/ 72 h 72"/>
                    <a:gd name="T16" fmla="*/ 22 w 77"/>
                    <a:gd name="T17" fmla="*/ 70 h 72"/>
                    <a:gd name="T18" fmla="*/ 21 w 77"/>
                    <a:gd name="T19" fmla="*/ 67 h 72"/>
                    <a:gd name="T20" fmla="*/ 5 w 77"/>
                    <a:gd name="T21" fmla="*/ 38 h 72"/>
                    <a:gd name="T22" fmla="*/ 38 w 77"/>
                    <a:gd name="T23" fmla="*/ 5 h 72"/>
                    <a:gd name="T24" fmla="*/ 72 w 77"/>
                    <a:gd name="T25" fmla="*/ 38 h 72"/>
                    <a:gd name="T26" fmla="*/ 56 w 77"/>
                    <a:gd name="T27" fmla="*/ 67 h 72"/>
                    <a:gd name="T28" fmla="*/ 55 w 77"/>
                    <a:gd name="T29" fmla="*/ 70 h 72"/>
                    <a:gd name="T30" fmla="*/ 59 w 77"/>
                    <a:gd name="T31" fmla="*/ 7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7" h="72">
                      <a:moveTo>
                        <a:pt x="59" y="71"/>
                      </a:moveTo>
                      <a:cubicBezTo>
                        <a:pt x="64" y="68"/>
                        <a:pt x="69" y="63"/>
                        <a:pt x="72" y="57"/>
                      </a:cubicBezTo>
                      <a:cubicBezTo>
                        <a:pt x="75" y="52"/>
                        <a:pt x="77" y="45"/>
                        <a:pt x="77" y="38"/>
                      </a:cubicBezTo>
                      <a:cubicBezTo>
                        <a:pt x="77" y="17"/>
                        <a:pt x="60" y="0"/>
                        <a:pt x="38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45"/>
                        <a:pt x="1" y="52"/>
                        <a:pt x="5" y="57"/>
                      </a:cubicBezTo>
                      <a:cubicBezTo>
                        <a:pt x="8" y="63"/>
                        <a:pt x="13" y="68"/>
                        <a:pt x="18" y="71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20" y="72"/>
                        <a:pt x="21" y="71"/>
                        <a:pt x="22" y="70"/>
                      </a:cubicBezTo>
                      <a:cubicBezTo>
                        <a:pt x="22" y="69"/>
                        <a:pt x="22" y="68"/>
                        <a:pt x="21" y="67"/>
                      </a:cubicBezTo>
                      <a:cubicBezTo>
                        <a:pt x="11" y="61"/>
                        <a:pt x="5" y="50"/>
                        <a:pt x="5" y="38"/>
                      </a:cubicBezTo>
                      <a:cubicBezTo>
                        <a:pt x="5" y="20"/>
                        <a:pt x="20" y="5"/>
                        <a:pt x="38" y="5"/>
                      </a:cubicBezTo>
                      <a:cubicBezTo>
                        <a:pt x="57" y="5"/>
                        <a:pt x="72" y="20"/>
                        <a:pt x="72" y="38"/>
                      </a:cubicBezTo>
                      <a:cubicBezTo>
                        <a:pt x="72" y="50"/>
                        <a:pt x="66" y="61"/>
                        <a:pt x="56" y="67"/>
                      </a:cubicBezTo>
                      <a:cubicBezTo>
                        <a:pt x="55" y="68"/>
                        <a:pt x="55" y="69"/>
                        <a:pt x="55" y="70"/>
                      </a:cubicBezTo>
                      <a:cubicBezTo>
                        <a:pt x="56" y="72"/>
                        <a:pt x="58" y="72"/>
                        <a:pt x="5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6" name="íṣļîḑê">
                  <a:extLst>
                    <a:ext uri="{FF2B5EF4-FFF2-40B4-BE49-F238E27FC236}">
                      <a16:creationId xmlns:a16="http://schemas.microsoft.com/office/drawing/2014/main" xmlns="" id="{ED9A08CE-35DD-4B41-A3D4-0DD481AE9D30}"/>
                    </a:ext>
                  </a:extLst>
                </p:cNvPr>
                <p:cNvSpPr/>
                <p:nvPr/>
              </p:nvSpPr>
              <p:spPr bwMode="auto">
                <a:xfrm>
                  <a:off x="8794566" y="4966256"/>
                  <a:ext cx="190959" cy="177072"/>
                </a:xfrm>
                <a:custGeom>
                  <a:avLst/>
                  <a:gdLst>
                    <a:gd name="T0" fmla="*/ 39 w 53"/>
                    <a:gd name="T1" fmla="*/ 44 h 49"/>
                    <a:gd name="T2" fmla="*/ 39 w 53"/>
                    <a:gd name="T3" fmla="*/ 47 h 49"/>
                    <a:gd name="T4" fmla="*/ 41 w 53"/>
                    <a:gd name="T5" fmla="*/ 49 h 49"/>
                    <a:gd name="T6" fmla="*/ 42 w 53"/>
                    <a:gd name="T7" fmla="*/ 48 h 49"/>
                    <a:gd name="T8" fmla="*/ 53 w 53"/>
                    <a:gd name="T9" fmla="*/ 26 h 49"/>
                    <a:gd name="T10" fmla="*/ 26 w 53"/>
                    <a:gd name="T11" fmla="*/ 0 h 49"/>
                    <a:gd name="T12" fmla="*/ 0 w 53"/>
                    <a:gd name="T13" fmla="*/ 26 h 49"/>
                    <a:gd name="T14" fmla="*/ 11 w 53"/>
                    <a:gd name="T15" fmla="*/ 48 h 49"/>
                    <a:gd name="T16" fmla="*/ 14 w 53"/>
                    <a:gd name="T17" fmla="*/ 47 h 49"/>
                    <a:gd name="T18" fmla="*/ 14 w 53"/>
                    <a:gd name="T19" fmla="*/ 44 h 49"/>
                    <a:gd name="T20" fmla="*/ 5 w 53"/>
                    <a:gd name="T21" fmla="*/ 26 h 49"/>
                    <a:gd name="T22" fmla="*/ 26 w 53"/>
                    <a:gd name="T23" fmla="*/ 5 h 49"/>
                    <a:gd name="T24" fmla="*/ 48 w 53"/>
                    <a:gd name="T25" fmla="*/ 26 h 49"/>
                    <a:gd name="T26" fmla="*/ 39 w 53"/>
                    <a:gd name="T27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3" h="49">
                      <a:moveTo>
                        <a:pt x="39" y="44"/>
                      </a:moveTo>
                      <a:cubicBezTo>
                        <a:pt x="38" y="45"/>
                        <a:pt x="38" y="46"/>
                        <a:pt x="39" y="47"/>
                      </a:cubicBezTo>
                      <a:cubicBezTo>
                        <a:pt x="39" y="48"/>
                        <a:pt x="40" y="49"/>
                        <a:pt x="41" y="49"/>
                      </a:cubicBezTo>
                      <a:cubicBezTo>
                        <a:pt x="41" y="49"/>
                        <a:pt x="42" y="48"/>
                        <a:pt x="42" y="48"/>
                      </a:cubicBezTo>
                      <a:cubicBezTo>
                        <a:pt x="49" y="43"/>
                        <a:pt x="53" y="35"/>
                        <a:pt x="53" y="26"/>
                      </a:cubicBezTo>
                      <a:cubicBezTo>
                        <a:pt x="53" y="12"/>
                        <a:pt x="41" y="0"/>
                        <a:pt x="26" y="0"/>
                      </a:cubicBez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35"/>
                        <a:pt x="4" y="43"/>
                        <a:pt x="11" y="48"/>
                      </a:cubicBezTo>
                      <a:cubicBezTo>
                        <a:pt x="12" y="49"/>
                        <a:pt x="13" y="49"/>
                        <a:pt x="14" y="47"/>
                      </a:cubicBezTo>
                      <a:cubicBezTo>
                        <a:pt x="15" y="46"/>
                        <a:pt x="15" y="45"/>
                        <a:pt x="14" y="44"/>
                      </a:cubicBezTo>
                      <a:cubicBezTo>
                        <a:pt x="8" y="40"/>
                        <a:pt x="5" y="33"/>
                        <a:pt x="5" y="26"/>
                      </a:cubicBezTo>
                      <a:cubicBezTo>
                        <a:pt x="5" y="14"/>
                        <a:pt x="14" y="5"/>
                        <a:pt x="26" y="5"/>
                      </a:cubicBezTo>
                      <a:cubicBezTo>
                        <a:pt x="38" y="5"/>
                        <a:pt x="48" y="14"/>
                        <a:pt x="48" y="26"/>
                      </a:cubicBezTo>
                      <a:cubicBezTo>
                        <a:pt x="48" y="33"/>
                        <a:pt x="45" y="40"/>
                        <a:pt x="3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56" name="íŝľîde">
                <a:extLst>
                  <a:ext uri="{FF2B5EF4-FFF2-40B4-BE49-F238E27FC236}">
                    <a16:creationId xmlns:a16="http://schemas.microsoft.com/office/drawing/2014/main" xmlns="" id="{B78609F1-F7E1-432C-8D50-FA24351C820E}"/>
                  </a:ext>
                </a:extLst>
              </p:cNvPr>
              <p:cNvSpPr/>
              <p:nvPr/>
            </p:nvSpPr>
            <p:spPr bwMode="auto">
              <a:xfrm>
                <a:off x="8830361" y="3247131"/>
                <a:ext cx="277301" cy="302273"/>
              </a:xfrm>
              <a:custGeom>
                <a:avLst/>
                <a:gdLst>
                  <a:gd name="T0" fmla="*/ 68 w 102"/>
                  <a:gd name="T1" fmla="*/ 4 h 111"/>
                  <a:gd name="T2" fmla="*/ 59 w 102"/>
                  <a:gd name="T3" fmla="*/ 3 h 111"/>
                  <a:gd name="T4" fmla="*/ 40 w 102"/>
                  <a:gd name="T5" fmla="*/ 32 h 111"/>
                  <a:gd name="T6" fmla="*/ 31 w 102"/>
                  <a:gd name="T7" fmla="*/ 35 h 111"/>
                  <a:gd name="T8" fmla="*/ 2 w 102"/>
                  <a:gd name="T9" fmla="*/ 55 h 111"/>
                  <a:gd name="T10" fmla="*/ 1 w 102"/>
                  <a:gd name="T11" fmla="*/ 70 h 111"/>
                  <a:gd name="T12" fmla="*/ 15 w 102"/>
                  <a:gd name="T13" fmla="*/ 87 h 111"/>
                  <a:gd name="T14" fmla="*/ 31 w 102"/>
                  <a:gd name="T15" fmla="*/ 90 h 111"/>
                  <a:gd name="T16" fmla="*/ 59 w 102"/>
                  <a:gd name="T17" fmla="*/ 110 h 111"/>
                  <a:gd name="T18" fmla="*/ 68 w 102"/>
                  <a:gd name="T19" fmla="*/ 100 h 111"/>
                  <a:gd name="T20" fmla="*/ 68 w 102"/>
                  <a:gd name="T21" fmla="*/ 89 h 111"/>
                  <a:gd name="T22" fmla="*/ 63 w 102"/>
                  <a:gd name="T23" fmla="*/ 83 h 111"/>
                  <a:gd name="T24" fmla="*/ 62 w 102"/>
                  <a:gd name="T25" fmla="*/ 77 h 111"/>
                  <a:gd name="T26" fmla="*/ 57 w 102"/>
                  <a:gd name="T27" fmla="*/ 74 h 111"/>
                  <a:gd name="T28" fmla="*/ 62 w 102"/>
                  <a:gd name="T29" fmla="*/ 71 h 111"/>
                  <a:gd name="T30" fmla="*/ 97 w 102"/>
                  <a:gd name="T31" fmla="*/ 71 h 111"/>
                  <a:gd name="T32" fmla="*/ 101 w 102"/>
                  <a:gd name="T33" fmla="*/ 64 h 111"/>
                  <a:gd name="T34" fmla="*/ 88 w 102"/>
                  <a:gd name="T35" fmla="*/ 31 h 111"/>
                  <a:gd name="T36" fmla="*/ 56 w 102"/>
                  <a:gd name="T37" fmla="*/ 105 h 111"/>
                  <a:gd name="T38" fmla="*/ 34 w 102"/>
                  <a:gd name="T39" fmla="*/ 86 h 111"/>
                  <a:gd name="T40" fmla="*/ 65 w 102"/>
                  <a:gd name="T41" fmla="*/ 93 h 111"/>
                  <a:gd name="T42" fmla="*/ 64 w 102"/>
                  <a:gd name="T43" fmla="*/ 97 h 111"/>
                  <a:gd name="T44" fmla="*/ 56 w 102"/>
                  <a:gd name="T45" fmla="*/ 105 h 111"/>
                  <a:gd name="T46" fmla="*/ 6 w 102"/>
                  <a:gd name="T47" fmla="*/ 68 h 111"/>
                  <a:gd name="T48" fmla="*/ 14 w 102"/>
                  <a:gd name="T49" fmla="*/ 82 h 111"/>
                  <a:gd name="T50" fmla="*/ 16 w 102"/>
                  <a:gd name="T51" fmla="*/ 81 h 111"/>
                  <a:gd name="T52" fmla="*/ 11 w 102"/>
                  <a:gd name="T53" fmla="*/ 52 h 111"/>
                  <a:gd name="T54" fmla="*/ 52 w 102"/>
                  <a:gd name="T55" fmla="*/ 73 h 111"/>
                  <a:gd name="T56" fmla="*/ 30 w 102"/>
                  <a:gd name="T57" fmla="*/ 85 h 111"/>
                  <a:gd name="T58" fmla="*/ 52 w 102"/>
                  <a:gd name="T59" fmla="*/ 78 h 111"/>
                  <a:gd name="T60" fmla="*/ 58 w 102"/>
                  <a:gd name="T61" fmla="*/ 83 h 111"/>
                  <a:gd name="T62" fmla="*/ 37 w 102"/>
                  <a:gd name="T63" fmla="*/ 40 h 111"/>
                  <a:gd name="T64" fmla="*/ 61 w 102"/>
                  <a:gd name="T65" fmla="*/ 11 h 111"/>
                  <a:gd name="T66" fmla="*/ 60 w 102"/>
                  <a:gd name="T67" fmla="*/ 66 h 111"/>
                  <a:gd name="T68" fmla="*/ 37 w 102"/>
                  <a:gd name="T69" fmla="*/ 40 h 111"/>
                  <a:gd name="T70" fmla="*/ 63 w 102"/>
                  <a:gd name="T71" fmla="*/ 6 h 111"/>
                  <a:gd name="T72" fmla="*/ 94 w 102"/>
                  <a:gd name="T73" fmla="*/ 67 h 111"/>
                  <a:gd name="T74" fmla="*/ 85 w 102"/>
                  <a:gd name="T75" fmla="*/ 40 h 111"/>
                  <a:gd name="T76" fmla="*/ 84 w 102"/>
                  <a:gd name="T77" fmla="*/ 3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" h="111">
                    <a:moveTo>
                      <a:pt x="79" y="2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1"/>
                      <a:pt x="64" y="0"/>
                      <a:pt x="61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6" y="6"/>
                      <a:pt x="57" y="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4" y="34"/>
                      <a:pt x="33" y="34"/>
                      <a:pt x="31" y="35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6" y="49"/>
                      <a:pt x="3" y="52"/>
                      <a:pt x="2" y="55"/>
                    </a:cubicBezTo>
                    <a:cubicBezTo>
                      <a:pt x="1" y="57"/>
                      <a:pt x="1" y="60"/>
                      <a:pt x="1" y="63"/>
                    </a:cubicBezTo>
                    <a:cubicBezTo>
                      <a:pt x="0" y="65"/>
                      <a:pt x="0" y="68"/>
                      <a:pt x="1" y="70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0" y="86"/>
                      <a:pt x="12" y="87"/>
                      <a:pt x="15" y="87"/>
                    </a:cubicBezTo>
                    <a:cubicBezTo>
                      <a:pt x="17" y="89"/>
                      <a:pt x="19" y="90"/>
                      <a:pt x="22" y="91"/>
                    </a:cubicBezTo>
                    <a:cubicBezTo>
                      <a:pt x="25" y="92"/>
                      <a:pt x="28" y="91"/>
                      <a:pt x="31" y="90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2" y="111"/>
                      <a:pt x="56" y="111"/>
                      <a:pt x="59" y="110"/>
                    </a:cubicBezTo>
                    <a:cubicBezTo>
                      <a:pt x="59" y="109"/>
                      <a:pt x="60" y="109"/>
                      <a:pt x="61" y="10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9" y="99"/>
                      <a:pt x="70" y="97"/>
                      <a:pt x="70" y="95"/>
                    </a:cubicBezTo>
                    <a:cubicBezTo>
                      <a:pt x="70" y="93"/>
                      <a:pt x="70" y="91"/>
                      <a:pt x="68" y="89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5" y="81"/>
                      <a:pt x="64" y="78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2" y="72"/>
                      <a:pt x="95" y="72"/>
                      <a:pt x="97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101" y="69"/>
                      <a:pt x="102" y="66"/>
                      <a:pt x="101" y="64"/>
                    </a:cubicBezTo>
                    <a:cubicBezTo>
                      <a:pt x="89" y="43"/>
                      <a:pt x="89" y="43"/>
                      <a:pt x="89" y="43"/>
                    </a:cubicBezTo>
                    <a:cubicBezTo>
                      <a:pt x="91" y="39"/>
                      <a:pt x="90" y="35"/>
                      <a:pt x="88" y="31"/>
                    </a:cubicBezTo>
                    <a:cubicBezTo>
                      <a:pt x="86" y="28"/>
                      <a:pt x="83" y="25"/>
                      <a:pt x="79" y="24"/>
                    </a:cubicBezTo>
                    <a:close/>
                    <a:moveTo>
                      <a:pt x="56" y="105"/>
                    </a:moveTo>
                    <a:cubicBezTo>
                      <a:pt x="55" y="106"/>
                      <a:pt x="54" y="105"/>
                      <a:pt x="53" y="10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5" y="94"/>
                      <a:pt x="65" y="94"/>
                      <a:pt x="65" y="95"/>
                    </a:cubicBezTo>
                    <a:cubicBezTo>
                      <a:pt x="65" y="95"/>
                      <a:pt x="65" y="96"/>
                      <a:pt x="64" y="97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57" y="105"/>
                      <a:pt x="56" y="105"/>
                      <a:pt x="56" y="105"/>
                    </a:cubicBezTo>
                    <a:close/>
                    <a:moveTo>
                      <a:pt x="13" y="81"/>
                    </a:moveTo>
                    <a:cubicBezTo>
                      <a:pt x="6" y="68"/>
                      <a:pt x="6" y="68"/>
                      <a:pt x="6" y="68"/>
                    </a:cubicBezTo>
                    <a:cubicBezTo>
                      <a:pt x="5" y="67"/>
                      <a:pt x="5" y="67"/>
                      <a:pt x="5" y="66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3" y="82"/>
                      <a:pt x="13" y="82"/>
                      <a:pt x="13" y="81"/>
                    </a:cubicBezTo>
                    <a:close/>
                    <a:moveTo>
                      <a:pt x="16" y="81"/>
                    </a:moveTo>
                    <a:cubicBezTo>
                      <a:pt x="8" y="65"/>
                      <a:pt x="8" y="65"/>
                      <a:pt x="8" y="65"/>
                    </a:cubicBezTo>
                    <a:cubicBezTo>
                      <a:pt x="5" y="60"/>
                      <a:pt x="7" y="54"/>
                      <a:pt x="11" y="52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25" y="88"/>
                      <a:pt x="19" y="86"/>
                      <a:pt x="16" y="81"/>
                    </a:cubicBezTo>
                    <a:close/>
                    <a:moveTo>
                      <a:pt x="52" y="78"/>
                    </a:moveTo>
                    <a:cubicBezTo>
                      <a:pt x="59" y="81"/>
                      <a:pt x="59" y="81"/>
                      <a:pt x="59" y="81"/>
                    </a:cubicBezTo>
                    <a:cubicBezTo>
                      <a:pt x="58" y="83"/>
                      <a:pt x="58" y="83"/>
                      <a:pt x="58" y="83"/>
                    </a:cubicBezTo>
                    <a:lnTo>
                      <a:pt x="52" y="78"/>
                    </a:lnTo>
                    <a:close/>
                    <a:moveTo>
                      <a:pt x="37" y="40"/>
                    </a:moveTo>
                    <a:cubicBezTo>
                      <a:pt x="44" y="36"/>
                      <a:pt x="44" y="36"/>
                      <a:pt x="44" y="36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3" y="70"/>
                      <a:pt x="53" y="70"/>
                      <a:pt x="53" y="70"/>
                    </a:cubicBezTo>
                    <a:lnTo>
                      <a:pt x="37" y="40"/>
                    </a:lnTo>
                    <a:close/>
                    <a:moveTo>
                      <a:pt x="62" y="7"/>
                    </a:moveTo>
                    <a:cubicBezTo>
                      <a:pt x="63" y="6"/>
                      <a:pt x="63" y="6"/>
                      <a:pt x="63" y="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4" y="67"/>
                      <a:pt x="94" y="67"/>
                      <a:pt x="94" y="67"/>
                    </a:cubicBezTo>
                    <a:lnTo>
                      <a:pt x="62" y="7"/>
                    </a:lnTo>
                    <a:close/>
                    <a:moveTo>
                      <a:pt x="85" y="40"/>
                    </a:moveTo>
                    <a:cubicBezTo>
                      <a:pt x="79" y="29"/>
                      <a:pt x="79" y="29"/>
                      <a:pt x="79" y="29"/>
                    </a:cubicBezTo>
                    <a:cubicBezTo>
                      <a:pt x="81" y="30"/>
                      <a:pt x="83" y="32"/>
                      <a:pt x="84" y="34"/>
                    </a:cubicBezTo>
                    <a:cubicBezTo>
                      <a:pt x="85" y="35"/>
                      <a:pt x="85" y="38"/>
                      <a:pt x="85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işļídé">
                <a:extLst>
                  <a:ext uri="{FF2B5EF4-FFF2-40B4-BE49-F238E27FC236}">
                    <a16:creationId xmlns:a16="http://schemas.microsoft.com/office/drawing/2014/main" xmlns="" id="{F0A6ACD2-705D-43D3-BC33-964DE7D4D777}"/>
                  </a:ext>
                </a:extLst>
              </p:cNvPr>
              <p:cNvSpPr/>
              <p:nvPr/>
            </p:nvSpPr>
            <p:spPr bwMode="auto">
              <a:xfrm>
                <a:off x="7781606" y="4077723"/>
                <a:ext cx="218162" cy="348270"/>
              </a:xfrm>
              <a:custGeom>
                <a:avLst/>
                <a:gdLst>
                  <a:gd name="T0" fmla="*/ 80 w 80"/>
                  <a:gd name="T1" fmla="*/ 40 h 128"/>
                  <a:gd name="T2" fmla="*/ 40 w 80"/>
                  <a:gd name="T3" fmla="*/ 0 h 128"/>
                  <a:gd name="T4" fmla="*/ 0 w 80"/>
                  <a:gd name="T5" fmla="*/ 40 h 128"/>
                  <a:gd name="T6" fmla="*/ 32 w 80"/>
                  <a:gd name="T7" fmla="*/ 79 h 128"/>
                  <a:gd name="T8" fmla="*/ 32 w 80"/>
                  <a:gd name="T9" fmla="*/ 96 h 128"/>
                  <a:gd name="T10" fmla="*/ 16 w 80"/>
                  <a:gd name="T11" fmla="*/ 96 h 128"/>
                  <a:gd name="T12" fmla="*/ 16 w 80"/>
                  <a:gd name="T13" fmla="*/ 112 h 128"/>
                  <a:gd name="T14" fmla="*/ 32 w 80"/>
                  <a:gd name="T15" fmla="*/ 112 h 128"/>
                  <a:gd name="T16" fmla="*/ 32 w 80"/>
                  <a:gd name="T17" fmla="*/ 128 h 128"/>
                  <a:gd name="T18" fmla="*/ 48 w 80"/>
                  <a:gd name="T19" fmla="*/ 128 h 128"/>
                  <a:gd name="T20" fmla="*/ 48 w 80"/>
                  <a:gd name="T21" fmla="*/ 112 h 128"/>
                  <a:gd name="T22" fmla="*/ 64 w 80"/>
                  <a:gd name="T23" fmla="*/ 112 h 128"/>
                  <a:gd name="T24" fmla="*/ 64 w 80"/>
                  <a:gd name="T25" fmla="*/ 96 h 128"/>
                  <a:gd name="T26" fmla="*/ 48 w 80"/>
                  <a:gd name="T27" fmla="*/ 96 h 128"/>
                  <a:gd name="T28" fmla="*/ 48 w 80"/>
                  <a:gd name="T29" fmla="*/ 79 h 128"/>
                  <a:gd name="T30" fmla="*/ 80 w 80"/>
                  <a:gd name="T31" fmla="*/ 40 h 128"/>
                  <a:gd name="T32" fmla="*/ 40 w 80"/>
                  <a:gd name="T33" fmla="*/ 64 h 128"/>
                  <a:gd name="T34" fmla="*/ 16 w 80"/>
                  <a:gd name="T35" fmla="*/ 40 h 128"/>
                  <a:gd name="T36" fmla="*/ 40 w 80"/>
                  <a:gd name="T37" fmla="*/ 16 h 128"/>
                  <a:gd name="T38" fmla="*/ 64 w 80"/>
                  <a:gd name="T39" fmla="*/ 40 h 128"/>
                  <a:gd name="T40" fmla="*/ 40 w 80"/>
                  <a:gd name="T41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" h="128">
                    <a:moveTo>
                      <a:pt x="80" y="40"/>
                    </a:moveTo>
                    <a:cubicBezTo>
                      <a:pt x="80" y="18"/>
                      <a:pt x="63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9"/>
                      <a:pt x="14" y="75"/>
                      <a:pt x="32" y="79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48" y="96"/>
                      <a:pt x="48" y="96"/>
                      <a:pt x="48" y="9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67" y="75"/>
                      <a:pt x="80" y="59"/>
                      <a:pt x="80" y="40"/>
                    </a:cubicBezTo>
                    <a:close/>
                    <a:moveTo>
                      <a:pt x="40" y="64"/>
                    </a:moveTo>
                    <a:cubicBezTo>
                      <a:pt x="27" y="64"/>
                      <a:pt x="16" y="53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cubicBezTo>
                      <a:pt x="54" y="16"/>
                      <a:pt x="64" y="27"/>
                      <a:pt x="64" y="40"/>
                    </a:cubicBezTo>
                    <a:cubicBezTo>
                      <a:pt x="64" y="53"/>
                      <a:pt x="54" y="64"/>
                      <a:pt x="40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íṥḷíḋé">
                <a:extLst>
                  <a:ext uri="{FF2B5EF4-FFF2-40B4-BE49-F238E27FC236}">
                    <a16:creationId xmlns:a16="http://schemas.microsoft.com/office/drawing/2014/main" xmlns="" id="{C4C14648-66B3-4439-BB01-3D63459A8A6C}"/>
                  </a:ext>
                </a:extLst>
              </p:cNvPr>
              <p:cNvSpPr/>
              <p:nvPr/>
            </p:nvSpPr>
            <p:spPr bwMode="auto">
              <a:xfrm>
                <a:off x="7580530" y="4252516"/>
                <a:ext cx="254960" cy="329871"/>
              </a:xfrm>
              <a:custGeom>
                <a:avLst/>
                <a:gdLst>
                  <a:gd name="T0" fmla="*/ 88 w 94"/>
                  <a:gd name="T1" fmla="*/ 80 h 121"/>
                  <a:gd name="T2" fmla="*/ 94 w 94"/>
                  <a:gd name="T3" fmla="*/ 85 h 121"/>
                  <a:gd name="T4" fmla="*/ 91 w 94"/>
                  <a:gd name="T5" fmla="*/ 76 h 121"/>
                  <a:gd name="T6" fmla="*/ 89 w 94"/>
                  <a:gd name="T7" fmla="*/ 67 h 121"/>
                  <a:gd name="T8" fmla="*/ 83 w 94"/>
                  <a:gd name="T9" fmla="*/ 74 h 121"/>
                  <a:gd name="T10" fmla="*/ 76 w 94"/>
                  <a:gd name="T11" fmla="*/ 81 h 121"/>
                  <a:gd name="T12" fmla="*/ 85 w 94"/>
                  <a:gd name="T13" fmla="*/ 79 h 121"/>
                  <a:gd name="T14" fmla="*/ 52 w 94"/>
                  <a:gd name="T15" fmla="*/ 103 h 121"/>
                  <a:gd name="T16" fmla="*/ 52 w 94"/>
                  <a:gd name="T17" fmla="*/ 41 h 121"/>
                  <a:gd name="T18" fmla="*/ 71 w 94"/>
                  <a:gd name="T19" fmla="*/ 41 h 121"/>
                  <a:gd name="T20" fmla="*/ 71 w 94"/>
                  <a:gd name="T21" fmla="*/ 35 h 121"/>
                  <a:gd name="T22" fmla="*/ 52 w 94"/>
                  <a:gd name="T23" fmla="*/ 35 h 121"/>
                  <a:gd name="T24" fmla="*/ 52 w 94"/>
                  <a:gd name="T25" fmla="*/ 31 h 121"/>
                  <a:gd name="T26" fmla="*/ 63 w 94"/>
                  <a:gd name="T27" fmla="*/ 16 h 121"/>
                  <a:gd name="T28" fmla="*/ 47 w 94"/>
                  <a:gd name="T29" fmla="*/ 0 h 121"/>
                  <a:gd name="T30" fmla="*/ 31 w 94"/>
                  <a:gd name="T31" fmla="*/ 16 h 121"/>
                  <a:gd name="T32" fmla="*/ 42 w 94"/>
                  <a:gd name="T33" fmla="*/ 31 h 121"/>
                  <a:gd name="T34" fmla="*/ 42 w 94"/>
                  <a:gd name="T35" fmla="*/ 35 h 121"/>
                  <a:gd name="T36" fmla="*/ 24 w 94"/>
                  <a:gd name="T37" fmla="*/ 35 h 121"/>
                  <a:gd name="T38" fmla="*/ 24 w 94"/>
                  <a:gd name="T39" fmla="*/ 41 h 121"/>
                  <a:gd name="T40" fmla="*/ 42 w 94"/>
                  <a:gd name="T41" fmla="*/ 41 h 121"/>
                  <a:gd name="T42" fmla="*/ 42 w 94"/>
                  <a:gd name="T43" fmla="*/ 103 h 121"/>
                  <a:gd name="T44" fmla="*/ 10 w 94"/>
                  <a:gd name="T45" fmla="*/ 79 h 121"/>
                  <a:gd name="T46" fmla="*/ 17 w 94"/>
                  <a:gd name="T47" fmla="*/ 81 h 121"/>
                  <a:gd name="T48" fmla="*/ 11 w 94"/>
                  <a:gd name="T49" fmla="*/ 74 h 121"/>
                  <a:gd name="T50" fmla="*/ 7 w 94"/>
                  <a:gd name="T51" fmla="*/ 69 h 121"/>
                  <a:gd name="T52" fmla="*/ 7 w 94"/>
                  <a:gd name="T53" fmla="*/ 69 h 121"/>
                  <a:gd name="T54" fmla="*/ 7 w 94"/>
                  <a:gd name="T55" fmla="*/ 69 h 121"/>
                  <a:gd name="T56" fmla="*/ 5 w 94"/>
                  <a:gd name="T57" fmla="*/ 67 h 121"/>
                  <a:gd name="T58" fmla="*/ 2 w 94"/>
                  <a:gd name="T59" fmla="*/ 76 h 121"/>
                  <a:gd name="T60" fmla="*/ 0 w 94"/>
                  <a:gd name="T61" fmla="*/ 85 h 121"/>
                  <a:gd name="T62" fmla="*/ 6 w 94"/>
                  <a:gd name="T63" fmla="*/ 80 h 121"/>
                  <a:gd name="T64" fmla="*/ 42 w 94"/>
                  <a:gd name="T65" fmla="*/ 116 h 121"/>
                  <a:gd name="T66" fmla="*/ 47 w 94"/>
                  <a:gd name="T67" fmla="*/ 121 h 121"/>
                  <a:gd name="T68" fmla="*/ 52 w 94"/>
                  <a:gd name="T69" fmla="*/ 117 h 121"/>
                  <a:gd name="T70" fmla="*/ 88 w 94"/>
                  <a:gd name="T71" fmla="*/ 80 h 121"/>
                  <a:gd name="T72" fmla="*/ 38 w 94"/>
                  <a:gd name="T73" fmla="*/ 16 h 121"/>
                  <a:gd name="T74" fmla="*/ 47 w 94"/>
                  <a:gd name="T75" fmla="*/ 7 h 121"/>
                  <a:gd name="T76" fmla="*/ 56 w 94"/>
                  <a:gd name="T77" fmla="*/ 16 h 121"/>
                  <a:gd name="T78" fmla="*/ 47 w 94"/>
                  <a:gd name="T79" fmla="*/ 25 h 121"/>
                  <a:gd name="T80" fmla="*/ 38 w 94"/>
                  <a:gd name="T81" fmla="*/ 1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4" h="121">
                    <a:moveTo>
                      <a:pt x="88" y="80"/>
                    </a:moveTo>
                    <a:cubicBezTo>
                      <a:pt x="94" y="85"/>
                      <a:pt x="94" y="85"/>
                      <a:pt x="94" y="85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79" y="92"/>
                      <a:pt x="66" y="101"/>
                      <a:pt x="52" y="103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9" y="29"/>
                      <a:pt x="63" y="23"/>
                      <a:pt x="63" y="16"/>
                    </a:cubicBezTo>
                    <a:cubicBezTo>
                      <a:pt x="63" y="7"/>
                      <a:pt x="56" y="0"/>
                      <a:pt x="47" y="0"/>
                    </a:cubicBezTo>
                    <a:cubicBezTo>
                      <a:pt x="38" y="0"/>
                      <a:pt x="31" y="7"/>
                      <a:pt x="31" y="16"/>
                    </a:cubicBezTo>
                    <a:cubicBezTo>
                      <a:pt x="31" y="23"/>
                      <a:pt x="35" y="29"/>
                      <a:pt x="42" y="31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28" y="101"/>
                      <a:pt x="15" y="92"/>
                      <a:pt x="10" y="79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8" y="99"/>
                      <a:pt x="23" y="114"/>
                      <a:pt x="42" y="116"/>
                    </a:cubicBezTo>
                    <a:cubicBezTo>
                      <a:pt x="42" y="119"/>
                      <a:pt x="44" y="121"/>
                      <a:pt x="47" y="121"/>
                    </a:cubicBezTo>
                    <a:cubicBezTo>
                      <a:pt x="50" y="121"/>
                      <a:pt x="52" y="119"/>
                      <a:pt x="52" y="117"/>
                    </a:cubicBezTo>
                    <a:cubicBezTo>
                      <a:pt x="71" y="114"/>
                      <a:pt x="86" y="99"/>
                      <a:pt x="88" y="80"/>
                    </a:cubicBezTo>
                    <a:close/>
                    <a:moveTo>
                      <a:pt x="38" y="16"/>
                    </a:moveTo>
                    <a:cubicBezTo>
                      <a:pt x="38" y="11"/>
                      <a:pt x="42" y="7"/>
                      <a:pt x="47" y="7"/>
                    </a:cubicBezTo>
                    <a:cubicBezTo>
                      <a:pt x="52" y="7"/>
                      <a:pt x="56" y="11"/>
                      <a:pt x="56" y="16"/>
                    </a:cubicBezTo>
                    <a:cubicBezTo>
                      <a:pt x="56" y="21"/>
                      <a:pt x="52" y="25"/>
                      <a:pt x="47" y="25"/>
                    </a:cubicBezTo>
                    <a:cubicBezTo>
                      <a:pt x="42" y="25"/>
                      <a:pt x="38" y="21"/>
                      <a:pt x="3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îṩļîḓè">
                <a:extLst>
                  <a:ext uri="{FF2B5EF4-FFF2-40B4-BE49-F238E27FC236}">
                    <a16:creationId xmlns:a16="http://schemas.microsoft.com/office/drawing/2014/main" xmlns="" id="{EAEA5592-1154-49AC-84D2-0BFA9FE9F9B3}"/>
                  </a:ext>
                </a:extLst>
              </p:cNvPr>
              <p:cNvSpPr/>
              <p:nvPr/>
            </p:nvSpPr>
            <p:spPr bwMode="auto">
              <a:xfrm>
                <a:off x="9069551" y="2813435"/>
                <a:ext cx="218162" cy="210276"/>
              </a:xfrm>
              <a:custGeom>
                <a:avLst/>
                <a:gdLst>
                  <a:gd name="T0" fmla="*/ 25 w 80"/>
                  <a:gd name="T1" fmla="*/ 76 h 77"/>
                  <a:gd name="T2" fmla="*/ 16 w 80"/>
                  <a:gd name="T3" fmla="*/ 74 h 77"/>
                  <a:gd name="T4" fmla="*/ 16 w 80"/>
                  <a:gd name="T5" fmla="*/ 73 h 77"/>
                  <a:gd name="T6" fmla="*/ 12 w 80"/>
                  <a:gd name="T7" fmla="*/ 48 h 77"/>
                  <a:gd name="T8" fmla="*/ 30 w 80"/>
                  <a:gd name="T9" fmla="*/ 24 h 77"/>
                  <a:gd name="T10" fmla="*/ 41 w 80"/>
                  <a:gd name="T11" fmla="*/ 9 h 77"/>
                  <a:gd name="T12" fmla="*/ 65 w 80"/>
                  <a:gd name="T13" fmla="*/ 9 h 77"/>
                  <a:gd name="T14" fmla="*/ 76 w 80"/>
                  <a:gd name="T15" fmla="*/ 33 h 77"/>
                  <a:gd name="T16" fmla="*/ 50 w 80"/>
                  <a:gd name="T17" fmla="*/ 68 h 77"/>
                  <a:gd name="T18" fmla="*/ 46 w 80"/>
                  <a:gd name="T19" fmla="*/ 69 h 77"/>
                  <a:gd name="T20" fmla="*/ 45 w 80"/>
                  <a:gd name="T21" fmla="*/ 64 h 77"/>
                  <a:gd name="T22" fmla="*/ 70 w 80"/>
                  <a:gd name="T23" fmla="*/ 29 h 77"/>
                  <a:gd name="T24" fmla="*/ 61 w 80"/>
                  <a:gd name="T25" fmla="*/ 14 h 77"/>
                  <a:gd name="T26" fmla="*/ 47 w 80"/>
                  <a:gd name="T27" fmla="*/ 13 h 77"/>
                  <a:gd name="T28" fmla="*/ 35 w 80"/>
                  <a:gd name="T29" fmla="*/ 28 h 77"/>
                  <a:gd name="T30" fmla="*/ 18 w 80"/>
                  <a:gd name="T31" fmla="*/ 52 h 77"/>
                  <a:gd name="T32" fmla="*/ 20 w 80"/>
                  <a:gd name="T33" fmla="*/ 68 h 77"/>
                  <a:gd name="T34" fmla="*/ 20 w 80"/>
                  <a:gd name="T35" fmla="*/ 68 h 77"/>
                  <a:gd name="T36" fmla="*/ 28 w 80"/>
                  <a:gd name="T37" fmla="*/ 67 h 77"/>
                  <a:gd name="T38" fmla="*/ 33 w 80"/>
                  <a:gd name="T39" fmla="*/ 60 h 77"/>
                  <a:gd name="T40" fmla="*/ 53 w 80"/>
                  <a:gd name="T41" fmla="*/ 34 h 77"/>
                  <a:gd name="T42" fmla="*/ 53 w 80"/>
                  <a:gd name="T43" fmla="*/ 29 h 77"/>
                  <a:gd name="T44" fmla="*/ 48 w 80"/>
                  <a:gd name="T45" fmla="*/ 32 h 77"/>
                  <a:gd name="T46" fmla="*/ 29 w 80"/>
                  <a:gd name="T47" fmla="*/ 57 h 77"/>
                  <a:gd name="T48" fmla="*/ 25 w 80"/>
                  <a:gd name="T49" fmla="*/ 57 h 77"/>
                  <a:gd name="T50" fmla="*/ 24 w 80"/>
                  <a:gd name="T51" fmla="*/ 53 h 77"/>
                  <a:gd name="T52" fmla="*/ 43 w 80"/>
                  <a:gd name="T53" fmla="*/ 28 h 77"/>
                  <a:gd name="T54" fmla="*/ 57 w 80"/>
                  <a:gd name="T55" fmla="*/ 23 h 77"/>
                  <a:gd name="T56" fmla="*/ 59 w 80"/>
                  <a:gd name="T57" fmla="*/ 37 h 77"/>
                  <a:gd name="T58" fmla="*/ 38 w 80"/>
                  <a:gd name="T59" fmla="*/ 64 h 77"/>
                  <a:gd name="T60" fmla="*/ 34 w 80"/>
                  <a:gd name="T61" fmla="*/ 71 h 77"/>
                  <a:gd name="T62" fmla="*/ 25 w 80"/>
                  <a:gd name="T63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" h="77">
                    <a:moveTo>
                      <a:pt x="25" y="76"/>
                    </a:moveTo>
                    <a:cubicBezTo>
                      <a:pt x="22" y="77"/>
                      <a:pt x="19" y="76"/>
                      <a:pt x="16" y="74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3" y="71"/>
                      <a:pt x="0" y="63"/>
                      <a:pt x="12" y="48"/>
                    </a:cubicBezTo>
                    <a:cubicBezTo>
                      <a:pt x="17" y="42"/>
                      <a:pt x="23" y="33"/>
                      <a:pt x="30" y="24"/>
                    </a:cubicBezTo>
                    <a:cubicBezTo>
                      <a:pt x="34" y="19"/>
                      <a:pt x="38" y="14"/>
                      <a:pt x="41" y="9"/>
                    </a:cubicBezTo>
                    <a:cubicBezTo>
                      <a:pt x="48" y="0"/>
                      <a:pt x="54" y="1"/>
                      <a:pt x="65" y="9"/>
                    </a:cubicBezTo>
                    <a:cubicBezTo>
                      <a:pt x="77" y="17"/>
                      <a:pt x="80" y="27"/>
                      <a:pt x="76" y="33"/>
                    </a:cubicBezTo>
                    <a:cubicBezTo>
                      <a:pt x="71" y="41"/>
                      <a:pt x="51" y="67"/>
                      <a:pt x="50" y="68"/>
                    </a:cubicBezTo>
                    <a:cubicBezTo>
                      <a:pt x="49" y="70"/>
                      <a:pt x="47" y="70"/>
                      <a:pt x="46" y="69"/>
                    </a:cubicBezTo>
                    <a:cubicBezTo>
                      <a:pt x="44" y="68"/>
                      <a:pt x="44" y="66"/>
                      <a:pt x="45" y="64"/>
                    </a:cubicBezTo>
                    <a:cubicBezTo>
                      <a:pt x="45" y="64"/>
                      <a:pt x="66" y="37"/>
                      <a:pt x="70" y="29"/>
                    </a:cubicBezTo>
                    <a:cubicBezTo>
                      <a:pt x="72" y="27"/>
                      <a:pt x="71" y="21"/>
                      <a:pt x="61" y="14"/>
                    </a:cubicBezTo>
                    <a:cubicBezTo>
                      <a:pt x="55" y="10"/>
                      <a:pt x="52" y="6"/>
                      <a:pt x="47" y="13"/>
                    </a:cubicBezTo>
                    <a:cubicBezTo>
                      <a:pt x="43" y="18"/>
                      <a:pt x="39" y="23"/>
                      <a:pt x="35" y="28"/>
                    </a:cubicBezTo>
                    <a:cubicBezTo>
                      <a:pt x="29" y="37"/>
                      <a:pt x="22" y="46"/>
                      <a:pt x="18" y="52"/>
                    </a:cubicBezTo>
                    <a:cubicBezTo>
                      <a:pt x="10" y="62"/>
                      <a:pt x="17" y="65"/>
                      <a:pt x="20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3" y="70"/>
                      <a:pt x="25" y="71"/>
                      <a:pt x="28" y="67"/>
                    </a:cubicBezTo>
                    <a:cubicBezTo>
                      <a:pt x="29" y="65"/>
                      <a:pt x="31" y="63"/>
                      <a:pt x="33" y="60"/>
                    </a:cubicBezTo>
                    <a:cubicBezTo>
                      <a:pt x="39" y="52"/>
                      <a:pt x="51" y="37"/>
                      <a:pt x="53" y="34"/>
                    </a:cubicBezTo>
                    <a:cubicBezTo>
                      <a:pt x="54" y="32"/>
                      <a:pt x="55" y="30"/>
                      <a:pt x="53" y="29"/>
                    </a:cubicBezTo>
                    <a:cubicBezTo>
                      <a:pt x="51" y="27"/>
                      <a:pt x="49" y="31"/>
                      <a:pt x="48" y="32"/>
                    </a:cubicBezTo>
                    <a:cubicBezTo>
                      <a:pt x="40" y="43"/>
                      <a:pt x="29" y="57"/>
                      <a:pt x="29" y="57"/>
                    </a:cubicBezTo>
                    <a:cubicBezTo>
                      <a:pt x="28" y="58"/>
                      <a:pt x="26" y="58"/>
                      <a:pt x="25" y="57"/>
                    </a:cubicBezTo>
                    <a:cubicBezTo>
                      <a:pt x="23" y="56"/>
                      <a:pt x="23" y="54"/>
                      <a:pt x="24" y="53"/>
                    </a:cubicBezTo>
                    <a:cubicBezTo>
                      <a:pt x="24" y="52"/>
                      <a:pt x="35" y="39"/>
                      <a:pt x="43" y="28"/>
                    </a:cubicBezTo>
                    <a:cubicBezTo>
                      <a:pt x="48" y="21"/>
                      <a:pt x="53" y="21"/>
                      <a:pt x="57" y="23"/>
                    </a:cubicBezTo>
                    <a:cubicBezTo>
                      <a:pt x="61" y="26"/>
                      <a:pt x="61" y="33"/>
                      <a:pt x="59" y="37"/>
                    </a:cubicBezTo>
                    <a:cubicBezTo>
                      <a:pt x="57" y="41"/>
                      <a:pt x="47" y="53"/>
                      <a:pt x="38" y="64"/>
                    </a:cubicBezTo>
                    <a:cubicBezTo>
                      <a:pt x="36" y="67"/>
                      <a:pt x="34" y="69"/>
                      <a:pt x="34" y="71"/>
                    </a:cubicBezTo>
                    <a:cubicBezTo>
                      <a:pt x="31" y="74"/>
                      <a:pt x="28" y="76"/>
                      <a:pt x="25" y="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íṥļíḍé">
                <a:extLst>
                  <a:ext uri="{FF2B5EF4-FFF2-40B4-BE49-F238E27FC236}">
                    <a16:creationId xmlns:a16="http://schemas.microsoft.com/office/drawing/2014/main" xmlns="" id="{5135EBA1-2F1F-4165-A5A6-60EA5276DFD6}"/>
                  </a:ext>
                </a:extLst>
              </p:cNvPr>
              <p:cNvSpPr/>
              <p:nvPr/>
            </p:nvSpPr>
            <p:spPr bwMode="auto">
              <a:xfrm>
                <a:off x="9508503" y="2519047"/>
                <a:ext cx="212905" cy="212905"/>
              </a:xfrm>
              <a:custGeom>
                <a:avLst/>
                <a:gdLst>
                  <a:gd name="T0" fmla="*/ 162 w 162"/>
                  <a:gd name="T1" fmla="*/ 133 h 162"/>
                  <a:gd name="T2" fmla="*/ 112 w 162"/>
                  <a:gd name="T3" fmla="*/ 81 h 162"/>
                  <a:gd name="T4" fmla="*/ 143 w 162"/>
                  <a:gd name="T5" fmla="*/ 81 h 162"/>
                  <a:gd name="T6" fmla="*/ 102 w 162"/>
                  <a:gd name="T7" fmla="*/ 40 h 162"/>
                  <a:gd name="T8" fmla="*/ 122 w 162"/>
                  <a:gd name="T9" fmla="*/ 40 h 162"/>
                  <a:gd name="T10" fmla="*/ 81 w 162"/>
                  <a:gd name="T11" fmla="*/ 0 h 162"/>
                  <a:gd name="T12" fmla="*/ 39 w 162"/>
                  <a:gd name="T13" fmla="*/ 40 h 162"/>
                  <a:gd name="T14" fmla="*/ 60 w 162"/>
                  <a:gd name="T15" fmla="*/ 40 h 162"/>
                  <a:gd name="T16" fmla="*/ 21 w 162"/>
                  <a:gd name="T17" fmla="*/ 81 h 162"/>
                  <a:gd name="T18" fmla="*/ 50 w 162"/>
                  <a:gd name="T19" fmla="*/ 81 h 162"/>
                  <a:gd name="T20" fmla="*/ 0 w 162"/>
                  <a:gd name="T21" fmla="*/ 133 h 162"/>
                  <a:gd name="T22" fmla="*/ 60 w 162"/>
                  <a:gd name="T23" fmla="*/ 133 h 162"/>
                  <a:gd name="T24" fmla="*/ 60 w 162"/>
                  <a:gd name="T25" fmla="*/ 162 h 162"/>
                  <a:gd name="T26" fmla="*/ 102 w 162"/>
                  <a:gd name="T27" fmla="*/ 162 h 162"/>
                  <a:gd name="T28" fmla="*/ 102 w 162"/>
                  <a:gd name="T29" fmla="*/ 133 h 162"/>
                  <a:gd name="T30" fmla="*/ 162 w 162"/>
                  <a:gd name="T31" fmla="*/ 13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2" h="162">
                    <a:moveTo>
                      <a:pt x="162" y="133"/>
                    </a:moveTo>
                    <a:lnTo>
                      <a:pt x="112" y="81"/>
                    </a:lnTo>
                    <a:lnTo>
                      <a:pt x="143" y="81"/>
                    </a:lnTo>
                    <a:lnTo>
                      <a:pt x="102" y="40"/>
                    </a:lnTo>
                    <a:lnTo>
                      <a:pt x="122" y="40"/>
                    </a:lnTo>
                    <a:lnTo>
                      <a:pt x="81" y="0"/>
                    </a:lnTo>
                    <a:lnTo>
                      <a:pt x="39" y="40"/>
                    </a:lnTo>
                    <a:lnTo>
                      <a:pt x="60" y="40"/>
                    </a:lnTo>
                    <a:lnTo>
                      <a:pt x="21" y="81"/>
                    </a:lnTo>
                    <a:lnTo>
                      <a:pt x="50" y="81"/>
                    </a:lnTo>
                    <a:lnTo>
                      <a:pt x="0" y="133"/>
                    </a:lnTo>
                    <a:lnTo>
                      <a:pt x="60" y="133"/>
                    </a:lnTo>
                    <a:lnTo>
                      <a:pt x="60" y="162"/>
                    </a:lnTo>
                    <a:lnTo>
                      <a:pt x="102" y="162"/>
                    </a:lnTo>
                    <a:lnTo>
                      <a:pt x="102" y="133"/>
                    </a:lnTo>
                    <a:lnTo>
                      <a:pt x="162" y="1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íśḻiďe">
                <a:extLst>
                  <a:ext uri="{FF2B5EF4-FFF2-40B4-BE49-F238E27FC236}">
                    <a16:creationId xmlns:a16="http://schemas.microsoft.com/office/drawing/2014/main" xmlns="" id="{D295FCED-879B-487A-98A0-AB8C210C227B}"/>
                  </a:ext>
                </a:extLst>
              </p:cNvPr>
              <p:cNvSpPr/>
              <p:nvPr/>
            </p:nvSpPr>
            <p:spPr bwMode="auto">
              <a:xfrm>
                <a:off x="7997140" y="4323485"/>
                <a:ext cx="165592" cy="214219"/>
              </a:xfrm>
              <a:custGeom>
                <a:avLst/>
                <a:gdLst>
                  <a:gd name="T0" fmla="*/ 122 w 126"/>
                  <a:gd name="T1" fmla="*/ 149 h 163"/>
                  <a:gd name="T2" fmla="*/ 74 w 126"/>
                  <a:gd name="T3" fmla="*/ 83 h 163"/>
                  <a:gd name="T4" fmla="*/ 126 w 126"/>
                  <a:gd name="T5" fmla="*/ 66 h 163"/>
                  <a:gd name="T6" fmla="*/ 0 w 126"/>
                  <a:gd name="T7" fmla="*/ 0 h 163"/>
                  <a:gd name="T8" fmla="*/ 22 w 126"/>
                  <a:gd name="T9" fmla="*/ 141 h 163"/>
                  <a:gd name="T10" fmla="*/ 54 w 126"/>
                  <a:gd name="T11" fmla="*/ 99 h 163"/>
                  <a:gd name="T12" fmla="*/ 101 w 126"/>
                  <a:gd name="T13" fmla="*/ 163 h 163"/>
                  <a:gd name="T14" fmla="*/ 122 w 126"/>
                  <a:gd name="T15" fmla="*/ 14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163">
                    <a:moveTo>
                      <a:pt x="122" y="149"/>
                    </a:moveTo>
                    <a:lnTo>
                      <a:pt x="74" y="83"/>
                    </a:lnTo>
                    <a:lnTo>
                      <a:pt x="126" y="66"/>
                    </a:lnTo>
                    <a:lnTo>
                      <a:pt x="0" y="0"/>
                    </a:lnTo>
                    <a:lnTo>
                      <a:pt x="22" y="141"/>
                    </a:lnTo>
                    <a:lnTo>
                      <a:pt x="54" y="99"/>
                    </a:lnTo>
                    <a:lnTo>
                      <a:pt x="101" y="163"/>
                    </a:lnTo>
                    <a:lnTo>
                      <a:pt x="122" y="1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íṧḷïḓé">
                <a:extLst>
                  <a:ext uri="{FF2B5EF4-FFF2-40B4-BE49-F238E27FC236}">
                    <a16:creationId xmlns:a16="http://schemas.microsoft.com/office/drawing/2014/main" xmlns="" id="{65A5B49F-2783-4C7A-9452-CA996DFB492E}"/>
                  </a:ext>
                </a:extLst>
              </p:cNvPr>
              <p:cNvSpPr/>
              <p:nvPr/>
            </p:nvSpPr>
            <p:spPr bwMode="auto">
              <a:xfrm>
                <a:off x="8693681" y="4189433"/>
                <a:ext cx="253646" cy="226047"/>
              </a:xfrm>
              <a:custGeom>
                <a:avLst/>
                <a:gdLst>
                  <a:gd name="T0" fmla="*/ 88 w 93"/>
                  <a:gd name="T1" fmla="*/ 18 h 83"/>
                  <a:gd name="T2" fmla="*/ 55 w 93"/>
                  <a:gd name="T3" fmla="*/ 18 h 83"/>
                  <a:gd name="T4" fmla="*/ 68 w 93"/>
                  <a:gd name="T5" fmla="*/ 6 h 83"/>
                  <a:gd name="T6" fmla="*/ 68 w 93"/>
                  <a:gd name="T7" fmla="*/ 1 h 83"/>
                  <a:gd name="T8" fmla="*/ 64 w 93"/>
                  <a:gd name="T9" fmla="*/ 1 h 83"/>
                  <a:gd name="T10" fmla="*/ 47 w 93"/>
                  <a:gd name="T11" fmla="*/ 18 h 83"/>
                  <a:gd name="T12" fmla="*/ 44 w 93"/>
                  <a:gd name="T13" fmla="*/ 18 h 83"/>
                  <a:gd name="T14" fmla="*/ 27 w 93"/>
                  <a:gd name="T15" fmla="*/ 1 h 83"/>
                  <a:gd name="T16" fmla="*/ 22 w 93"/>
                  <a:gd name="T17" fmla="*/ 1 h 83"/>
                  <a:gd name="T18" fmla="*/ 22 w 93"/>
                  <a:gd name="T19" fmla="*/ 6 h 83"/>
                  <a:gd name="T20" fmla="*/ 35 w 93"/>
                  <a:gd name="T21" fmla="*/ 18 h 83"/>
                  <a:gd name="T22" fmla="*/ 6 w 93"/>
                  <a:gd name="T23" fmla="*/ 18 h 83"/>
                  <a:gd name="T24" fmla="*/ 0 w 93"/>
                  <a:gd name="T25" fmla="*/ 24 h 83"/>
                  <a:gd name="T26" fmla="*/ 0 w 93"/>
                  <a:gd name="T27" fmla="*/ 77 h 83"/>
                  <a:gd name="T28" fmla="*/ 6 w 93"/>
                  <a:gd name="T29" fmla="*/ 83 h 83"/>
                  <a:gd name="T30" fmla="*/ 88 w 93"/>
                  <a:gd name="T31" fmla="*/ 83 h 83"/>
                  <a:gd name="T32" fmla="*/ 93 w 93"/>
                  <a:gd name="T33" fmla="*/ 77 h 83"/>
                  <a:gd name="T34" fmla="*/ 93 w 93"/>
                  <a:gd name="T35" fmla="*/ 24 h 83"/>
                  <a:gd name="T36" fmla="*/ 88 w 93"/>
                  <a:gd name="T37" fmla="*/ 18 h 83"/>
                  <a:gd name="T38" fmla="*/ 64 w 93"/>
                  <a:gd name="T39" fmla="*/ 71 h 83"/>
                  <a:gd name="T40" fmla="*/ 12 w 93"/>
                  <a:gd name="T41" fmla="*/ 71 h 83"/>
                  <a:gd name="T42" fmla="*/ 12 w 93"/>
                  <a:gd name="T43" fmla="*/ 30 h 83"/>
                  <a:gd name="T44" fmla="*/ 64 w 93"/>
                  <a:gd name="T45" fmla="*/ 30 h 83"/>
                  <a:gd name="T46" fmla="*/ 64 w 93"/>
                  <a:gd name="T47" fmla="*/ 71 h 83"/>
                  <a:gd name="T48" fmla="*/ 82 w 93"/>
                  <a:gd name="T49" fmla="*/ 53 h 83"/>
                  <a:gd name="T50" fmla="*/ 76 w 93"/>
                  <a:gd name="T51" fmla="*/ 53 h 83"/>
                  <a:gd name="T52" fmla="*/ 76 w 93"/>
                  <a:gd name="T53" fmla="*/ 48 h 83"/>
                  <a:gd name="T54" fmla="*/ 82 w 93"/>
                  <a:gd name="T55" fmla="*/ 48 h 83"/>
                  <a:gd name="T56" fmla="*/ 82 w 93"/>
                  <a:gd name="T57" fmla="*/ 53 h 83"/>
                  <a:gd name="T58" fmla="*/ 82 w 93"/>
                  <a:gd name="T59" fmla="*/ 42 h 83"/>
                  <a:gd name="T60" fmla="*/ 76 w 93"/>
                  <a:gd name="T61" fmla="*/ 42 h 83"/>
                  <a:gd name="T62" fmla="*/ 76 w 93"/>
                  <a:gd name="T63" fmla="*/ 36 h 83"/>
                  <a:gd name="T64" fmla="*/ 82 w 93"/>
                  <a:gd name="T65" fmla="*/ 36 h 83"/>
                  <a:gd name="T66" fmla="*/ 82 w 93"/>
                  <a:gd name="T67" fmla="*/ 4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83">
                    <a:moveTo>
                      <a:pt x="88" y="18"/>
                    </a:moveTo>
                    <a:cubicBezTo>
                      <a:pt x="55" y="18"/>
                      <a:pt x="55" y="18"/>
                      <a:pt x="55" y="18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9" y="4"/>
                      <a:pt x="69" y="3"/>
                      <a:pt x="68" y="1"/>
                    </a:cubicBezTo>
                    <a:cubicBezTo>
                      <a:pt x="67" y="0"/>
                      <a:pt x="65" y="0"/>
                      <a:pt x="64" y="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0"/>
                      <a:pt x="24" y="0"/>
                      <a:pt x="22" y="1"/>
                    </a:cubicBezTo>
                    <a:cubicBezTo>
                      <a:pt x="21" y="3"/>
                      <a:pt x="21" y="4"/>
                      <a:pt x="22" y="6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0" y="21"/>
                      <a:pt x="0" y="2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0"/>
                      <a:pt x="2" y="83"/>
                      <a:pt x="6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91" y="83"/>
                      <a:pt x="93" y="80"/>
                      <a:pt x="93" y="77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1"/>
                      <a:pt x="91" y="18"/>
                      <a:pt x="88" y="18"/>
                    </a:cubicBezTo>
                    <a:close/>
                    <a:moveTo>
                      <a:pt x="64" y="71"/>
                    </a:move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64" y="30"/>
                      <a:pt x="64" y="30"/>
                      <a:pt x="64" y="30"/>
                    </a:cubicBezTo>
                    <a:lnTo>
                      <a:pt x="64" y="71"/>
                    </a:lnTo>
                    <a:close/>
                    <a:moveTo>
                      <a:pt x="82" y="53"/>
                    </a:move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2" y="48"/>
                      <a:pt x="82" y="48"/>
                      <a:pt x="82" y="48"/>
                    </a:cubicBezTo>
                    <a:lnTo>
                      <a:pt x="82" y="53"/>
                    </a:lnTo>
                    <a:close/>
                    <a:moveTo>
                      <a:pt x="82" y="42"/>
                    </a:move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82" y="36"/>
                      <a:pt x="82" y="36"/>
                      <a:pt x="82" y="36"/>
                    </a:cubicBezTo>
                    <a:lnTo>
                      <a:pt x="82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3" name="íSḻïdé">
                <a:extLst>
                  <a:ext uri="{FF2B5EF4-FFF2-40B4-BE49-F238E27FC236}">
                    <a16:creationId xmlns:a16="http://schemas.microsoft.com/office/drawing/2014/main" xmlns="" id="{CDD3ED5C-2491-42BB-943E-298EC1C5729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258532" y="4562682"/>
                <a:ext cx="446836" cy="444209"/>
                <a:chOff x="6829419" y="4606906"/>
                <a:chExt cx="590238" cy="58676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0" name="ïś1ïḍê">
                  <a:extLst>
                    <a:ext uri="{FF2B5EF4-FFF2-40B4-BE49-F238E27FC236}">
                      <a16:creationId xmlns:a16="http://schemas.microsoft.com/office/drawing/2014/main" xmlns="" id="{FE206577-4656-4744-BFAD-EBB02936EAC8}"/>
                    </a:ext>
                  </a:extLst>
                </p:cNvPr>
                <p:cNvSpPr/>
                <p:nvPr/>
              </p:nvSpPr>
              <p:spPr bwMode="auto">
                <a:xfrm>
                  <a:off x="6987395" y="4606906"/>
                  <a:ext cx="270815" cy="392335"/>
                </a:xfrm>
                <a:custGeom>
                  <a:avLst/>
                  <a:gdLst>
                    <a:gd name="T0" fmla="*/ 37 w 75"/>
                    <a:gd name="T1" fmla="*/ 109 h 109"/>
                    <a:gd name="T2" fmla="*/ 75 w 75"/>
                    <a:gd name="T3" fmla="*/ 38 h 109"/>
                    <a:gd name="T4" fmla="*/ 37 w 75"/>
                    <a:gd name="T5" fmla="*/ 0 h 109"/>
                    <a:gd name="T6" fmla="*/ 0 w 75"/>
                    <a:gd name="T7" fmla="*/ 38 h 109"/>
                    <a:gd name="T8" fmla="*/ 14 w 75"/>
                    <a:gd name="T9" fmla="*/ 81 h 109"/>
                    <a:gd name="T10" fmla="*/ 37 w 75"/>
                    <a:gd name="T11" fmla="*/ 109 h 109"/>
                    <a:gd name="T12" fmla="*/ 37 w 75"/>
                    <a:gd name="T13" fmla="*/ 10 h 109"/>
                    <a:gd name="T14" fmla="*/ 65 w 75"/>
                    <a:gd name="T15" fmla="*/ 38 h 109"/>
                    <a:gd name="T16" fmla="*/ 37 w 75"/>
                    <a:gd name="T17" fmla="*/ 98 h 109"/>
                    <a:gd name="T18" fmla="*/ 10 w 75"/>
                    <a:gd name="T19" fmla="*/ 38 h 109"/>
                    <a:gd name="T20" fmla="*/ 37 w 75"/>
                    <a:gd name="T21" fmla="*/ 1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109">
                      <a:moveTo>
                        <a:pt x="37" y="109"/>
                      </a:moveTo>
                      <a:cubicBezTo>
                        <a:pt x="51" y="109"/>
                        <a:pt x="75" y="56"/>
                        <a:pt x="75" y="38"/>
                      </a:cubicBezTo>
                      <a:cubicBezTo>
                        <a:pt x="75" y="17"/>
                        <a:pt x="58" y="0"/>
                        <a:pt x="37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3"/>
                        <a:pt x="10" y="74"/>
                        <a:pt x="14" y="81"/>
                      </a:cubicBezTo>
                      <a:cubicBezTo>
                        <a:pt x="23" y="99"/>
                        <a:pt x="31" y="109"/>
                        <a:pt x="37" y="109"/>
                      </a:cubicBezTo>
                      <a:close/>
                      <a:moveTo>
                        <a:pt x="37" y="10"/>
                      </a:moveTo>
                      <a:cubicBezTo>
                        <a:pt x="52" y="10"/>
                        <a:pt x="65" y="22"/>
                        <a:pt x="65" y="38"/>
                      </a:cubicBezTo>
                      <a:cubicBezTo>
                        <a:pt x="65" y="55"/>
                        <a:pt x="45" y="93"/>
                        <a:pt x="37" y="98"/>
                      </a:cubicBezTo>
                      <a:cubicBezTo>
                        <a:pt x="30" y="93"/>
                        <a:pt x="10" y="56"/>
                        <a:pt x="10" y="38"/>
                      </a:cubicBezTo>
                      <a:cubicBezTo>
                        <a:pt x="10" y="22"/>
                        <a:pt x="22" y="10"/>
                        <a:pt x="37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1" name="ïšľïde">
                  <a:extLst>
                    <a:ext uri="{FF2B5EF4-FFF2-40B4-BE49-F238E27FC236}">
                      <a16:creationId xmlns:a16="http://schemas.microsoft.com/office/drawing/2014/main" xmlns="" id="{87E472B9-2E2B-4EA8-92C8-B9E4FCAB1F70}"/>
                    </a:ext>
                  </a:extLst>
                </p:cNvPr>
                <p:cNvSpPr/>
                <p:nvPr/>
              </p:nvSpPr>
              <p:spPr bwMode="auto">
                <a:xfrm>
                  <a:off x="7056835" y="4667665"/>
                  <a:ext cx="131936" cy="137143"/>
                </a:xfrm>
                <a:custGeom>
                  <a:avLst/>
                  <a:gdLst>
                    <a:gd name="T0" fmla="*/ 37 w 37"/>
                    <a:gd name="T1" fmla="*/ 19 h 38"/>
                    <a:gd name="T2" fmla="*/ 18 w 37"/>
                    <a:gd name="T3" fmla="*/ 0 h 38"/>
                    <a:gd name="T4" fmla="*/ 0 w 37"/>
                    <a:gd name="T5" fmla="*/ 19 h 38"/>
                    <a:gd name="T6" fmla="*/ 18 w 37"/>
                    <a:gd name="T7" fmla="*/ 38 h 38"/>
                    <a:gd name="T8" fmla="*/ 37 w 37"/>
                    <a:gd name="T9" fmla="*/ 19 h 38"/>
                    <a:gd name="T10" fmla="*/ 5 w 37"/>
                    <a:gd name="T11" fmla="*/ 19 h 38"/>
                    <a:gd name="T12" fmla="*/ 18 w 37"/>
                    <a:gd name="T13" fmla="*/ 5 h 38"/>
                    <a:gd name="T14" fmla="*/ 32 w 37"/>
                    <a:gd name="T15" fmla="*/ 19 h 38"/>
                    <a:gd name="T16" fmla="*/ 18 w 37"/>
                    <a:gd name="T17" fmla="*/ 33 h 38"/>
                    <a:gd name="T18" fmla="*/ 5 w 37"/>
                    <a:gd name="T19" fmla="*/ 1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38">
                      <a:moveTo>
                        <a:pt x="37" y="19"/>
                      </a:moveTo>
                      <a:cubicBezTo>
                        <a:pt x="37" y="9"/>
                        <a:pt x="29" y="0"/>
                        <a:pt x="18" y="0"/>
                      </a:cubicBez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30"/>
                        <a:pt x="8" y="38"/>
                        <a:pt x="18" y="38"/>
                      </a:cubicBezTo>
                      <a:cubicBezTo>
                        <a:pt x="29" y="38"/>
                        <a:pt x="37" y="30"/>
                        <a:pt x="37" y="19"/>
                      </a:cubicBezTo>
                      <a:close/>
                      <a:moveTo>
                        <a:pt x="5" y="19"/>
                      </a:moveTo>
                      <a:cubicBezTo>
                        <a:pt x="5" y="11"/>
                        <a:pt x="11" y="5"/>
                        <a:pt x="18" y="5"/>
                      </a:cubicBezTo>
                      <a:cubicBezTo>
                        <a:pt x="26" y="5"/>
                        <a:pt x="32" y="11"/>
                        <a:pt x="32" y="19"/>
                      </a:cubicBezTo>
                      <a:cubicBezTo>
                        <a:pt x="32" y="27"/>
                        <a:pt x="26" y="33"/>
                        <a:pt x="18" y="33"/>
                      </a:cubicBezTo>
                      <a:cubicBezTo>
                        <a:pt x="11" y="33"/>
                        <a:pt x="5" y="27"/>
                        <a:pt x="5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2" name="iṧḻiḋè">
                  <a:extLst>
                    <a:ext uri="{FF2B5EF4-FFF2-40B4-BE49-F238E27FC236}">
                      <a16:creationId xmlns:a16="http://schemas.microsoft.com/office/drawing/2014/main" xmlns="" id="{DEB31168-3987-460D-AA3B-449A4BB52498}"/>
                    </a:ext>
                  </a:extLst>
                </p:cNvPr>
                <p:cNvSpPr/>
                <p:nvPr/>
              </p:nvSpPr>
              <p:spPr bwMode="auto">
                <a:xfrm>
                  <a:off x="6829419" y="4750993"/>
                  <a:ext cx="590238" cy="442678"/>
                </a:xfrm>
                <a:custGeom>
                  <a:avLst/>
                  <a:gdLst>
                    <a:gd name="T0" fmla="*/ 162 w 164"/>
                    <a:gd name="T1" fmla="*/ 2 h 123"/>
                    <a:gd name="T2" fmla="*/ 157 w 164"/>
                    <a:gd name="T3" fmla="*/ 1 h 123"/>
                    <a:gd name="T4" fmla="*/ 124 w 164"/>
                    <a:gd name="T5" fmla="*/ 9 h 123"/>
                    <a:gd name="T6" fmla="*/ 120 w 164"/>
                    <a:gd name="T7" fmla="*/ 16 h 123"/>
                    <a:gd name="T8" fmla="*/ 127 w 164"/>
                    <a:gd name="T9" fmla="*/ 19 h 123"/>
                    <a:gd name="T10" fmla="*/ 153 w 164"/>
                    <a:gd name="T11" fmla="*/ 13 h 123"/>
                    <a:gd name="T12" fmla="*/ 153 w 164"/>
                    <a:gd name="T13" fmla="*/ 102 h 123"/>
                    <a:gd name="T14" fmla="*/ 112 w 164"/>
                    <a:gd name="T15" fmla="*/ 112 h 123"/>
                    <a:gd name="T16" fmla="*/ 112 w 164"/>
                    <a:gd name="T17" fmla="*/ 49 h 123"/>
                    <a:gd name="T18" fmla="*/ 109 w 164"/>
                    <a:gd name="T19" fmla="*/ 46 h 123"/>
                    <a:gd name="T20" fmla="*/ 107 w 164"/>
                    <a:gd name="T21" fmla="*/ 49 h 123"/>
                    <a:gd name="T22" fmla="*/ 107 w 164"/>
                    <a:gd name="T23" fmla="*/ 111 h 123"/>
                    <a:gd name="T24" fmla="*/ 55 w 164"/>
                    <a:gd name="T25" fmla="*/ 94 h 123"/>
                    <a:gd name="T26" fmla="*/ 55 w 164"/>
                    <a:gd name="T27" fmla="*/ 49 h 123"/>
                    <a:gd name="T28" fmla="*/ 53 w 164"/>
                    <a:gd name="T29" fmla="*/ 46 h 123"/>
                    <a:gd name="T30" fmla="*/ 50 w 164"/>
                    <a:gd name="T31" fmla="*/ 49 h 123"/>
                    <a:gd name="T32" fmla="*/ 50 w 164"/>
                    <a:gd name="T33" fmla="*/ 94 h 123"/>
                    <a:gd name="T34" fmla="*/ 11 w 164"/>
                    <a:gd name="T35" fmla="*/ 110 h 123"/>
                    <a:gd name="T36" fmla="*/ 11 w 164"/>
                    <a:gd name="T37" fmla="*/ 21 h 123"/>
                    <a:gd name="T38" fmla="*/ 37 w 164"/>
                    <a:gd name="T39" fmla="*/ 10 h 123"/>
                    <a:gd name="T40" fmla="*/ 40 w 164"/>
                    <a:gd name="T41" fmla="*/ 4 h 123"/>
                    <a:gd name="T42" fmla="*/ 33 w 164"/>
                    <a:gd name="T43" fmla="*/ 1 h 123"/>
                    <a:gd name="T44" fmla="*/ 4 w 164"/>
                    <a:gd name="T45" fmla="*/ 13 h 123"/>
                    <a:gd name="T46" fmla="*/ 0 w 164"/>
                    <a:gd name="T47" fmla="*/ 18 h 123"/>
                    <a:gd name="T48" fmla="*/ 0 w 164"/>
                    <a:gd name="T49" fmla="*/ 118 h 123"/>
                    <a:gd name="T50" fmla="*/ 3 w 164"/>
                    <a:gd name="T51" fmla="*/ 122 h 123"/>
                    <a:gd name="T52" fmla="*/ 6 w 164"/>
                    <a:gd name="T53" fmla="*/ 123 h 123"/>
                    <a:gd name="T54" fmla="*/ 7 w 164"/>
                    <a:gd name="T55" fmla="*/ 123 h 123"/>
                    <a:gd name="T56" fmla="*/ 53 w 164"/>
                    <a:gd name="T57" fmla="*/ 104 h 123"/>
                    <a:gd name="T58" fmla="*/ 108 w 164"/>
                    <a:gd name="T59" fmla="*/ 122 h 123"/>
                    <a:gd name="T60" fmla="*/ 111 w 164"/>
                    <a:gd name="T61" fmla="*/ 123 h 123"/>
                    <a:gd name="T62" fmla="*/ 160 w 164"/>
                    <a:gd name="T63" fmla="*/ 111 h 123"/>
                    <a:gd name="T64" fmla="*/ 164 w 164"/>
                    <a:gd name="T65" fmla="*/ 106 h 123"/>
                    <a:gd name="T66" fmla="*/ 164 w 164"/>
                    <a:gd name="T67" fmla="*/ 6 h 123"/>
                    <a:gd name="T68" fmla="*/ 162 w 164"/>
                    <a:gd name="T69" fmla="*/ 2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4" h="123">
                      <a:moveTo>
                        <a:pt x="162" y="2"/>
                      </a:moveTo>
                      <a:cubicBezTo>
                        <a:pt x="160" y="1"/>
                        <a:pt x="159" y="1"/>
                        <a:pt x="157" y="1"/>
                      </a:cubicBezTo>
                      <a:cubicBezTo>
                        <a:pt x="124" y="9"/>
                        <a:pt x="124" y="9"/>
                        <a:pt x="124" y="9"/>
                      </a:cubicBezTo>
                      <a:cubicBezTo>
                        <a:pt x="121" y="10"/>
                        <a:pt x="120" y="13"/>
                        <a:pt x="120" y="16"/>
                      </a:cubicBezTo>
                      <a:cubicBezTo>
                        <a:pt x="121" y="18"/>
                        <a:pt x="124" y="20"/>
                        <a:pt x="127" y="19"/>
                      </a:cubicBezTo>
                      <a:cubicBezTo>
                        <a:pt x="153" y="13"/>
                        <a:pt x="153" y="13"/>
                        <a:pt x="153" y="13"/>
                      </a:cubicBezTo>
                      <a:cubicBezTo>
                        <a:pt x="153" y="102"/>
                        <a:pt x="153" y="102"/>
                        <a:pt x="153" y="102"/>
                      </a:cubicBezTo>
                      <a:cubicBezTo>
                        <a:pt x="112" y="112"/>
                        <a:pt x="112" y="112"/>
                        <a:pt x="112" y="112"/>
                      </a:cubicBezTo>
                      <a:cubicBezTo>
                        <a:pt x="112" y="49"/>
                        <a:pt x="112" y="49"/>
                        <a:pt x="112" y="49"/>
                      </a:cubicBezTo>
                      <a:cubicBezTo>
                        <a:pt x="112" y="47"/>
                        <a:pt x="111" y="46"/>
                        <a:pt x="109" y="46"/>
                      </a:cubicBezTo>
                      <a:cubicBezTo>
                        <a:pt x="108" y="46"/>
                        <a:pt x="107" y="47"/>
                        <a:pt x="107" y="49"/>
                      </a:cubicBezTo>
                      <a:cubicBezTo>
                        <a:pt x="107" y="111"/>
                        <a:pt x="107" y="111"/>
                        <a:pt x="107" y="111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55" y="47"/>
                        <a:pt x="54" y="46"/>
                        <a:pt x="53" y="46"/>
                      </a:cubicBezTo>
                      <a:cubicBezTo>
                        <a:pt x="51" y="46"/>
                        <a:pt x="50" y="47"/>
                        <a:pt x="50" y="49"/>
                      </a:cubicBezTo>
                      <a:cubicBezTo>
                        <a:pt x="50" y="94"/>
                        <a:pt x="50" y="94"/>
                        <a:pt x="50" y="94"/>
                      </a:cubicBezTo>
                      <a:cubicBezTo>
                        <a:pt x="11" y="110"/>
                        <a:pt x="11" y="110"/>
                        <a:pt x="11" y="11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40" y="9"/>
                        <a:pt x="41" y="6"/>
                        <a:pt x="40" y="4"/>
                      </a:cubicBezTo>
                      <a:cubicBezTo>
                        <a:pt x="39" y="1"/>
                        <a:pt x="36" y="0"/>
                        <a:pt x="33" y="1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2" y="14"/>
                        <a:pt x="0" y="16"/>
                        <a:pt x="0" y="18"/>
                      </a:cubicBezTo>
                      <a:cubicBezTo>
                        <a:pt x="0" y="118"/>
                        <a:pt x="0" y="118"/>
                        <a:pt x="0" y="118"/>
                      </a:cubicBezTo>
                      <a:cubicBezTo>
                        <a:pt x="0" y="120"/>
                        <a:pt x="1" y="121"/>
                        <a:pt x="3" y="122"/>
                      </a:cubicBezTo>
                      <a:cubicBezTo>
                        <a:pt x="4" y="123"/>
                        <a:pt x="5" y="123"/>
                        <a:pt x="6" y="123"/>
                      </a:cubicBezTo>
                      <a:cubicBezTo>
                        <a:pt x="6" y="123"/>
                        <a:pt x="7" y="123"/>
                        <a:pt x="7" y="123"/>
                      </a:cubicBezTo>
                      <a:cubicBezTo>
                        <a:pt x="53" y="104"/>
                        <a:pt x="53" y="104"/>
                        <a:pt x="53" y="104"/>
                      </a:cubicBezTo>
                      <a:cubicBezTo>
                        <a:pt x="108" y="122"/>
                        <a:pt x="108" y="122"/>
                        <a:pt x="108" y="122"/>
                      </a:cubicBezTo>
                      <a:cubicBezTo>
                        <a:pt x="109" y="123"/>
                        <a:pt x="110" y="123"/>
                        <a:pt x="111" y="123"/>
                      </a:cubicBezTo>
                      <a:cubicBezTo>
                        <a:pt x="160" y="111"/>
                        <a:pt x="160" y="111"/>
                        <a:pt x="160" y="111"/>
                      </a:cubicBezTo>
                      <a:cubicBezTo>
                        <a:pt x="162" y="111"/>
                        <a:pt x="164" y="109"/>
                        <a:pt x="164" y="106"/>
                      </a:cubicBezTo>
                      <a:cubicBezTo>
                        <a:pt x="164" y="6"/>
                        <a:pt x="164" y="6"/>
                        <a:pt x="164" y="6"/>
                      </a:cubicBezTo>
                      <a:cubicBezTo>
                        <a:pt x="164" y="5"/>
                        <a:pt x="163" y="3"/>
                        <a:pt x="16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4" name="îṣļidê">
                <a:extLst>
                  <a:ext uri="{FF2B5EF4-FFF2-40B4-BE49-F238E27FC236}">
                    <a16:creationId xmlns:a16="http://schemas.microsoft.com/office/drawing/2014/main" xmlns="" id="{A0AA33C0-DA07-44B4-82A5-D5DA2646190E}"/>
                  </a:ext>
                </a:extLst>
              </p:cNvPr>
              <p:cNvSpPr/>
              <p:nvPr/>
            </p:nvSpPr>
            <p:spPr bwMode="auto">
              <a:xfrm>
                <a:off x="8170618" y="4646785"/>
                <a:ext cx="340385" cy="406096"/>
              </a:xfrm>
              <a:custGeom>
                <a:avLst/>
                <a:gdLst>
                  <a:gd name="T0" fmla="*/ 90 w 125"/>
                  <a:gd name="T1" fmla="*/ 149 h 149"/>
                  <a:gd name="T2" fmla="*/ 0 w 125"/>
                  <a:gd name="T3" fmla="*/ 40 h 149"/>
                  <a:gd name="T4" fmla="*/ 36 w 125"/>
                  <a:gd name="T5" fmla="*/ 0 h 149"/>
                  <a:gd name="T6" fmla="*/ 40 w 125"/>
                  <a:gd name="T7" fmla="*/ 0 h 149"/>
                  <a:gd name="T8" fmla="*/ 63 w 125"/>
                  <a:gd name="T9" fmla="*/ 34 h 149"/>
                  <a:gd name="T10" fmla="*/ 48 w 125"/>
                  <a:gd name="T11" fmla="*/ 52 h 149"/>
                  <a:gd name="T12" fmla="*/ 45 w 125"/>
                  <a:gd name="T13" fmla="*/ 53 h 149"/>
                  <a:gd name="T14" fmla="*/ 42 w 125"/>
                  <a:gd name="T15" fmla="*/ 57 h 149"/>
                  <a:gd name="T16" fmla="*/ 68 w 125"/>
                  <a:gd name="T17" fmla="*/ 99 h 149"/>
                  <a:gd name="T18" fmla="*/ 71 w 125"/>
                  <a:gd name="T19" fmla="*/ 101 h 149"/>
                  <a:gd name="T20" fmla="*/ 78 w 125"/>
                  <a:gd name="T21" fmla="*/ 98 h 149"/>
                  <a:gd name="T22" fmla="*/ 81 w 125"/>
                  <a:gd name="T23" fmla="*/ 96 h 149"/>
                  <a:gd name="T24" fmla="*/ 82 w 125"/>
                  <a:gd name="T25" fmla="*/ 96 h 149"/>
                  <a:gd name="T26" fmla="*/ 92 w 125"/>
                  <a:gd name="T27" fmla="*/ 93 h 149"/>
                  <a:gd name="T28" fmla="*/ 94 w 125"/>
                  <a:gd name="T29" fmla="*/ 93 h 149"/>
                  <a:gd name="T30" fmla="*/ 124 w 125"/>
                  <a:gd name="T31" fmla="*/ 121 h 149"/>
                  <a:gd name="T32" fmla="*/ 119 w 125"/>
                  <a:gd name="T33" fmla="*/ 137 h 149"/>
                  <a:gd name="T34" fmla="*/ 90 w 125"/>
                  <a:gd name="T35" fmla="*/ 149 h 149"/>
                  <a:gd name="T36" fmla="*/ 36 w 125"/>
                  <a:gd name="T37" fmla="*/ 10 h 149"/>
                  <a:gd name="T38" fmla="*/ 10 w 125"/>
                  <a:gd name="T39" fmla="*/ 40 h 149"/>
                  <a:gd name="T40" fmla="*/ 90 w 125"/>
                  <a:gd name="T41" fmla="*/ 139 h 149"/>
                  <a:gd name="T42" fmla="*/ 111 w 125"/>
                  <a:gd name="T43" fmla="*/ 131 h 149"/>
                  <a:gd name="T44" fmla="*/ 114 w 125"/>
                  <a:gd name="T45" fmla="*/ 123 h 149"/>
                  <a:gd name="T46" fmla="*/ 93 w 125"/>
                  <a:gd name="T47" fmla="*/ 103 h 149"/>
                  <a:gd name="T48" fmla="*/ 92 w 125"/>
                  <a:gd name="T49" fmla="*/ 102 h 149"/>
                  <a:gd name="T50" fmla="*/ 86 w 125"/>
                  <a:gd name="T51" fmla="*/ 105 h 149"/>
                  <a:gd name="T52" fmla="*/ 86 w 125"/>
                  <a:gd name="T53" fmla="*/ 105 h 149"/>
                  <a:gd name="T54" fmla="*/ 83 w 125"/>
                  <a:gd name="T55" fmla="*/ 106 h 149"/>
                  <a:gd name="T56" fmla="*/ 71 w 125"/>
                  <a:gd name="T57" fmla="*/ 111 h 149"/>
                  <a:gd name="T58" fmla="*/ 61 w 125"/>
                  <a:gd name="T59" fmla="*/ 107 h 149"/>
                  <a:gd name="T60" fmla="*/ 32 w 125"/>
                  <a:gd name="T61" fmla="*/ 59 h 149"/>
                  <a:gd name="T62" fmla="*/ 41 w 125"/>
                  <a:gd name="T63" fmla="*/ 45 h 149"/>
                  <a:gd name="T64" fmla="*/ 44 w 125"/>
                  <a:gd name="T65" fmla="*/ 43 h 149"/>
                  <a:gd name="T66" fmla="*/ 53 w 125"/>
                  <a:gd name="T67" fmla="*/ 34 h 149"/>
                  <a:gd name="T68" fmla="*/ 39 w 125"/>
                  <a:gd name="T69" fmla="*/ 10 h 149"/>
                  <a:gd name="T70" fmla="*/ 36 w 125"/>
                  <a:gd name="T71" fmla="*/ 1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5" h="149">
                    <a:moveTo>
                      <a:pt x="90" y="149"/>
                    </a:moveTo>
                    <a:cubicBezTo>
                      <a:pt x="45" y="149"/>
                      <a:pt x="0" y="74"/>
                      <a:pt x="0" y="40"/>
                    </a:cubicBezTo>
                    <a:cubicBezTo>
                      <a:pt x="0" y="8"/>
                      <a:pt x="22" y="0"/>
                      <a:pt x="36" y="0"/>
                    </a:cubicBezTo>
                    <a:cubicBezTo>
                      <a:pt x="37" y="0"/>
                      <a:pt x="39" y="0"/>
                      <a:pt x="40" y="0"/>
                    </a:cubicBezTo>
                    <a:cubicBezTo>
                      <a:pt x="54" y="2"/>
                      <a:pt x="63" y="25"/>
                      <a:pt x="63" y="34"/>
                    </a:cubicBezTo>
                    <a:cubicBezTo>
                      <a:pt x="63" y="45"/>
                      <a:pt x="56" y="48"/>
                      <a:pt x="48" y="52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3" y="54"/>
                      <a:pt x="42" y="56"/>
                      <a:pt x="42" y="57"/>
                    </a:cubicBezTo>
                    <a:cubicBezTo>
                      <a:pt x="44" y="73"/>
                      <a:pt x="53" y="86"/>
                      <a:pt x="68" y="99"/>
                    </a:cubicBezTo>
                    <a:cubicBezTo>
                      <a:pt x="70" y="101"/>
                      <a:pt x="71" y="101"/>
                      <a:pt x="71" y="101"/>
                    </a:cubicBezTo>
                    <a:cubicBezTo>
                      <a:pt x="73" y="101"/>
                      <a:pt x="76" y="99"/>
                      <a:pt x="78" y="98"/>
                    </a:cubicBezTo>
                    <a:cubicBezTo>
                      <a:pt x="79" y="97"/>
                      <a:pt x="80" y="97"/>
                      <a:pt x="81" y="96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5" y="94"/>
                      <a:pt x="88" y="93"/>
                      <a:pt x="92" y="93"/>
                    </a:cubicBezTo>
                    <a:cubicBezTo>
                      <a:pt x="93" y="93"/>
                      <a:pt x="93" y="93"/>
                      <a:pt x="94" y="93"/>
                    </a:cubicBezTo>
                    <a:cubicBezTo>
                      <a:pt x="103" y="93"/>
                      <a:pt x="121" y="107"/>
                      <a:pt x="124" y="121"/>
                    </a:cubicBezTo>
                    <a:cubicBezTo>
                      <a:pt x="125" y="125"/>
                      <a:pt x="123" y="132"/>
                      <a:pt x="119" y="137"/>
                    </a:cubicBezTo>
                    <a:cubicBezTo>
                      <a:pt x="115" y="141"/>
                      <a:pt x="107" y="149"/>
                      <a:pt x="90" y="149"/>
                    </a:cubicBezTo>
                    <a:close/>
                    <a:moveTo>
                      <a:pt x="36" y="10"/>
                    </a:moveTo>
                    <a:cubicBezTo>
                      <a:pt x="31" y="10"/>
                      <a:pt x="10" y="11"/>
                      <a:pt x="10" y="40"/>
                    </a:cubicBezTo>
                    <a:cubicBezTo>
                      <a:pt x="10" y="69"/>
                      <a:pt x="52" y="139"/>
                      <a:pt x="90" y="139"/>
                    </a:cubicBezTo>
                    <a:cubicBezTo>
                      <a:pt x="103" y="139"/>
                      <a:pt x="109" y="134"/>
                      <a:pt x="111" y="131"/>
                    </a:cubicBezTo>
                    <a:cubicBezTo>
                      <a:pt x="114" y="127"/>
                      <a:pt x="114" y="124"/>
                      <a:pt x="114" y="123"/>
                    </a:cubicBezTo>
                    <a:cubicBezTo>
                      <a:pt x="112" y="113"/>
                      <a:pt x="98" y="103"/>
                      <a:pt x="93" y="103"/>
                    </a:cubicBezTo>
                    <a:cubicBezTo>
                      <a:pt x="93" y="102"/>
                      <a:pt x="92" y="102"/>
                      <a:pt x="92" y="102"/>
                    </a:cubicBezTo>
                    <a:cubicBezTo>
                      <a:pt x="90" y="102"/>
                      <a:pt x="90" y="103"/>
                      <a:pt x="86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5" y="105"/>
                      <a:pt x="84" y="106"/>
                      <a:pt x="83" y="106"/>
                    </a:cubicBezTo>
                    <a:cubicBezTo>
                      <a:pt x="80" y="108"/>
                      <a:pt x="76" y="111"/>
                      <a:pt x="71" y="111"/>
                    </a:cubicBezTo>
                    <a:cubicBezTo>
                      <a:pt x="68" y="111"/>
                      <a:pt x="64" y="109"/>
                      <a:pt x="61" y="107"/>
                    </a:cubicBezTo>
                    <a:cubicBezTo>
                      <a:pt x="44" y="92"/>
                      <a:pt x="35" y="77"/>
                      <a:pt x="32" y="59"/>
                    </a:cubicBezTo>
                    <a:cubicBezTo>
                      <a:pt x="30" y="52"/>
                      <a:pt x="37" y="47"/>
                      <a:pt x="41" y="45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51" y="39"/>
                      <a:pt x="53" y="38"/>
                      <a:pt x="53" y="34"/>
                    </a:cubicBezTo>
                    <a:cubicBezTo>
                      <a:pt x="53" y="29"/>
                      <a:pt x="46" y="11"/>
                      <a:pt x="39" y="10"/>
                    </a:cubicBezTo>
                    <a:cubicBezTo>
                      <a:pt x="38" y="10"/>
                      <a:pt x="37" y="10"/>
                      <a:pt x="3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5" name="iŝľïďé">
                <a:extLst>
                  <a:ext uri="{FF2B5EF4-FFF2-40B4-BE49-F238E27FC236}">
                    <a16:creationId xmlns:a16="http://schemas.microsoft.com/office/drawing/2014/main" xmlns="" id="{65666CD7-EFCD-4B9F-84C8-9C4A998B0BC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955213" y="4946429"/>
                <a:ext cx="289130" cy="256275"/>
                <a:chOff x="9070589" y="5113816"/>
                <a:chExt cx="381919" cy="3385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56" name="ï$ḷîdè">
                  <a:extLst>
                    <a:ext uri="{FF2B5EF4-FFF2-40B4-BE49-F238E27FC236}">
                      <a16:creationId xmlns:a16="http://schemas.microsoft.com/office/drawing/2014/main" xmlns="" id="{8C21A755-8068-483C-A344-FC54D20DFA50}"/>
                    </a:ext>
                  </a:extLst>
                </p:cNvPr>
                <p:cNvSpPr/>
                <p:nvPr/>
              </p:nvSpPr>
              <p:spPr bwMode="auto">
                <a:xfrm>
                  <a:off x="9070589" y="5113816"/>
                  <a:ext cx="381919" cy="338519"/>
                </a:xfrm>
                <a:custGeom>
                  <a:avLst/>
                  <a:gdLst>
                    <a:gd name="T0" fmla="*/ 83 w 106"/>
                    <a:gd name="T1" fmla="*/ 94 h 94"/>
                    <a:gd name="T2" fmla="*/ 81 w 106"/>
                    <a:gd name="T3" fmla="*/ 94 h 94"/>
                    <a:gd name="T4" fmla="*/ 68 w 106"/>
                    <a:gd name="T5" fmla="*/ 86 h 94"/>
                    <a:gd name="T6" fmla="*/ 50 w 106"/>
                    <a:gd name="T7" fmla="*/ 88 h 94"/>
                    <a:gd name="T8" fmla="*/ 0 w 106"/>
                    <a:gd name="T9" fmla="*/ 45 h 94"/>
                    <a:gd name="T10" fmla="*/ 50 w 106"/>
                    <a:gd name="T11" fmla="*/ 0 h 94"/>
                    <a:gd name="T12" fmla="*/ 106 w 106"/>
                    <a:gd name="T13" fmla="*/ 44 h 94"/>
                    <a:gd name="T14" fmla="*/ 86 w 106"/>
                    <a:gd name="T15" fmla="*/ 78 h 94"/>
                    <a:gd name="T16" fmla="*/ 86 w 106"/>
                    <a:gd name="T17" fmla="*/ 90 h 94"/>
                    <a:gd name="T18" fmla="*/ 87 w 106"/>
                    <a:gd name="T19" fmla="*/ 90 h 94"/>
                    <a:gd name="T20" fmla="*/ 83 w 106"/>
                    <a:gd name="T21" fmla="*/ 94 h 94"/>
                    <a:gd name="T22" fmla="*/ 83 w 106"/>
                    <a:gd name="T23" fmla="*/ 94 h 94"/>
                    <a:gd name="T24" fmla="*/ 68 w 106"/>
                    <a:gd name="T25" fmla="*/ 78 h 94"/>
                    <a:gd name="T26" fmla="*/ 70 w 106"/>
                    <a:gd name="T27" fmla="*/ 79 h 94"/>
                    <a:gd name="T28" fmla="*/ 79 w 106"/>
                    <a:gd name="T29" fmla="*/ 84 h 94"/>
                    <a:gd name="T30" fmla="*/ 79 w 106"/>
                    <a:gd name="T31" fmla="*/ 76 h 94"/>
                    <a:gd name="T32" fmla="*/ 81 w 106"/>
                    <a:gd name="T33" fmla="*/ 73 h 94"/>
                    <a:gd name="T34" fmla="*/ 98 w 106"/>
                    <a:gd name="T35" fmla="*/ 44 h 94"/>
                    <a:gd name="T36" fmla="*/ 50 w 106"/>
                    <a:gd name="T37" fmla="*/ 8 h 94"/>
                    <a:gd name="T38" fmla="*/ 8 w 106"/>
                    <a:gd name="T39" fmla="*/ 45 h 94"/>
                    <a:gd name="T40" fmla="*/ 50 w 106"/>
                    <a:gd name="T41" fmla="*/ 81 h 94"/>
                    <a:gd name="T42" fmla="*/ 67 w 106"/>
                    <a:gd name="T43" fmla="*/ 78 h 94"/>
                    <a:gd name="T44" fmla="*/ 68 w 106"/>
                    <a:gd name="T45" fmla="*/ 78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6" h="94">
                      <a:moveTo>
                        <a:pt x="83" y="94"/>
                      </a:moveTo>
                      <a:cubicBezTo>
                        <a:pt x="82" y="94"/>
                        <a:pt x="81" y="94"/>
                        <a:pt x="81" y="94"/>
                      </a:cubicBezTo>
                      <a:cubicBezTo>
                        <a:pt x="68" y="86"/>
                        <a:pt x="68" y="86"/>
                        <a:pt x="68" y="86"/>
                      </a:cubicBezTo>
                      <a:cubicBezTo>
                        <a:pt x="62" y="88"/>
                        <a:pt x="56" y="88"/>
                        <a:pt x="50" y="88"/>
                      </a:cubicBezTo>
                      <a:cubicBezTo>
                        <a:pt x="21" y="88"/>
                        <a:pt x="0" y="70"/>
                        <a:pt x="0" y="45"/>
                      </a:cubicBezTo>
                      <a:cubicBezTo>
                        <a:pt x="0" y="19"/>
                        <a:pt x="21" y="0"/>
                        <a:pt x="50" y="0"/>
                      </a:cubicBezTo>
                      <a:cubicBezTo>
                        <a:pt x="82" y="0"/>
                        <a:pt x="106" y="20"/>
                        <a:pt x="106" y="44"/>
                      </a:cubicBezTo>
                      <a:cubicBezTo>
                        <a:pt x="106" y="58"/>
                        <a:pt x="99" y="70"/>
                        <a:pt x="86" y="78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7" y="90"/>
                        <a:pt x="87" y="90"/>
                      </a:cubicBezTo>
                      <a:cubicBezTo>
                        <a:pt x="87" y="93"/>
                        <a:pt x="85" y="94"/>
                        <a:pt x="83" y="94"/>
                      </a:cubicBezTo>
                      <a:cubicBezTo>
                        <a:pt x="83" y="94"/>
                        <a:pt x="83" y="94"/>
                        <a:pt x="83" y="94"/>
                      </a:cubicBezTo>
                      <a:close/>
                      <a:moveTo>
                        <a:pt x="68" y="78"/>
                      </a:moveTo>
                      <a:cubicBezTo>
                        <a:pt x="69" y="78"/>
                        <a:pt x="70" y="79"/>
                        <a:pt x="70" y="79"/>
                      </a:cubicBezTo>
                      <a:cubicBezTo>
                        <a:pt x="79" y="84"/>
                        <a:pt x="79" y="84"/>
                        <a:pt x="79" y="84"/>
                      </a:cubicBezTo>
                      <a:cubicBezTo>
                        <a:pt x="79" y="76"/>
                        <a:pt x="79" y="76"/>
                        <a:pt x="79" y="76"/>
                      </a:cubicBezTo>
                      <a:cubicBezTo>
                        <a:pt x="79" y="75"/>
                        <a:pt x="79" y="73"/>
                        <a:pt x="81" y="73"/>
                      </a:cubicBezTo>
                      <a:cubicBezTo>
                        <a:pt x="92" y="66"/>
                        <a:pt x="98" y="55"/>
                        <a:pt x="98" y="44"/>
                      </a:cubicBezTo>
                      <a:cubicBezTo>
                        <a:pt x="98" y="24"/>
                        <a:pt x="77" y="8"/>
                        <a:pt x="50" y="8"/>
                      </a:cubicBezTo>
                      <a:cubicBezTo>
                        <a:pt x="25" y="8"/>
                        <a:pt x="8" y="23"/>
                        <a:pt x="8" y="45"/>
                      </a:cubicBezTo>
                      <a:cubicBezTo>
                        <a:pt x="8" y="66"/>
                        <a:pt x="25" y="81"/>
                        <a:pt x="50" y="81"/>
                      </a:cubicBezTo>
                      <a:cubicBezTo>
                        <a:pt x="56" y="81"/>
                        <a:pt x="62" y="80"/>
                        <a:pt x="67" y="78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7" name="ïṣḷïḓè">
                  <a:extLst>
                    <a:ext uri="{FF2B5EF4-FFF2-40B4-BE49-F238E27FC236}">
                      <a16:creationId xmlns:a16="http://schemas.microsoft.com/office/drawing/2014/main" xmlns="" id="{80C216D1-454D-4926-8639-03BF9EE3D515}"/>
                    </a:ext>
                  </a:extLst>
                </p:cNvPr>
                <p:cNvSpPr/>
                <p:nvPr/>
              </p:nvSpPr>
              <p:spPr bwMode="auto">
                <a:xfrm>
                  <a:off x="9146973" y="5247488"/>
                  <a:ext cx="60759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8" name="iṡlîḑé">
                  <a:extLst>
                    <a:ext uri="{FF2B5EF4-FFF2-40B4-BE49-F238E27FC236}">
                      <a16:creationId xmlns:a16="http://schemas.microsoft.com/office/drawing/2014/main" xmlns="" id="{3FB747B7-5847-453E-817E-8A36802C846D}"/>
                    </a:ext>
                  </a:extLst>
                </p:cNvPr>
                <p:cNvSpPr/>
                <p:nvPr/>
              </p:nvSpPr>
              <p:spPr bwMode="auto">
                <a:xfrm>
                  <a:off x="9225093" y="5247488"/>
                  <a:ext cx="62496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9" name="iṩlïďe">
                  <a:extLst>
                    <a:ext uri="{FF2B5EF4-FFF2-40B4-BE49-F238E27FC236}">
                      <a16:creationId xmlns:a16="http://schemas.microsoft.com/office/drawing/2014/main" xmlns="" id="{264FF7DC-4CD1-4350-BD70-0899FD1E66A6}"/>
                    </a:ext>
                  </a:extLst>
                </p:cNvPr>
                <p:cNvSpPr/>
                <p:nvPr/>
              </p:nvSpPr>
              <p:spPr bwMode="auto">
                <a:xfrm>
                  <a:off x="9304948" y="5247488"/>
                  <a:ext cx="60759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6" name="iśľiḍe">
                <a:extLst>
                  <a:ext uri="{FF2B5EF4-FFF2-40B4-BE49-F238E27FC236}">
                    <a16:creationId xmlns:a16="http://schemas.microsoft.com/office/drawing/2014/main" xmlns="" id="{88C4646E-A084-47E5-8459-BB3C76D386B9}"/>
                  </a:ext>
                </a:extLst>
              </p:cNvPr>
              <p:cNvSpPr/>
              <p:nvPr/>
            </p:nvSpPr>
            <p:spPr bwMode="auto">
              <a:xfrm>
                <a:off x="8960470" y="4529818"/>
                <a:ext cx="253646" cy="378498"/>
              </a:xfrm>
              <a:custGeom>
                <a:avLst/>
                <a:gdLst>
                  <a:gd name="T0" fmla="*/ 89 w 93"/>
                  <a:gd name="T1" fmla="*/ 24 h 139"/>
                  <a:gd name="T2" fmla="*/ 78 w 93"/>
                  <a:gd name="T3" fmla="*/ 24 h 139"/>
                  <a:gd name="T4" fmla="*/ 74 w 93"/>
                  <a:gd name="T5" fmla="*/ 28 h 139"/>
                  <a:gd name="T6" fmla="*/ 74 w 93"/>
                  <a:gd name="T7" fmla="*/ 37 h 139"/>
                  <a:gd name="T8" fmla="*/ 78 w 93"/>
                  <a:gd name="T9" fmla="*/ 42 h 139"/>
                  <a:gd name="T10" fmla="*/ 79 w 93"/>
                  <a:gd name="T11" fmla="*/ 42 h 139"/>
                  <a:gd name="T12" fmla="*/ 60 w 93"/>
                  <a:gd name="T13" fmla="*/ 65 h 139"/>
                  <a:gd name="T14" fmla="*/ 51 w 93"/>
                  <a:gd name="T15" fmla="*/ 70 h 139"/>
                  <a:gd name="T16" fmla="*/ 51 w 93"/>
                  <a:gd name="T17" fmla="*/ 25 h 139"/>
                  <a:gd name="T18" fmla="*/ 65 w 93"/>
                  <a:gd name="T19" fmla="*/ 25 h 139"/>
                  <a:gd name="T20" fmla="*/ 46 w 93"/>
                  <a:gd name="T21" fmla="*/ 0 h 139"/>
                  <a:gd name="T22" fmla="*/ 28 w 93"/>
                  <a:gd name="T23" fmla="*/ 25 h 139"/>
                  <a:gd name="T24" fmla="*/ 42 w 93"/>
                  <a:gd name="T25" fmla="*/ 25 h 139"/>
                  <a:gd name="T26" fmla="*/ 42 w 93"/>
                  <a:gd name="T27" fmla="*/ 87 h 139"/>
                  <a:gd name="T28" fmla="*/ 34 w 93"/>
                  <a:gd name="T29" fmla="*/ 82 h 139"/>
                  <a:gd name="T30" fmla="*/ 14 w 93"/>
                  <a:gd name="T31" fmla="*/ 60 h 139"/>
                  <a:gd name="T32" fmla="*/ 19 w 93"/>
                  <a:gd name="T33" fmla="*/ 54 h 139"/>
                  <a:gd name="T34" fmla="*/ 9 w 93"/>
                  <a:gd name="T35" fmla="*/ 47 h 139"/>
                  <a:gd name="T36" fmla="*/ 0 w 93"/>
                  <a:gd name="T37" fmla="*/ 54 h 139"/>
                  <a:gd name="T38" fmla="*/ 5 w 93"/>
                  <a:gd name="T39" fmla="*/ 60 h 139"/>
                  <a:gd name="T40" fmla="*/ 30 w 93"/>
                  <a:gd name="T41" fmla="*/ 91 h 139"/>
                  <a:gd name="T42" fmla="*/ 42 w 93"/>
                  <a:gd name="T43" fmla="*/ 102 h 139"/>
                  <a:gd name="T44" fmla="*/ 42 w 93"/>
                  <a:gd name="T45" fmla="*/ 112 h 139"/>
                  <a:gd name="T46" fmla="*/ 33 w 93"/>
                  <a:gd name="T47" fmla="*/ 125 h 139"/>
                  <a:gd name="T48" fmla="*/ 46 w 93"/>
                  <a:gd name="T49" fmla="*/ 139 h 139"/>
                  <a:gd name="T50" fmla="*/ 60 w 93"/>
                  <a:gd name="T51" fmla="*/ 125 h 139"/>
                  <a:gd name="T52" fmla="*/ 51 w 93"/>
                  <a:gd name="T53" fmla="*/ 112 h 139"/>
                  <a:gd name="T54" fmla="*/ 51 w 93"/>
                  <a:gd name="T55" fmla="*/ 86 h 139"/>
                  <a:gd name="T56" fmla="*/ 64 w 93"/>
                  <a:gd name="T57" fmla="*/ 73 h 139"/>
                  <a:gd name="T58" fmla="*/ 88 w 93"/>
                  <a:gd name="T59" fmla="*/ 42 h 139"/>
                  <a:gd name="T60" fmla="*/ 89 w 93"/>
                  <a:gd name="T61" fmla="*/ 42 h 139"/>
                  <a:gd name="T62" fmla="*/ 93 w 93"/>
                  <a:gd name="T63" fmla="*/ 37 h 139"/>
                  <a:gd name="T64" fmla="*/ 93 w 93"/>
                  <a:gd name="T65" fmla="*/ 28 h 139"/>
                  <a:gd name="T66" fmla="*/ 89 w 93"/>
                  <a:gd name="T67" fmla="*/ 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139">
                    <a:moveTo>
                      <a:pt x="89" y="24"/>
                    </a:moveTo>
                    <a:cubicBezTo>
                      <a:pt x="78" y="24"/>
                      <a:pt x="78" y="24"/>
                      <a:pt x="78" y="24"/>
                    </a:cubicBezTo>
                    <a:cubicBezTo>
                      <a:pt x="76" y="24"/>
                      <a:pt x="74" y="26"/>
                      <a:pt x="74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40"/>
                      <a:pt x="76" y="42"/>
                      <a:pt x="78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55"/>
                      <a:pt x="70" y="60"/>
                      <a:pt x="60" y="65"/>
                    </a:cubicBezTo>
                    <a:cubicBezTo>
                      <a:pt x="57" y="67"/>
                      <a:pt x="54" y="68"/>
                      <a:pt x="51" y="70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39" y="85"/>
                      <a:pt x="37" y="84"/>
                      <a:pt x="34" y="82"/>
                    </a:cubicBezTo>
                    <a:cubicBezTo>
                      <a:pt x="25" y="77"/>
                      <a:pt x="16" y="72"/>
                      <a:pt x="14" y="60"/>
                    </a:cubicBezTo>
                    <a:cubicBezTo>
                      <a:pt x="17" y="58"/>
                      <a:pt x="19" y="56"/>
                      <a:pt x="19" y="54"/>
                    </a:cubicBezTo>
                    <a:cubicBezTo>
                      <a:pt x="19" y="50"/>
                      <a:pt x="14" y="47"/>
                      <a:pt x="9" y="47"/>
                    </a:cubicBezTo>
                    <a:cubicBezTo>
                      <a:pt x="4" y="47"/>
                      <a:pt x="0" y="50"/>
                      <a:pt x="0" y="54"/>
                    </a:cubicBezTo>
                    <a:cubicBezTo>
                      <a:pt x="0" y="56"/>
                      <a:pt x="2" y="59"/>
                      <a:pt x="5" y="60"/>
                    </a:cubicBezTo>
                    <a:cubicBezTo>
                      <a:pt x="6" y="78"/>
                      <a:pt x="20" y="85"/>
                      <a:pt x="30" y="91"/>
                    </a:cubicBezTo>
                    <a:cubicBezTo>
                      <a:pt x="37" y="95"/>
                      <a:pt x="42" y="97"/>
                      <a:pt x="42" y="102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36" y="114"/>
                      <a:pt x="33" y="119"/>
                      <a:pt x="33" y="125"/>
                    </a:cubicBezTo>
                    <a:cubicBezTo>
                      <a:pt x="33" y="133"/>
                      <a:pt x="39" y="139"/>
                      <a:pt x="46" y="139"/>
                    </a:cubicBezTo>
                    <a:cubicBezTo>
                      <a:pt x="54" y="139"/>
                      <a:pt x="60" y="133"/>
                      <a:pt x="60" y="125"/>
                    </a:cubicBezTo>
                    <a:cubicBezTo>
                      <a:pt x="60" y="119"/>
                      <a:pt x="56" y="114"/>
                      <a:pt x="51" y="112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1"/>
                      <a:pt x="56" y="78"/>
                      <a:pt x="64" y="73"/>
                    </a:cubicBezTo>
                    <a:cubicBezTo>
                      <a:pt x="75" y="67"/>
                      <a:pt x="88" y="60"/>
                      <a:pt x="88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91" y="42"/>
                      <a:pt x="93" y="40"/>
                      <a:pt x="93" y="37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93" y="26"/>
                      <a:pt x="91" y="24"/>
                      <a:pt x="89" y="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7" name="íslïde">
                <a:extLst>
                  <a:ext uri="{FF2B5EF4-FFF2-40B4-BE49-F238E27FC236}">
                    <a16:creationId xmlns:a16="http://schemas.microsoft.com/office/drawing/2014/main" xmlns="" id="{AC2BBE9E-99A3-413A-8884-FBC6625DB87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955174" y="5728372"/>
                <a:ext cx="180048" cy="195820"/>
                <a:chOff x="9070589" y="6146733"/>
                <a:chExt cx="237831" cy="25866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41" name="iṧlíde">
                  <a:extLst>
                    <a:ext uri="{FF2B5EF4-FFF2-40B4-BE49-F238E27FC236}">
                      <a16:creationId xmlns:a16="http://schemas.microsoft.com/office/drawing/2014/main" xmlns="" id="{726A80CC-9788-4046-A5C5-9F390B1F3687}"/>
                    </a:ext>
                  </a:extLst>
                </p:cNvPr>
                <p:cNvSpPr/>
                <p:nvPr/>
              </p:nvSpPr>
              <p:spPr bwMode="auto">
                <a:xfrm>
                  <a:off x="9107045" y="6250893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2" name="i$ḷidè">
                  <a:extLst>
                    <a:ext uri="{FF2B5EF4-FFF2-40B4-BE49-F238E27FC236}">
                      <a16:creationId xmlns:a16="http://schemas.microsoft.com/office/drawing/2014/main" xmlns="" id="{2E8894E6-2F90-489F-9AAD-13D1CABC8DAD}"/>
                    </a:ext>
                  </a:extLst>
                </p:cNvPr>
                <p:cNvSpPr/>
                <p:nvPr/>
              </p:nvSpPr>
              <p:spPr bwMode="auto">
                <a:xfrm>
                  <a:off x="9107045" y="6297765"/>
                  <a:ext cx="29511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3" name="íś1íďê">
                  <a:extLst>
                    <a:ext uri="{FF2B5EF4-FFF2-40B4-BE49-F238E27FC236}">
                      <a16:creationId xmlns:a16="http://schemas.microsoft.com/office/drawing/2014/main" xmlns="" id="{9A4A9456-5B44-403E-AA16-2EE7CEC4FE3A}"/>
                    </a:ext>
                  </a:extLst>
                </p:cNvPr>
                <p:cNvSpPr/>
                <p:nvPr/>
              </p:nvSpPr>
              <p:spPr bwMode="auto">
                <a:xfrm>
                  <a:off x="9107045" y="6341165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4" name="íšḻïdé">
                  <a:extLst>
                    <a:ext uri="{FF2B5EF4-FFF2-40B4-BE49-F238E27FC236}">
                      <a16:creationId xmlns:a16="http://schemas.microsoft.com/office/drawing/2014/main" xmlns="" id="{F81CAE10-B6F5-4EC6-9739-E756056D072D}"/>
                    </a:ext>
                  </a:extLst>
                </p:cNvPr>
                <p:cNvSpPr/>
                <p:nvPr/>
              </p:nvSpPr>
              <p:spPr bwMode="auto">
                <a:xfrm>
                  <a:off x="9153917" y="6250893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5" name="îşlîḍê">
                  <a:extLst>
                    <a:ext uri="{FF2B5EF4-FFF2-40B4-BE49-F238E27FC236}">
                      <a16:creationId xmlns:a16="http://schemas.microsoft.com/office/drawing/2014/main" xmlns="" id="{8E7AB093-3129-46D6-AED0-03AD07A6938F}"/>
                    </a:ext>
                  </a:extLst>
                </p:cNvPr>
                <p:cNvSpPr/>
                <p:nvPr/>
              </p:nvSpPr>
              <p:spPr bwMode="auto">
                <a:xfrm>
                  <a:off x="9153917" y="6297765"/>
                  <a:ext cx="29511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6" name="ïŝlíḓe">
                  <a:extLst>
                    <a:ext uri="{FF2B5EF4-FFF2-40B4-BE49-F238E27FC236}">
                      <a16:creationId xmlns:a16="http://schemas.microsoft.com/office/drawing/2014/main" xmlns="" id="{07A3A4E5-E1ED-41CA-8413-816FFB6ECA90}"/>
                    </a:ext>
                  </a:extLst>
                </p:cNvPr>
                <p:cNvSpPr/>
                <p:nvPr/>
              </p:nvSpPr>
              <p:spPr bwMode="auto">
                <a:xfrm>
                  <a:off x="9153917" y="6341165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7" name="işľiḍè">
                  <a:extLst>
                    <a:ext uri="{FF2B5EF4-FFF2-40B4-BE49-F238E27FC236}">
                      <a16:creationId xmlns:a16="http://schemas.microsoft.com/office/drawing/2014/main" xmlns="" id="{4D827F2A-0C88-4F96-A719-433054987C22}"/>
                    </a:ext>
                  </a:extLst>
                </p:cNvPr>
                <p:cNvSpPr/>
                <p:nvPr/>
              </p:nvSpPr>
              <p:spPr bwMode="auto">
                <a:xfrm>
                  <a:off x="9200789" y="6250893"/>
                  <a:ext cx="24304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8" name="îSľïḋé">
                  <a:extLst>
                    <a:ext uri="{FF2B5EF4-FFF2-40B4-BE49-F238E27FC236}">
                      <a16:creationId xmlns:a16="http://schemas.microsoft.com/office/drawing/2014/main" xmlns="" id="{3E1111E0-735E-433D-B30D-346E289FD0B7}"/>
                    </a:ext>
                  </a:extLst>
                </p:cNvPr>
                <p:cNvSpPr/>
                <p:nvPr/>
              </p:nvSpPr>
              <p:spPr bwMode="auto">
                <a:xfrm>
                  <a:off x="9200789" y="6297765"/>
                  <a:ext cx="24304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9" name="ïŝľîďè">
                  <a:extLst>
                    <a:ext uri="{FF2B5EF4-FFF2-40B4-BE49-F238E27FC236}">
                      <a16:creationId xmlns:a16="http://schemas.microsoft.com/office/drawing/2014/main" xmlns="" id="{747B1052-0116-4896-A4FF-57F8603F96D9}"/>
                    </a:ext>
                  </a:extLst>
                </p:cNvPr>
                <p:cNvSpPr/>
                <p:nvPr/>
              </p:nvSpPr>
              <p:spPr bwMode="auto">
                <a:xfrm>
                  <a:off x="9200789" y="6341165"/>
                  <a:ext cx="24304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0" name="i$ḷîḓe">
                  <a:extLst>
                    <a:ext uri="{FF2B5EF4-FFF2-40B4-BE49-F238E27FC236}">
                      <a16:creationId xmlns:a16="http://schemas.microsoft.com/office/drawing/2014/main" xmlns="" id="{6E96669E-4777-462E-A03D-18FEFD6E65A6}"/>
                    </a:ext>
                  </a:extLst>
                </p:cNvPr>
                <p:cNvSpPr/>
                <p:nvPr/>
              </p:nvSpPr>
              <p:spPr bwMode="auto">
                <a:xfrm>
                  <a:off x="9244189" y="6250893"/>
                  <a:ext cx="27776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1" name="ïṥḷidè">
                  <a:extLst>
                    <a:ext uri="{FF2B5EF4-FFF2-40B4-BE49-F238E27FC236}">
                      <a16:creationId xmlns:a16="http://schemas.microsoft.com/office/drawing/2014/main" xmlns="" id="{E9CCD0F9-8CA9-4A00-8EAF-2B18F8DB8A01}"/>
                    </a:ext>
                  </a:extLst>
                </p:cNvPr>
                <p:cNvSpPr/>
                <p:nvPr/>
              </p:nvSpPr>
              <p:spPr bwMode="auto">
                <a:xfrm>
                  <a:off x="9244189" y="6297765"/>
                  <a:ext cx="27776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2" name="işļïḋê">
                  <a:extLst>
                    <a:ext uri="{FF2B5EF4-FFF2-40B4-BE49-F238E27FC236}">
                      <a16:creationId xmlns:a16="http://schemas.microsoft.com/office/drawing/2014/main" xmlns="" id="{EF0CCCE9-BE09-4B98-AD89-58DC2A1AE6AB}"/>
                    </a:ext>
                  </a:extLst>
                </p:cNvPr>
                <p:cNvSpPr/>
                <p:nvPr/>
              </p:nvSpPr>
              <p:spPr bwMode="auto">
                <a:xfrm>
                  <a:off x="9244189" y="6341165"/>
                  <a:ext cx="27776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3" name="î$ļîḋe">
                  <a:extLst>
                    <a:ext uri="{FF2B5EF4-FFF2-40B4-BE49-F238E27FC236}">
                      <a16:creationId xmlns:a16="http://schemas.microsoft.com/office/drawing/2014/main" xmlns="" id="{BD1CCFC6-AA7B-4A46-ADDE-A61AB14A4BD6}"/>
                    </a:ext>
                  </a:extLst>
                </p:cNvPr>
                <p:cNvSpPr/>
                <p:nvPr/>
              </p:nvSpPr>
              <p:spPr bwMode="auto">
                <a:xfrm>
                  <a:off x="9070589" y="6172774"/>
                  <a:ext cx="237831" cy="232623"/>
                </a:xfrm>
                <a:custGeom>
                  <a:avLst/>
                  <a:gdLst>
                    <a:gd name="T0" fmla="*/ 59 w 66"/>
                    <a:gd name="T1" fmla="*/ 0 h 65"/>
                    <a:gd name="T2" fmla="*/ 53 w 66"/>
                    <a:gd name="T3" fmla="*/ 0 h 65"/>
                    <a:gd name="T4" fmla="*/ 53 w 66"/>
                    <a:gd name="T5" fmla="*/ 11 h 65"/>
                    <a:gd name="T6" fmla="*/ 51 w 66"/>
                    <a:gd name="T7" fmla="*/ 13 h 65"/>
                    <a:gd name="T8" fmla="*/ 46 w 66"/>
                    <a:gd name="T9" fmla="*/ 13 h 65"/>
                    <a:gd name="T10" fmla="*/ 43 w 66"/>
                    <a:gd name="T11" fmla="*/ 11 h 65"/>
                    <a:gd name="T12" fmla="*/ 43 w 66"/>
                    <a:gd name="T13" fmla="*/ 0 h 65"/>
                    <a:gd name="T14" fmla="*/ 23 w 66"/>
                    <a:gd name="T15" fmla="*/ 0 h 65"/>
                    <a:gd name="T16" fmla="*/ 23 w 66"/>
                    <a:gd name="T17" fmla="*/ 11 h 65"/>
                    <a:gd name="T18" fmla="*/ 20 w 66"/>
                    <a:gd name="T19" fmla="*/ 13 h 65"/>
                    <a:gd name="T20" fmla="*/ 15 w 66"/>
                    <a:gd name="T21" fmla="*/ 13 h 65"/>
                    <a:gd name="T22" fmla="*/ 13 w 66"/>
                    <a:gd name="T23" fmla="*/ 11 h 65"/>
                    <a:gd name="T24" fmla="*/ 13 w 66"/>
                    <a:gd name="T25" fmla="*/ 0 h 65"/>
                    <a:gd name="T26" fmla="*/ 7 w 66"/>
                    <a:gd name="T27" fmla="*/ 0 h 65"/>
                    <a:gd name="T28" fmla="*/ 0 w 66"/>
                    <a:gd name="T29" fmla="*/ 8 h 65"/>
                    <a:gd name="T30" fmla="*/ 0 w 66"/>
                    <a:gd name="T31" fmla="*/ 13 h 65"/>
                    <a:gd name="T32" fmla="*/ 0 w 66"/>
                    <a:gd name="T33" fmla="*/ 16 h 65"/>
                    <a:gd name="T34" fmla="*/ 0 w 66"/>
                    <a:gd name="T35" fmla="*/ 18 h 65"/>
                    <a:gd name="T36" fmla="*/ 0 w 66"/>
                    <a:gd name="T37" fmla="*/ 58 h 65"/>
                    <a:gd name="T38" fmla="*/ 7 w 66"/>
                    <a:gd name="T39" fmla="*/ 65 h 65"/>
                    <a:gd name="T40" fmla="*/ 59 w 66"/>
                    <a:gd name="T41" fmla="*/ 65 h 65"/>
                    <a:gd name="T42" fmla="*/ 66 w 66"/>
                    <a:gd name="T43" fmla="*/ 58 h 65"/>
                    <a:gd name="T44" fmla="*/ 66 w 66"/>
                    <a:gd name="T45" fmla="*/ 18 h 65"/>
                    <a:gd name="T46" fmla="*/ 66 w 66"/>
                    <a:gd name="T47" fmla="*/ 16 h 65"/>
                    <a:gd name="T48" fmla="*/ 66 w 66"/>
                    <a:gd name="T49" fmla="*/ 13 h 65"/>
                    <a:gd name="T50" fmla="*/ 66 w 66"/>
                    <a:gd name="T51" fmla="*/ 8 h 65"/>
                    <a:gd name="T52" fmla="*/ 59 w 66"/>
                    <a:gd name="T53" fmla="*/ 0 h 65"/>
                    <a:gd name="T54" fmla="*/ 61 w 66"/>
                    <a:gd name="T55" fmla="*/ 58 h 65"/>
                    <a:gd name="T56" fmla="*/ 59 w 66"/>
                    <a:gd name="T57" fmla="*/ 60 h 65"/>
                    <a:gd name="T58" fmla="*/ 7 w 66"/>
                    <a:gd name="T59" fmla="*/ 60 h 65"/>
                    <a:gd name="T60" fmla="*/ 5 w 66"/>
                    <a:gd name="T61" fmla="*/ 58 h 65"/>
                    <a:gd name="T62" fmla="*/ 5 w 66"/>
                    <a:gd name="T63" fmla="*/ 18 h 65"/>
                    <a:gd name="T64" fmla="*/ 61 w 66"/>
                    <a:gd name="T65" fmla="*/ 18 h 65"/>
                    <a:gd name="T66" fmla="*/ 61 w 66"/>
                    <a:gd name="T67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6" h="65">
                      <a:moveTo>
                        <a:pt x="59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12"/>
                        <a:pt x="52" y="13"/>
                        <a:pt x="51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4" y="13"/>
                        <a:pt x="43" y="12"/>
                        <a:pt x="43" y="11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2"/>
                        <a:pt x="22" y="13"/>
                        <a:pt x="20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62"/>
                        <a:pt x="3" y="65"/>
                        <a:pt x="7" y="65"/>
                      </a:cubicBezTo>
                      <a:cubicBezTo>
                        <a:pt x="59" y="65"/>
                        <a:pt x="59" y="65"/>
                        <a:pt x="59" y="65"/>
                      </a:cubicBezTo>
                      <a:cubicBezTo>
                        <a:pt x="63" y="65"/>
                        <a:pt x="66" y="62"/>
                        <a:pt x="66" y="58"/>
                      </a:cubicBezTo>
                      <a:cubicBezTo>
                        <a:pt x="66" y="18"/>
                        <a:pt x="66" y="18"/>
                        <a:pt x="66" y="18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6" y="8"/>
                        <a:pt x="66" y="8"/>
                        <a:pt x="66" y="8"/>
                      </a:cubicBezTo>
                      <a:cubicBezTo>
                        <a:pt x="66" y="4"/>
                        <a:pt x="63" y="0"/>
                        <a:pt x="59" y="0"/>
                      </a:cubicBezTo>
                      <a:close/>
                      <a:moveTo>
                        <a:pt x="61" y="58"/>
                      </a:moveTo>
                      <a:cubicBezTo>
                        <a:pt x="61" y="59"/>
                        <a:pt x="60" y="60"/>
                        <a:pt x="59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6" y="60"/>
                        <a:pt x="5" y="59"/>
                        <a:pt x="5" y="5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lnTo>
                        <a:pt x="61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4" name="iṣḷîḓé">
                  <a:extLst>
                    <a:ext uri="{FF2B5EF4-FFF2-40B4-BE49-F238E27FC236}">
                      <a16:creationId xmlns:a16="http://schemas.microsoft.com/office/drawing/2014/main" xmlns="" id="{B6925516-5088-4F02-BF0F-392D4A070C36}"/>
                    </a:ext>
                  </a:extLst>
                </p:cNvPr>
                <p:cNvSpPr/>
                <p:nvPr/>
              </p:nvSpPr>
              <p:spPr bwMode="auto">
                <a:xfrm>
                  <a:off x="9124405" y="6146733"/>
                  <a:ext cx="19095" cy="65968"/>
                </a:xfrm>
                <a:custGeom>
                  <a:avLst/>
                  <a:gdLst>
                    <a:gd name="T0" fmla="*/ 3 w 5"/>
                    <a:gd name="T1" fmla="*/ 18 h 18"/>
                    <a:gd name="T2" fmla="*/ 5 w 5"/>
                    <a:gd name="T3" fmla="*/ 15 h 18"/>
                    <a:gd name="T4" fmla="*/ 5 w 5"/>
                    <a:gd name="T5" fmla="*/ 2 h 18"/>
                    <a:gd name="T6" fmla="*/ 3 w 5"/>
                    <a:gd name="T7" fmla="*/ 0 h 18"/>
                    <a:gd name="T8" fmla="*/ 0 w 5"/>
                    <a:gd name="T9" fmla="*/ 2 h 18"/>
                    <a:gd name="T10" fmla="*/ 0 w 5"/>
                    <a:gd name="T11" fmla="*/ 15 h 18"/>
                    <a:gd name="T12" fmla="*/ 3 w 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8">
                      <a:moveTo>
                        <a:pt x="3" y="18"/>
                      </a:moveTo>
                      <a:cubicBezTo>
                        <a:pt x="4" y="18"/>
                        <a:pt x="5" y="17"/>
                        <a:pt x="5" y="1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5" name="íṡḷïḋé">
                  <a:extLst>
                    <a:ext uri="{FF2B5EF4-FFF2-40B4-BE49-F238E27FC236}">
                      <a16:creationId xmlns:a16="http://schemas.microsoft.com/office/drawing/2014/main" xmlns="" id="{1105F8E8-4086-4219-9B90-CB30C4522B8D}"/>
                    </a:ext>
                  </a:extLst>
                </p:cNvPr>
                <p:cNvSpPr/>
                <p:nvPr/>
              </p:nvSpPr>
              <p:spPr bwMode="auto">
                <a:xfrm>
                  <a:off x="9237245" y="6146733"/>
                  <a:ext cx="17360" cy="65968"/>
                </a:xfrm>
                <a:custGeom>
                  <a:avLst/>
                  <a:gdLst>
                    <a:gd name="T0" fmla="*/ 2 w 5"/>
                    <a:gd name="T1" fmla="*/ 18 h 18"/>
                    <a:gd name="T2" fmla="*/ 5 w 5"/>
                    <a:gd name="T3" fmla="*/ 15 h 18"/>
                    <a:gd name="T4" fmla="*/ 5 w 5"/>
                    <a:gd name="T5" fmla="*/ 2 h 18"/>
                    <a:gd name="T6" fmla="*/ 2 w 5"/>
                    <a:gd name="T7" fmla="*/ 0 h 18"/>
                    <a:gd name="T8" fmla="*/ 0 w 5"/>
                    <a:gd name="T9" fmla="*/ 2 h 18"/>
                    <a:gd name="T10" fmla="*/ 0 w 5"/>
                    <a:gd name="T11" fmla="*/ 15 h 18"/>
                    <a:gd name="T12" fmla="*/ 2 w 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8">
                      <a:moveTo>
                        <a:pt x="2" y="18"/>
                      </a:moveTo>
                      <a:cubicBezTo>
                        <a:pt x="4" y="18"/>
                        <a:pt x="5" y="17"/>
                        <a:pt x="5" y="1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68" name="íṧ1iḑé">
                <a:extLst>
                  <a:ext uri="{FF2B5EF4-FFF2-40B4-BE49-F238E27FC236}">
                    <a16:creationId xmlns:a16="http://schemas.microsoft.com/office/drawing/2014/main" xmlns="" id="{23AD54ED-5385-4BAB-B6D0-7495953427AA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287585" y="4432552"/>
                <a:ext cx="354842" cy="241817"/>
                <a:chOff x="8188704" y="4435042"/>
                <a:chExt cx="468719" cy="3194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8" name="íṩlíḋê">
                  <a:extLst>
                    <a:ext uri="{FF2B5EF4-FFF2-40B4-BE49-F238E27FC236}">
                      <a16:creationId xmlns:a16="http://schemas.microsoft.com/office/drawing/2014/main" xmlns="" id="{F6D27264-49B1-44D7-A145-1D28DDFB0F16}"/>
                    </a:ext>
                  </a:extLst>
                </p:cNvPr>
                <p:cNvSpPr/>
                <p:nvPr/>
              </p:nvSpPr>
              <p:spPr bwMode="auto">
                <a:xfrm>
                  <a:off x="8193911" y="4435042"/>
                  <a:ext cx="460038" cy="201375"/>
                </a:xfrm>
                <a:custGeom>
                  <a:avLst/>
                  <a:gdLst>
                    <a:gd name="T0" fmla="*/ 64 w 128"/>
                    <a:gd name="T1" fmla="*/ 8 h 56"/>
                    <a:gd name="T2" fmla="*/ 120 w 128"/>
                    <a:gd name="T3" fmla="*/ 30 h 56"/>
                    <a:gd name="T4" fmla="*/ 64 w 128"/>
                    <a:gd name="T5" fmla="*/ 48 h 56"/>
                    <a:gd name="T6" fmla="*/ 8 w 128"/>
                    <a:gd name="T7" fmla="*/ 30 h 56"/>
                    <a:gd name="T8" fmla="*/ 64 w 128"/>
                    <a:gd name="T9" fmla="*/ 8 h 56"/>
                    <a:gd name="T10" fmla="*/ 64 w 128"/>
                    <a:gd name="T11" fmla="*/ 0 h 56"/>
                    <a:gd name="T12" fmla="*/ 61 w 128"/>
                    <a:gd name="T13" fmla="*/ 1 h 56"/>
                    <a:gd name="T14" fmla="*/ 5 w 128"/>
                    <a:gd name="T15" fmla="*/ 23 h 56"/>
                    <a:gd name="T16" fmla="*/ 0 w 128"/>
                    <a:gd name="T17" fmla="*/ 31 h 56"/>
                    <a:gd name="T18" fmla="*/ 5 w 128"/>
                    <a:gd name="T19" fmla="*/ 38 h 56"/>
                    <a:gd name="T20" fmla="*/ 62 w 128"/>
                    <a:gd name="T21" fmla="*/ 56 h 56"/>
                    <a:gd name="T22" fmla="*/ 64 w 128"/>
                    <a:gd name="T23" fmla="*/ 56 h 56"/>
                    <a:gd name="T24" fmla="*/ 66 w 128"/>
                    <a:gd name="T25" fmla="*/ 56 h 56"/>
                    <a:gd name="T26" fmla="*/ 123 w 128"/>
                    <a:gd name="T27" fmla="*/ 38 h 56"/>
                    <a:gd name="T28" fmla="*/ 128 w 128"/>
                    <a:gd name="T29" fmla="*/ 31 h 56"/>
                    <a:gd name="T30" fmla="*/ 123 w 128"/>
                    <a:gd name="T31" fmla="*/ 23 h 56"/>
                    <a:gd name="T32" fmla="*/ 67 w 128"/>
                    <a:gd name="T33" fmla="*/ 1 h 56"/>
                    <a:gd name="T34" fmla="*/ 64 w 128"/>
                    <a:gd name="T3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8" h="56">
                      <a:moveTo>
                        <a:pt x="64" y="8"/>
                      </a:moveTo>
                      <a:cubicBezTo>
                        <a:pt x="120" y="30"/>
                        <a:pt x="120" y="30"/>
                        <a:pt x="120" y="30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64" y="8"/>
                        <a:pt x="64" y="8"/>
                        <a:pt x="64" y="8"/>
                      </a:cubicBezTo>
                      <a:moveTo>
                        <a:pt x="64" y="0"/>
                      </a:moveTo>
                      <a:cubicBezTo>
                        <a:pt x="63" y="0"/>
                        <a:pt x="62" y="0"/>
                        <a:pt x="61" y="1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2" y="24"/>
                        <a:pt x="0" y="27"/>
                        <a:pt x="0" y="31"/>
                      </a:cubicBezTo>
                      <a:cubicBezTo>
                        <a:pt x="0" y="34"/>
                        <a:pt x="2" y="37"/>
                        <a:pt x="5" y="38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2" y="56"/>
                        <a:pt x="63" y="56"/>
                        <a:pt x="64" y="56"/>
                      </a:cubicBezTo>
                      <a:cubicBezTo>
                        <a:pt x="65" y="56"/>
                        <a:pt x="66" y="56"/>
                        <a:pt x="66" y="56"/>
                      </a:cubicBezTo>
                      <a:cubicBezTo>
                        <a:pt x="123" y="38"/>
                        <a:pt x="123" y="38"/>
                        <a:pt x="123" y="38"/>
                      </a:cubicBezTo>
                      <a:cubicBezTo>
                        <a:pt x="126" y="37"/>
                        <a:pt x="128" y="34"/>
                        <a:pt x="128" y="31"/>
                      </a:cubicBezTo>
                      <a:cubicBezTo>
                        <a:pt x="128" y="27"/>
                        <a:pt x="126" y="24"/>
                        <a:pt x="123" y="23"/>
                      </a:cubicBezTo>
                      <a:cubicBezTo>
                        <a:pt x="67" y="1"/>
                        <a:pt x="67" y="1"/>
                        <a:pt x="67" y="1"/>
                      </a:cubicBezTo>
                      <a:cubicBezTo>
                        <a:pt x="66" y="0"/>
                        <a:pt x="65" y="0"/>
                        <a:pt x="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9" name="îŝḻïḓè">
                  <a:extLst>
                    <a:ext uri="{FF2B5EF4-FFF2-40B4-BE49-F238E27FC236}">
                      <a16:creationId xmlns:a16="http://schemas.microsoft.com/office/drawing/2014/main" xmlns="" id="{7399C699-9CEC-4C89-BE5A-72B27277E510}"/>
                    </a:ext>
                  </a:extLst>
                </p:cNvPr>
                <p:cNvSpPr/>
                <p:nvPr/>
              </p:nvSpPr>
              <p:spPr bwMode="auto">
                <a:xfrm>
                  <a:off x="8188704" y="4593018"/>
                  <a:ext cx="468719" cy="100688"/>
                </a:xfrm>
                <a:custGeom>
                  <a:avLst/>
                  <a:gdLst>
                    <a:gd name="T0" fmla="*/ 65 w 130"/>
                    <a:gd name="T1" fmla="*/ 28 h 28"/>
                    <a:gd name="T2" fmla="*/ 64 w 130"/>
                    <a:gd name="T3" fmla="*/ 28 h 28"/>
                    <a:gd name="T4" fmla="*/ 4 w 130"/>
                    <a:gd name="T5" fmla="*/ 8 h 28"/>
                    <a:gd name="T6" fmla="*/ 1 w 130"/>
                    <a:gd name="T7" fmla="*/ 3 h 28"/>
                    <a:gd name="T8" fmla="*/ 6 w 130"/>
                    <a:gd name="T9" fmla="*/ 1 h 28"/>
                    <a:gd name="T10" fmla="*/ 65 w 130"/>
                    <a:gd name="T11" fmla="*/ 20 h 28"/>
                    <a:gd name="T12" fmla="*/ 124 w 130"/>
                    <a:gd name="T13" fmla="*/ 1 h 28"/>
                    <a:gd name="T14" fmla="*/ 129 w 130"/>
                    <a:gd name="T15" fmla="*/ 3 h 28"/>
                    <a:gd name="T16" fmla="*/ 126 w 130"/>
                    <a:gd name="T17" fmla="*/ 8 h 28"/>
                    <a:gd name="T18" fmla="*/ 66 w 130"/>
                    <a:gd name="T19" fmla="*/ 28 h 28"/>
                    <a:gd name="T20" fmla="*/ 65 w 130"/>
                    <a:gd name="T21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0" h="28">
                      <a:moveTo>
                        <a:pt x="65" y="28"/>
                      </a:moveTo>
                      <a:cubicBezTo>
                        <a:pt x="65" y="28"/>
                        <a:pt x="64" y="28"/>
                        <a:pt x="64" y="2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8"/>
                        <a:pt x="0" y="5"/>
                        <a:pt x="1" y="3"/>
                      </a:cubicBezTo>
                      <a:cubicBezTo>
                        <a:pt x="2" y="1"/>
                        <a:pt x="4" y="0"/>
                        <a:pt x="6" y="1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124" y="1"/>
                        <a:pt x="124" y="1"/>
                        <a:pt x="124" y="1"/>
                      </a:cubicBezTo>
                      <a:cubicBezTo>
                        <a:pt x="126" y="0"/>
                        <a:pt x="128" y="1"/>
                        <a:pt x="129" y="3"/>
                      </a:cubicBezTo>
                      <a:cubicBezTo>
                        <a:pt x="130" y="5"/>
                        <a:pt x="129" y="8"/>
                        <a:pt x="126" y="8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66" y="28"/>
                        <a:pt x="65" y="28"/>
                        <a:pt x="6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0" name="iSľíďé">
                  <a:extLst>
                    <a:ext uri="{FF2B5EF4-FFF2-40B4-BE49-F238E27FC236}">
                      <a16:creationId xmlns:a16="http://schemas.microsoft.com/office/drawing/2014/main" xmlns="" id="{3CCE9A32-1A39-4514-B1CC-0D1B04D9850A}"/>
                    </a:ext>
                  </a:extLst>
                </p:cNvPr>
                <p:cNvSpPr/>
                <p:nvPr/>
              </p:nvSpPr>
              <p:spPr bwMode="auto">
                <a:xfrm>
                  <a:off x="8188704" y="4650305"/>
                  <a:ext cx="468719" cy="104160"/>
                </a:xfrm>
                <a:custGeom>
                  <a:avLst/>
                  <a:gdLst>
                    <a:gd name="T0" fmla="*/ 65 w 130"/>
                    <a:gd name="T1" fmla="*/ 29 h 29"/>
                    <a:gd name="T2" fmla="*/ 64 w 130"/>
                    <a:gd name="T3" fmla="*/ 28 h 29"/>
                    <a:gd name="T4" fmla="*/ 4 w 130"/>
                    <a:gd name="T5" fmla="*/ 8 h 29"/>
                    <a:gd name="T6" fmla="*/ 1 w 130"/>
                    <a:gd name="T7" fmla="*/ 3 h 29"/>
                    <a:gd name="T8" fmla="*/ 6 w 130"/>
                    <a:gd name="T9" fmla="*/ 1 h 29"/>
                    <a:gd name="T10" fmla="*/ 65 w 130"/>
                    <a:gd name="T11" fmla="*/ 20 h 29"/>
                    <a:gd name="T12" fmla="*/ 124 w 130"/>
                    <a:gd name="T13" fmla="*/ 1 h 29"/>
                    <a:gd name="T14" fmla="*/ 129 w 130"/>
                    <a:gd name="T15" fmla="*/ 3 h 29"/>
                    <a:gd name="T16" fmla="*/ 126 w 130"/>
                    <a:gd name="T17" fmla="*/ 8 h 29"/>
                    <a:gd name="T18" fmla="*/ 66 w 130"/>
                    <a:gd name="T19" fmla="*/ 28 h 29"/>
                    <a:gd name="T20" fmla="*/ 65 w 130"/>
                    <a:gd name="T21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0" h="29">
                      <a:moveTo>
                        <a:pt x="65" y="29"/>
                      </a:moveTo>
                      <a:cubicBezTo>
                        <a:pt x="65" y="29"/>
                        <a:pt x="64" y="28"/>
                        <a:pt x="64" y="2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8"/>
                        <a:pt x="0" y="5"/>
                        <a:pt x="1" y="3"/>
                      </a:cubicBezTo>
                      <a:cubicBezTo>
                        <a:pt x="2" y="1"/>
                        <a:pt x="4" y="0"/>
                        <a:pt x="6" y="1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124" y="1"/>
                        <a:pt x="124" y="1"/>
                        <a:pt x="124" y="1"/>
                      </a:cubicBezTo>
                      <a:cubicBezTo>
                        <a:pt x="126" y="0"/>
                        <a:pt x="128" y="1"/>
                        <a:pt x="129" y="3"/>
                      </a:cubicBezTo>
                      <a:cubicBezTo>
                        <a:pt x="130" y="5"/>
                        <a:pt x="129" y="8"/>
                        <a:pt x="126" y="8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66" y="28"/>
                        <a:pt x="65" y="29"/>
                        <a:pt x="6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9" name="ïŝḻîḑe">
                <a:extLst>
                  <a:ext uri="{FF2B5EF4-FFF2-40B4-BE49-F238E27FC236}">
                    <a16:creationId xmlns:a16="http://schemas.microsoft.com/office/drawing/2014/main" xmlns="" id="{2A87F287-0BE0-4020-835E-9BB504DA039B}"/>
                  </a:ext>
                </a:extLst>
              </p:cNvPr>
              <p:cNvSpPr/>
              <p:nvPr/>
            </p:nvSpPr>
            <p:spPr bwMode="auto">
              <a:xfrm>
                <a:off x="8037882" y="5445836"/>
                <a:ext cx="435009" cy="287815"/>
              </a:xfrm>
              <a:custGeom>
                <a:avLst/>
                <a:gdLst>
                  <a:gd name="T0" fmla="*/ 128 w 160"/>
                  <a:gd name="T1" fmla="*/ 43 h 106"/>
                  <a:gd name="T2" fmla="*/ 128 w 160"/>
                  <a:gd name="T3" fmla="*/ 43 h 106"/>
                  <a:gd name="T4" fmla="*/ 128 w 160"/>
                  <a:gd name="T5" fmla="*/ 42 h 106"/>
                  <a:gd name="T6" fmla="*/ 85 w 160"/>
                  <a:gd name="T7" fmla="*/ 0 h 106"/>
                  <a:gd name="T8" fmla="*/ 44 w 160"/>
                  <a:gd name="T9" fmla="*/ 32 h 106"/>
                  <a:gd name="T10" fmla="*/ 37 w 160"/>
                  <a:gd name="T11" fmla="*/ 32 h 106"/>
                  <a:gd name="T12" fmla="*/ 0 w 160"/>
                  <a:gd name="T13" fmla="*/ 69 h 106"/>
                  <a:gd name="T14" fmla="*/ 37 w 160"/>
                  <a:gd name="T15" fmla="*/ 106 h 106"/>
                  <a:gd name="T16" fmla="*/ 128 w 160"/>
                  <a:gd name="T17" fmla="*/ 106 h 106"/>
                  <a:gd name="T18" fmla="*/ 160 w 160"/>
                  <a:gd name="T19" fmla="*/ 74 h 106"/>
                  <a:gd name="T20" fmla="*/ 128 w 160"/>
                  <a:gd name="T21" fmla="*/ 43 h 106"/>
                  <a:gd name="T22" fmla="*/ 128 w 160"/>
                  <a:gd name="T23" fmla="*/ 96 h 106"/>
                  <a:gd name="T24" fmla="*/ 95 w 160"/>
                  <a:gd name="T25" fmla="*/ 96 h 106"/>
                  <a:gd name="T26" fmla="*/ 95 w 160"/>
                  <a:gd name="T27" fmla="*/ 77 h 106"/>
                  <a:gd name="T28" fmla="*/ 106 w 160"/>
                  <a:gd name="T29" fmla="*/ 77 h 106"/>
                  <a:gd name="T30" fmla="*/ 83 w 160"/>
                  <a:gd name="T31" fmla="*/ 48 h 106"/>
                  <a:gd name="T32" fmla="*/ 60 w 160"/>
                  <a:gd name="T33" fmla="*/ 77 h 106"/>
                  <a:gd name="T34" fmla="*/ 71 w 160"/>
                  <a:gd name="T35" fmla="*/ 77 h 106"/>
                  <a:gd name="T36" fmla="*/ 71 w 160"/>
                  <a:gd name="T37" fmla="*/ 96 h 106"/>
                  <a:gd name="T38" fmla="*/ 37 w 160"/>
                  <a:gd name="T39" fmla="*/ 96 h 106"/>
                  <a:gd name="T40" fmla="*/ 11 w 160"/>
                  <a:gd name="T41" fmla="*/ 69 h 106"/>
                  <a:gd name="T42" fmla="*/ 37 w 160"/>
                  <a:gd name="T43" fmla="*/ 42 h 106"/>
                  <a:gd name="T44" fmla="*/ 46 w 160"/>
                  <a:gd name="T45" fmla="*/ 44 h 106"/>
                  <a:gd name="T46" fmla="*/ 51 w 160"/>
                  <a:gd name="T47" fmla="*/ 44 h 106"/>
                  <a:gd name="T48" fmla="*/ 54 w 160"/>
                  <a:gd name="T49" fmla="*/ 40 h 106"/>
                  <a:gd name="T50" fmla="*/ 85 w 160"/>
                  <a:gd name="T51" fmla="*/ 11 h 106"/>
                  <a:gd name="T52" fmla="*/ 117 w 160"/>
                  <a:gd name="T53" fmla="*/ 42 h 106"/>
                  <a:gd name="T54" fmla="*/ 117 w 160"/>
                  <a:gd name="T55" fmla="*/ 48 h 106"/>
                  <a:gd name="T56" fmla="*/ 118 w 160"/>
                  <a:gd name="T57" fmla="*/ 52 h 106"/>
                  <a:gd name="T58" fmla="*/ 123 w 160"/>
                  <a:gd name="T59" fmla="*/ 54 h 106"/>
                  <a:gd name="T60" fmla="*/ 128 w 160"/>
                  <a:gd name="T61" fmla="*/ 53 h 106"/>
                  <a:gd name="T62" fmla="*/ 149 w 160"/>
                  <a:gd name="T63" fmla="*/ 74 h 106"/>
                  <a:gd name="T64" fmla="*/ 128 w 160"/>
                  <a:gd name="T65" fmla="*/ 9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06">
                    <a:moveTo>
                      <a:pt x="128" y="43"/>
                    </a:moveTo>
                    <a:cubicBezTo>
                      <a:pt x="128" y="43"/>
                      <a:pt x="128" y="43"/>
                      <a:pt x="128" y="43"/>
                    </a:cubicBezTo>
                    <a:cubicBezTo>
                      <a:pt x="128" y="43"/>
                      <a:pt x="128" y="43"/>
                      <a:pt x="128" y="42"/>
                    </a:cubicBezTo>
                    <a:cubicBezTo>
                      <a:pt x="128" y="19"/>
                      <a:pt x="109" y="0"/>
                      <a:pt x="85" y="0"/>
                    </a:cubicBezTo>
                    <a:cubicBezTo>
                      <a:pt x="65" y="0"/>
                      <a:pt x="48" y="14"/>
                      <a:pt x="44" y="32"/>
                    </a:cubicBezTo>
                    <a:cubicBezTo>
                      <a:pt x="42" y="32"/>
                      <a:pt x="40" y="32"/>
                      <a:pt x="37" y="32"/>
                    </a:cubicBezTo>
                    <a:cubicBezTo>
                      <a:pt x="17" y="32"/>
                      <a:pt x="0" y="49"/>
                      <a:pt x="0" y="69"/>
                    </a:cubicBezTo>
                    <a:cubicBezTo>
                      <a:pt x="0" y="90"/>
                      <a:pt x="17" y="106"/>
                      <a:pt x="37" y="106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45" y="106"/>
                      <a:pt x="160" y="92"/>
                      <a:pt x="160" y="74"/>
                    </a:cubicBezTo>
                    <a:cubicBezTo>
                      <a:pt x="160" y="57"/>
                      <a:pt x="145" y="43"/>
                      <a:pt x="128" y="43"/>
                    </a:cubicBezTo>
                    <a:close/>
                    <a:moveTo>
                      <a:pt x="128" y="96"/>
                    </a:move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23" y="96"/>
                      <a:pt x="11" y="84"/>
                      <a:pt x="11" y="69"/>
                    </a:cubicBezTo>
                    <a:cubicBezTo>
                      <a:pt x="11" y="54"/>
                      <a:pt x="23" y="42"/>
                      <a:pt x="37" y="42"/>
                    </a:cubicBezTo>
                    <a:cubicBezTo>
                      <a:pt x="40" y="42"/>
                      <a:pt x="43" y="43"/>
                      <a:pt x="46" y="44"/>
                    </a:cubicBezTo>
                    <a:cubicBezTo>
                      <a:pt x="48" y="45"/>
                      <a:pt x="50" y="45"/>
                      <a:pt x="51" y="44"/>
                    </a:cubicBezTo>
                    <a:cubicBezTo>
                      <a:pt x="52" y="43"/>
                      <a:pt x="53" y="41"/>
                      <a:pt x="54" y="40"/>
                    </a:cubicBezTo>
                    <a:cubicBezTo>
                      <a:pt x="55" y="23"/>
                      <a:pt x="69" y="11"/>
                      <a:pt x="85" y="11"/>
                    </a:cubicBezTo>
                    <a:cubicBezTo>
                      <a:pt x="103" y="11"/>
                      <a:pt x="117" y="25"/>
                      <a:pt x="117" y="42"/>
                    </a:cubicBezTo>
                    <a:cubicBezTo>
                      <a:pt x="117" y="44"/>
                      <a:pt x="117" y="46"/>
                      <a:pt x="117" y="48"/>
                    </a:cubicBezTo>
                    <a:cubicBezTo>
                      <a:pt x="116" y="49"/>
                      <a:pt x="117" y="51"/>
                      <a:pt x="118" y="52"/>
                    </a:cubicBezTo>
                    <a:cubicBezTo>
                      <a:pt x="120" y="54"/>
                      <a:pt x="121" y="54"/>
                      <a:pt x="123" y="54"/>
                    </a:cubicBezTo>
                    <a:cubicBezTo>
                      <a:pt x="125" y="53"/>
                      <a:pt x="126" y="53"/>
                      <a:pt x="128" y="53"/>
                    </a:cubicBezTo>
                    <a:cubicBezTo>
                      <a:pt x="140" y="53"/>
                      <a:pt x="149" y="63"/>
                      <a:pt x="149" y="74"/>
                    </a:cubicBezTo>
                    <a:cubicBezTo>
                      <a:pt x="149" y="86"/>
                      <a:pt x="140" y="96"/>
                      <a:pt x="128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0" name="í$1iḑe">
                <a:extLst>
                  <a:ext uri="{FF2B5EF4-FFF2-40B4-BE49-F238E27FC236}">
                    <a16:creationId xmlns:a16="http://schemas.microsoft.com/office/drawing/2014/main" xmlns="" id="{B5CD7F79-87CF-4721-B690-074195582394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441222" y="5491834"/>
                <a:ext cx="277301" cy="198448"/>
                <a:chOff x="7070723" y="5834254"/>
                <a:chExt cx="366294" cy="26213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5" name="íśḻiḑé">
                  <a:extLst>
                    <a:ext uri="{FF2B5EF4-FFF2-40B4-BE49-F238E27FC236}">
                      <a16:creationId xmlns:a16="http://schemas.microsoft.com/office/drawing/2014/main" xmlns="" id="{1E0C8410-1488-4E44-AE71-44A6CD1C41CA}"/>
                    </a:ext>
                  </a:extLst>
                </p:cNvPr>
                <p:cNvSpPr/>
                <p:nvPr/>
              </p:nvSpPr>
              <p:spPr bwMode="auto">
                <a:xfrm>
                  <a:off x="7070723" y="5858558"/>
                  <a:ext cx="157975" cy="210055"/>
                </a:xfrm>
                <a:custGeom>
                  <a:avLst/>
                  <a:gdLst>
                    <a:gd name="T0" fmla="*/ 40 w 44"/>
                    <a:gd name="T1" fmla="*/ 51 h 58"/>
                    <a:gd name="T2" fmla="*/ 7 w 44"/>
                    <a:gd name="T3" fmla="*/ 51 h 58"/>
                    <a:gd name="T4" fmla="*/ 7 w 44"/>
                    <a:gd name="T5" fmla="*/ 7 h 58"/>
                    <a:gd name="T6" fmla="*/ 36 w 44"/>
                    <a:gd name="T7" fmla="*/ 7 h 58"/>
                    <a:gd name="T8" fmla="*/ 40 w 44"/>
                    <a:gd name="T9" fmla="*/ 4 h 58"/>
                    <a:gd name="T10" fmla="*/ 36 w 44"/>
                    <a:gd name="T11" fmla="*/ 0 h 58"/>
                    <a:gd name="T12" fmla="*/ 7 w 44"/>
                    <a:gd name="T13" fmla="*/ 0 h 58"/>
                    <a:gd name="T14" fmla="*/ 0 w 44"/>
                    <a:gd name="T15" fmla="*/ 7 h 58"/>
                    <a:gd name="T16" fmla="*/ 0 w 44"/>
                    <a:gd name="T17" fmla="*/ 51 h 58"/>
                    <a:gd name="T18" fmla="*/ 7 w 44"/>
                    <a:gd name="T19" fmla="*/ 58 h 58"/>
                    <a:gd name="T20" fmla="*/ 40 w 44"/>
                    <a:gd name="T21" fmla="*/ 58 h 58"/>
                    <a:gd name="T22" fmla="*/ 44 w 44"/>
                    <a:gd name="T23" fmla="*/ 55 h 58"/>
                    <a:gd name="T24" fmla="*/ 40 w 44"/>
                    <a:gd name="T25" fmla="*/ 5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58">
                      <a:moveTo>
                        <a:pt x="40" y="51"/>
                      </a:move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8" y="7"/>
                        <a:pt x="40" y="6"/>
                        <a:pt x="40" y="4"/>
                      </a:cubicBezTo>
                      <a:cubicBezTo>
                        <a:pt x="40" y="2"/>
                        <a:pt x="38" y="0"/>
                        <a:pt x="3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5"/>
                        <a:pt x="3" y="58"/>
                        <a:pt x="7" y="58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2" y="58"/>
                        <a:pt x="44" y="57"/>
                        <a:pt x="44" y="55"/>
                      </a:cubicBezTo>
                      <a:cubicBezTo>
                        <a:pt x="44" y="53"/>
                        <a:pt x="42" y="51"/>
                        <a:pt x="40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6" name="îśḷiḑê">
                  <a:extLst>
                    <a:ext uri="{FF2B5EF4-FFF2-40B4-BE49-F238E27FC236}">
                      <a16:creationId xmlns:a16="http://schemas.microsoft.com/office/drawing/2014/main" xmlns="" id="{31D92699-FC8A-4516-A0DC-3195D84F1D09}"/>
                    </a:ext>
                  </a:extLst>
                </p:cNvPr>
                <p:cNvSpPr/>
                <p:nvPr/>
              </p:nvSpPr>
              <p:spPr bwMode="auto">
                <a:xfrm>
                  <a:off x="7265154" y="5858558"/>
                  <a:ext cx="171863" cy="210055"/>
                </a:xfrm>
                <a:custGeom>
                  <a:avLst/>
                  <a:gdLst>
                    <a:gd name="T0" fmla="*/ 41 w 48"/>
                    <a:gd name="T1" fmla="*/ 15 h 58"/>
                    <a:gd name="T2" fmla="*/ 41 w 48"/>
                    <a:gd name="T3" fmla="*/ 7 h 58"/>
                    <a:gd name="T4" fmla="*/ 33 w 48"/>
                    <a:gd name="T5" fmla="*/ 0 h 58"/>
                    <a:gd name="T6" fmla="*/ 4 w 48"/>
                    <a:gd name="T7" fmla="*/ 0 h 58"/>
                    <a:gd name="T8" fmla="*/ 0 w 48"/>
                    <a:gd name="T9" fmla="*/ 4 h 58"/>
                    <a:gd name="T10" fmla="*/ 4 w 48"/>
                    <a:gd name="T11" fmla="*/ 7 h 58"/>
                    <a:gd name="T12" fmla="*/ 33 w 48"/>
                    <a:gd name="T13" fmla="*/ 7 h 58"/>
                    <a:gd name="T14" fmla="*/ 33 w 48"/>
                    <a:gd name="T15" fmla="*/ 18 h 58"/>
                    <a:gd name="T16" fmla="*/ 33 w 48"/>
                    <a:gd name="T17" fmla="*/ 40 h 58"/>
                    <a:gd name="T18" fmla="*/ 33 w 48"/>
                    <a:gd name="T19" fmla="*/ 51 h 58"/>
                    <a:gd name="T20" fmla="*/ 8 w 48"/>
                    <a:gd name="T21" fmla="*/ 51 h 58"/>
                    <a:gd name="T22" fmla="*/ 4 w 48"/>
                    <a:gd name="T23" fmla="*/ 55 h 58"/>
                    <a:gd name="T24" fmla="*/ 8 w 48"/>
                    <a:gd name="T25" fmla="*/ 58 h 58"/>
                    <a:gd name="T26" fmla="*/ 33 w 48"/>
                    <a:gd name="T27" fmla="*/ 58 h 58"/>
                    <a:gd name="T28" fmla="*/ 41 w 48"/>
                    <a:gd name="T29" fmla="*/ 51 h 58"/>
                    <a:gd name="T30" fmla="*/ 41 w 48"/>
                    <a:gd name="T31" fmla="*/ 44 h 58"/>
                    <a:gd name="T32" fmla="*/ 48 w 48"/>
                    <a:gd name="T33" fmla="*/ 36 h 58"/>
                    <a:gd name="T34" fmla="*/ 48 w 48"/>
                    <a:gd name="T35" fmla="*/ 22 h 58"/>
                    <a:gd name="T36" fmla="*/ 41 w 48"/>
                    <a:gd name="T37" fmla="*/ 1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" h="58">
                      <a:moveTo>
                        <a:pt x="41" y="15"/>
                      </a:move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1" y="3"/>
                        <a:pt x="37" y="0"/>
                        <a:pt x="3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6" y="51"/>
                        <a:pt x="4" y="53"/>
                        <a:pt x="4" y="55"/>
                      </a:cubicBezTo>
                      <a:cubicBezTo>
                        <a:pt x="4" y="57"/>
                        <a:pt x="6" y="58"/>
                        <a:pt x="8" y="58"/>
                      </a:cubicBezTo>
                      <a:cubicBezTo>
                        <a:pt x="33" y="58"/>
                        <a:pt x="33" y="58"/>
                        <a:pt x="33" y="58"/>
                      </a:cubicBezTo>
                      <a:cubicBezTo>
                        <a:pt x="37" y="58"/>
                        <a:pt x="41" y="55"/>
                        <a:pt x="41" y="51"/>
                      </a:cubicBezTo>
                      <a:cubicBezTo>
                        <a:pt x="41" y="44"/>
                        <a:pt x="41" y="44"/>
                        <a:pt x="41" y="44"/>
                      </a:cubicBezTo>
                      <a:cubicBezTo>
                        <a:pt x="45" y="44"/>
                        <a:pt x="48" y="40"/>
                        <a:pt x="48" y="36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18"/>
                        <a:pt x="45" y="15"/>
                        <a:pt x="4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7" name="îś1îďé">
                  <a:extLst>
                    <a:ext uri="{FF2B5EF4-FFF2-40B4-BE49-F238E27FC236}">
                      <a16:creationId xmlns:a16="http://schemas.microsoft.com/office/drawing/2014/main" xmlns="" id="{D79ACC01-FD43-447E-A928-DA5821C5AE8E}"/>
                    </a:ext>
                  </a:extLst>
                </p:cNvPr>
                <p:cNvSpPr/>
                <p:nvPr/>
              </p:nvSpPr>
              <p:spPr bwMode="auto">
                <a:xfrm>
                  <a:off x="7174883" y="5834254"/>
                  <a:ext cx="144087" cy="262135"/>
                </a:xfrm>
                <a:custGeom>
                  <a:avLst/>
                  <a:gdLst>
                    <a:gd name="T0" fmla="*/ 83 w 83"/>
                    <a:gd name="T1" fmla="*/ 60 h 151"/>
                    <a:gd name="T2" fmla="*/ 46 w 83"/>
                    <a:gd name="T3" fmla="*/ 60 h 151"/>
                    <a:gd name="T4" fmla="*/ 46 w 83"/>
                    <a:gd name="T5" fmla="*/ 0 h 151"/>
                    <a:gd name="T6" fmla="*/ 0 w 83"/>
                    <a:gd name="T7" fmla="*/ 89 h 151"/>
                    <a:gd name="T8" fmla="*/ 37 w 83"/>
                    <a:gd name="T9" fmla="*/ 89 h 151"/>
                    <a:gd name="T10" fmla="*/ 37 w 83"/>
                    <a:gd name="T11" fmla="*/ 151 h 151"/>
                    <a:gd name="T12" fmla="*/ 83 w 83"/>
                    <a:gd name="T13" fmla="*/ 6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51">
                      <a:moveTo>
                        <a:pt x="83" y="60"/>
                      </a:moveTo>
                      <a:lnTo>
                        <a:pt x="46" y="60"/>
                      </a:lnTo>
                      <a:lnTo>
                        <a:pt x="46" y="0"/>
                      </a:lnTo>
                      <a:lnTo>
                        <a:pt x="0" y="89"/>
                      </a:lnTo>
                      <a:lnTo>
                        <a:pt x="37" y="89"/>
                      </a:lnTo>
                      <a:lnTo>
                        <a:pt x="37" y="151"/>
                      </a:lnTo>
                      <a:lnTo>
                        <a:pt x="83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1" name="isḷïḍe">
                <a:extLst>
                  <a:ext uri="{FF2B5EF4-FFF2-40B4-BE49-F238E27FC236}">
                    <a16:creationId xmlns:a16="http://schemas.microsoft.com/office/drawing/2014/main" xmlns="" id="{ED0ABF25-4CF6-42C3-B45B-1B213B7F421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931301" y="5614057"/>
                <a:ext cx="324614" cy="261531"/>
                <a:chOff x="6397157" y="5995702"/>
                <a:chExt cx="428790" cy="34546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1" name="i$ḷíḑé">
                  <a:extLst>
                    <a:ext uri="{FF2B5EF4-FFF2-40B4-BE49-F238E27FC236}">
                      <a16:creationId xmlns:a16="http://schemas.microsoft.com/office/drawing/2014/main" xmlns="" id="{65BDD8DC-7D7E-411D-898F-65DDA6917662}"/>
                    </a:ext>
                  </a:extLst>
                </p:cNvPr>
                <p:cNvSpPr/>
                <p:nvPr/>
              </p:nvSpPr>
              <p:spPr bwMode="auto">
                <a:xfrm>
                  <a:off x="6523884" y="6250893"/>
                  <a:ext cx="90272" cy="90272"/>
                </a:xfrm>
                <a:custGeom>
                  <a:avLst/>
                  <a:gdLst>
                    <a:gd name="T0" fmla="*/ 13 w 25"/>
                    <a:gd name="T1" fmla="*/ 25 h 25"/>
                    <a:gd name="T2" fmla="*/ 0 w 25"/>
                    <a:gd name="T3" fmla="*/ 13 h 25"/>
                    <a:gd name="T4" fmla="*/ 13 w 25"/>
                    <a:gd name="T5" fmla="*/ 0 h 25"/>
                    <a:gd name="T6" fmla="*/ 25 w 25"/>
                    <a:gd name="T7" fmla="*/ 13 h 25"/>
                    <a:gd name="T8" fmla="*/ 13 w 25"/>
                    <a:gd name="T9" fmla="*/ 25 h 25"/>
                    <a:gd name="T10" fmla="*/ 13 w 25"/>
                    <a:gd name="T11" fmla="*/ 9 h 25"/>
                    <a:gd name="T12" fmla="*/ 8 w 25"/>
                    <a:gd name="T13" fmla="*/ 13 h 25"/>
                    <a:gd name="T14" fmla="*/ 13 w 25"/>
                    <a:gd name="T15" fmla="*/ 17 h 25"/>
                    <a:gd name="T16" fmla="*/ 17 w 25"/>
                    <a:gd name="T17" fmla="*/ 13 h 25"/>
                    <a:gd name="T18" fmla="*/ 13 w 25"/>
                    <a:gd name="T19" fmla="*/ 9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25">
                      <a:moveTo>
                        <a:pt x="13" y="25"/>
                      </a:moveTo>
                      <a:cubicBezTo>
                        <a:pt x="6" y="25"/>
                        <a:pt x="0" y="19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9" y="0"/>
                        <a:pt x="25" y="6"/>
                        <a:pt x="25" y="13"/>
                      </a:cubicBezTo>
                      <a:cubicBezTo>
                        <a:pt x="25" y="19"/>
                        <a:pt x="19" y="25"/>
                        <a:pt x="13" y="25"/>
                      </a:cubicBezTo>
                      <a:close/>
                      <a:moveTo>
                        <a:pt x="13" y="9"/>
                      </a:moveTo>
                      <a:cubicBezTo>
                        <a:pt x="10" y="9"/>
                        <a:pt x="8" y="10"/>
                        <a:pt x="8" y="13"/>
                      </a:cubicBezTo>
                      <a:cubicBezTo>
                        <a:pt x="8" y="15"/>
                        <a:pt x="10" y="17"/>
                        <a:pt x="13" y="17"/>
                      </a:cubicBezTo>
                      <a:cubicBezTo>
                        <a:pt x="15" y="17"/>
                        <a:pt x="17" y="15"/>
                        <a:pt x="17" y="13"/>
                      </a:cubicBezTo>
                      <a:cubicBezTo>
                        <a:pt x="17" y="10"/>
                        <a:pt x="15" y="9"/>
                        <a:pt x="1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2" name="íşľiďé">
                  <a:extLst>
                    <a:ext uri="{FF2B5EF4-FFF2-40B4-BE49-F238E27FC236}">
                      <a16:creationId xmlns:a16="http://schemas.microsoft.com/office/drawing/2014/main" xmlns="" id="{726A5CAB-AC9E-4CAE-944E-7E2B1F24F4C2}"/>
                    </a:ext>
                  </a:extLst>
                </p:cNvPr>
                <p:cNvSpPr/>
                <p:nvPr/>
              </p:nvSpPr>
              <p:spPr bwMode="auto">
                <a:xfrm>
                  <a:off x="6671444" y="6250893"/>
                  <a:ext cx="90272" cy="90272"/>
                </a:xfrm>
                <a:custGeom>
                  <a:avLst/>
                  <a:gdLst>
                    <a:gd name="T0" fmla="*/ 13 w 25"/>
                    <a:gd name="T1" fmla="*/ 9 h 25"/>
                    <a:gd name="T2" fmla="*/ 17 w 25"/>
                    <a:gd name="T3" fmla="*/ 13 h 25"/>
                    <a:gd name="T4" fmla="*/ 13 w 25"/>
                    <a:gd name="T5" fmla="*/ 17 h 25"/>
                    <a:gd name="T6" fmla="*/ 8 w 25"/>
                    <a:gd name="T7" fmla="*/ 13 h 25"/>
                    <a:gd name="T8" fmla="*/ 13 w 25"/>
                    <a:gd name="T9" fmla="*/ 9 h 25"/>
                    <a:gd name="T10" fmla="*/ 13 w 25"/>
                    <a:gd name="T11" fmla="*/ 0 h 25"/>
                    <a:gd name="T12" fmla="*/ 0 w 25"/>
                    <a:gd name="T13" fmla="*/ 13 h 25"/>
                    <a:gd name="T14" fmla="*/ 13 w 25"/>
                    <a:gd name="T15" fmla="*/ 25 h 25"/>
                    <a:gd name="T16" fmla="*/ 25 w 25"/>
                    <a:gd name="T17" fmla="*/ 13 h 25"/>
                    <a:gd name="T18" fmla="*/ 13 w 2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25">
                      <a:moveTo>
                        <a:pt x="13" y="9"/>
                      </a:moveTo>
                      <a:cubicBezTo>
                        <a:pt x="15" y="9"/>
                        <a:pt x="17" y="10"/>
                        <a:pt x="17" y="13"/>
                      </a:cubicBezTo>
                      <a:cubicBezTo>
                        <a:pt x="17" y="15"/>
                        <a:pt x="15" y="17"/>
                        <a:pt x="13" y="17"/>
                      </a:cubicBezTo>
                      <a:cubicBezTo>
                        <a:pt x="10" y="17"/>
                        <a:pt x="8" y="15"/>
                        <a:pt x="8" y="13"/>
                      </a:cubicBezTo>
                      <a:cubicBezTo>
                        <a:pt x="8" y="10"/>
                        <a:pt x="10" y="9"/>
                        <a:pt x="13" y="9"/>
                      </a:cubicBezTo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9"/>
                        <a:pt x="6" y="25"/>
                        <a:pt x="13" y="25"/>
                      </a:cubicBezTo>
                      <a:cubicBezTo>
                        <a:pt x="19" y="25"/>
                        <a:pt x="25" y="19"/>
                        <a:pt x="25" y="13"/>
                      </a:cubicBezTo>
                      <a:cubicBezTo>
                        <a:pt x="25" y="6"/>
                        <a:pt x="19" y="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3" name="îṥḻiďê">
                  <a:extLst>
                    <a:ext uri="{FF2B5EF4-FFF2-40B4-BE49-F238E27FC236}">
                      <a16:creationId xmlns:a16="http://schemas.microsoft.com/office/drawing/2014/main" xmlns="" id="{D3503621-DF2F-4326-9085-6057C51152BB}"/>
                    </a:ext>
                  </a:extLst>
                </p:cNvPr>
                <p:cNvSpPr/>
                <p:nvPr/>
              </p:nvSpPr>
              <p:spPr bwMode="auto">
                <a:xfrm>
                  <a:off x="6397157" y="5995702"/>
                  <a:ext cx="399279" cy="234359"/>
                </a:xfrm>
                <a:custGeom>
                  <a:avLst/>
                  <a:gdLst>
                    <a:gd name="T0" fmla="*/ 39 w 111"/>
                    <a:gd name="T1" fmla="*/ 57 h 65"/>
                    <a:gd name="T2" fmla="*/ 27 w 111"/>
                    <a:gd name="T3" fmla="*/ 0 h 65"/>
                    <a:gd name="T4" fmla="*/ 17 w 111"/>
                    <a:gd name="T5" fmla="*/ 0 h 65"/>
                    <a:gd name="T6" fmla="*/ 4 w 111"/>
                    <a:gd name="T7" fmla="*/ 0 h 65"/>
                    <a:gd name="T8" fmla="*/ 4 w 111"/>
                    <a:gd name="T9" fmla="*/ 0 h 65"/>
                    <a:gd name="T10" fmla="*/ 0 w 111"/>
                    <a:gd name="T11" fmla="*/ 4 h 65"/>
                    <a:gd name="T12" fmla="*/ 5 w 111"/>
                    <a:gd name="T13" fmla="*/ 8 h 65"/>
                    <a:gd name="T14" fmla="*/ 5 w 111"/>
                    <a:gd name="T15" fmla="*/ 8 h 65"/>
                    <a:gd name="T16" fmla="*/ 20 w 111"/>
                    <a:gd name="T17" fmla="*/ 8 h 65"/>
                    <a:gd name="T18" fmla="*/ 31 w 111"/>
                    <a:gd name="T19" fmla="*/ 65 h 65"/>
                    <a:gd name="T20" fmla="*/ 44 w 111"/>
                    <a:gd name="T21" fmla="*/ 65 h 65"/>
                    <a:gd name="T22" fmla="*/ 107 w 111"/>
                    <a:gd name="T23" fmla="*/ 65 h 65"/>
                    <a:gd name="T24" fmla="*/ 107 w 111"/>
                    <a:gd name="T25" fmla="*/ 65 h 65"/>
                    <a:gd name="T26" fmla="*/ 107 w 111"/>
                    <a:gd name="T27" fmla="*/ 65 h 65"/>
                    <a:gd name="T28" fmla="*/ 107 w 111"/>
                    <a:gd name="T29" fmla="*/ 65 h 65"/>
                    <a:gd name="T30" fmla="*/ 107 w 111"/>
                    <a:gd name="T31" fmla="*/ 65 h 65"/>
                    <a:gd name="T32" fmla="*/ 111 w 111"/>
                    <a:gd name="T33" fmla="*/ 61 h 65"/>
                    <a:gd name="T34" fmla="*/ 107 w 111"/>
                    <a:gd name="T35" fmla="*/ 57 h 65"/>
                    <a:gd name="T36" fmla="*/ 39 w 111"/>
                    <a:gd name="T37" fmla="*/ 5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1" h="65">
                      <a:moveTo>
                        <a:pt x="39" y="57"/>
                      </a:move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6"/>
                        <a:pt x="2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44" y="65"/>
                        <a:pt x="44" y="65"/>
                        <a:pt x="44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9" y="65"/>
                        <a:pt x="111" y="63"/>
                        <a:pt x="111" y="61"/>
                      </a:cubicBezTo>
                      <a:cubicBezTo>
                        <a:pt x="111" y="59"/>
                        <a:pt x="109" y="57"/>
                        <a:pt x="107" y="57"/>
                      </a:cubicBezTo>
                      <a:lnTo>
                        <a:pt x="3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ïṥ1iḋé">
                  <a:extLst>
                    <a:ext uri="{FF2B5EF4-FFF2-40B4-BE49-F238E27FC236}">
                      <a16:creationId xmlns:a16="http://schemas.microsoft.com/office/drawing/2014/main" xmlns="" id="{82E1208A-9FA3-4CC2-951A-B641A52BAB5C}"/>
                    </a:ext>
                  </a:extLst>
                </p:cNvPr>
                <p:cNvSpPr/>
                <p:nvPr/>
              </p:nvSpPr>
              <p:spPr bwMode="auto">
                <a:xfrm>
                  <a:off x="6530828" y="6025214"/>
                  <a:ext cx="295119" cy="147559"/>
                </a:xfrm>
                <a:custGeom>
                  <a:avLst/>
                  <a:gdLst>
                    <a:gd name="T0" fmla="*/ 70 w 82"/>
                    <a:gd name="T1" fmla="*/ 33 h 41"/>
                    <a:gd name="T2" fmla="*/ 13 w 82"/>
                    <a:gd name="T3" fmla="*/ 33 h 41"/>
                    <a:gd name="T4" fmla="*/ 9 w 82"/>
                    <a:gd name="T5" fmla="*/ 37 h 41"/>
                    <a:gd name="T6" fmla="*/ 13 w 82"/>
                    <a:gd name="T7" fmla="*/ 41 h 41"/>
                    <a:gd name="T8" fmla="*/ 70 w 82"/>
                    <a:gd name="T9" fmla="*/ 41 h 41"/>
                    <a:gd name="T10" fmla="*/ 74 w 82"/>
                    <a:gd name="T11" fmla="*/ 37 h 41"/>
                    <a:gd name="T12" fmla="*/ 70 w 82"/>
                    <a:gd name="T13" fmla="*/ 33 h 41"/>
                    <a:gd name="T14" fmla="*/ 74 w 82"/>
                    <a:gd name="T15" fmla="*/ 16 h 41"/>
                    <a:gd name="T16" fmla="*/ 9 w 82"/>
                    <a:gd name="T17" fmla="*/ 16 h 41"/>
                    <a:gd name="T18" fmla="*/ 4 w 82"/>
                    <a:gd name="T19" fmla="*/ 20 h 41"/>
                    <a:gd name="T20" fmla="*/ 9 w 82"/>
                    <a:gd name="T21" fmla="*/ 24 h 41"/>
                    <a:gd name="T22" fmla="*/ 74 w 82"/>
                    <a:gd name="T23" fmla="*/ 24 h 41"/>
                    <a:gd name="T24" fmla="*/ 78 w 82"/>
                    <a:gd name="T25" fmla="*/ 20 h 41"/>
                    <a:gd name="T26" fmla="*/ 74 w 82"/>
                    <a:gd name="T27" fmla="*/ 16 h 41"/>
                    <a:gd name="T28" fmla="*/ 78 w 82"/>
                    <a:gd name="T29" fmla="*/ 0 h 41"/>
                    <a:gd name="T30" fmla="*/ 4 w 82"/>
                    <a:gd name="T31" fmla="*/ 0 h 41"/>
                    <a:gd name="T32" fmla="*/ 0 w 82"/>
                    <a:gd name="T33" fmla="*/ 4 h 41"/>
                    <a:gd name="T34" fmla="*/ 4 w 82"/>
                    <a:gd name="T35" fmla="*/ 8 h 41"/>
                    <a:gd name="T36" fmla="*/ 78 w 82"/>
                    <a:gd name="T37" fmla="*/ 8 h 41"/>
                    <a:gd name="T38" fmla="*/ 82 w 82"/>
                    <a:gd name="T39" fmla="*/ 4 h 41"/>
                    <a:gd name="T40" fmla="*/ 78 w 82"/>
                    <a:gd name="T4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2" h="41">
                      <a:moveTo>
                        <a:pt x="70" y="33"/>
                      </a:move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0" y="33"/>
                        <a:pt x="9" y="34"/>
                        <a:pt x="9" y="37"/>
                      </a:cubicBezTo>
                      <a:cubicBezTo>
                        <a:pt x="9" y="39"/>
                        <a:pt x="10" y="41"/>
                        <a:pt x="13" y="41"/>
                      </a:cubicBezTo>
                      <a:cubicBezTo>
                        <a:pt x="70" y="41"/>
                        <a:pt x="70" y="41"/>
                        <a:pt x="70" y="41"/>
                      </a:cubicBezTo>
                      <a:cubicBezTo>
                        <a:pt x="72" y="41"/>
                        <a:pt x="74" y="39"/>
                        <a:pt x="74" y="37"/>
                      </a:cubicBezTo>
                      <a:cubicBezTo>
                        <a:pt x="74" y="34"/>
                        <a:pt x="72" y="33"/>
                        <a:pt x="70" y="33"/>
                      </a:cubicBezTo>
                      <a:close/>
                      <a:moveTo>
                        <a:pt x="74" y="16"/>
                      </a:move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6" y="16"/>
                        <a:pt x="4" y="18"/>
                        <a:pt x="4" y="20"/>
                      </a:cubicBezTo>
                      <a:cubicBezTo>
                        <a:pt x="4" y="23"/>
                        <a:pt x="6" y="24"/>
                        <a:pt x="9" y="24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76" y="24"/>
                        <a:pt x="78" y="23"/>
                        <a:pt x="78" y="20"/>
                      </a:cubicBezTo>
                      <a:cubicBezTo>
                        <a:pt x="78" y="18"/>
                        <a:pt x="76" y="16"/>
                        <a:pt x="74" y="16"/>
                      </a:cubicBezTo>
                      <a:close/>
                      <a:moveTo>
                        <a:pt x="7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81" y="8"/>
                        <a:pt x="82" y="6"/>
                        <a:pt x="82" y="4"/>
                      </a:cubicBezTo>
                      <a:cubicBezTo>
                        <a:pt x="82" y="2"/>
                        <a:pt x="81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2" name="îSľîḓé">
                <a:extLst>
                  <a:ext uri="{FF2B5EF4-FFF2-40B4-BE49-F238E27FC236}">
                    <a16:creationId xmlns:a16="http://schemas.microsoft.com/office/drawing/2014/main" xmlns="" id="{03F20E27-C6C7-4E2B-B4A1-DDAA3173BC91}"/>
                  </a:ext>
                </a:extLst>
              </p:cNvPr>
              <p:cNvSpPr/>
              <p:nvPr/>
            </p:nvSpPr>
            <p:spPr bwMode="auto">
              <a:xfrm>
                <a:off x="9462505" y="5377496"/>
                <a:ext cx="91996" cy="149822"/>
              </a:xfrm>
              <a:custGeom>
                <a:avLst/>
                <a:gdLst>
                  <a:gd name="T0" fmla="*/ 19 w 34"/>
                  <a:gd name="T1" fmla="*/ 0 h 55"/>
                  <a:gd name="T2" fmla="*/ 19 w 34"/>
                  <a:gd name="T3" fmla="*/ 13 h 55"/>
                  <a:gd name="T4" fmla="*/ 32 w 34"/>
                  <a:gd name="T5" fmla="*/ 13 h 55"/>
                  <a:gd name="T6" fmla="*/ 32 w 34"/>
                  <a:gd name="T7" fmla="*/ 23 h 55"/>
                  <a:gd name="T8" fmla="*/ 19 w 34"/>
                  <a:gd name="T9" fmla="*/ 23 h 55"/>
                  <a:gd name="T10" fmla="*/ 19 w 34"/>
                  <a:gd name="T11" fmla="*/ 37 h 55"/>
                  <a:gd name="T12" fmla="*/ 20 w 34"/>
                  <a:gd name="T13" fmla="*/ 43 h 55"/>
                  <a:gd name="T14" fmla="*/ 22 w 34"/>
                  <a:gd name="T15" fmla="*/ 45 h 55"/>
                  <a:gd name="T16" fmla="*/ 26 w 34"/>
                  <a:gd name="T17" fmla="*/ 46 h 55"/>
                  <a:gd name="T18" fmla="*/ 34 w 34"/>
                  <a:gd name="T19" fmla="*/ 44 h 55"/>
                  <a:gd name="T20" fmla="*/ 34 w 34"/>
                  <a:gd name="T21" fmla="*/ 52 h 55"/>
                  <a:gd name="T22" fmla="*/ 28 w 34"/>
                  <a:gd name="T23" fmla="*/ 55 h 55"/>
                  <a:gd name="T24" fmla="*/ 22 w 34"/>
                  <a:gd name="T25" fmla="*/ 55 h 55"/>
                  <a:gd name="T26" fmla="*/ 16 w 34"/>
                  <a:gd name="T27" fmla="*/ 54 h 55"/>
                  <a:gd name="T28" fmla="*/ 11 w 34"/>
                  <a:gd name="T29" fmla="*/ 52 h 55"/>
                  <a:gd name="T30" fmla="*/ 8 w 34"/>
                  <a:gd name="T31" fmla="*/ 48 h 55"/>
                  <a:gd name="T32" fmla="*/ 7 w 34"/>
                  <a:gd name="T33" fmla="*/ 42 h 55"/>
                  <a:gd name="T34" fmla="*/ 7 w 34"/>
                  <a:gd name="T35" fmla="*/ 23 h 55"/>
                  <a:gd name="T36" fmla="*/ 0 w 34"/>
                  <a:gd name="T37" fmla="*/ 23 h 55"/>
                  <a:gd name="T38" fmla="*/ 0 w 34"/>
                  <a:gd name="T39" fmla="*/ 15 h 55"/>
                  <a:gd name="T40" fmla="*/ 6 w 34"/>
                  <a:gd name="T41" fmla="*/ 12 h 55"/>
                  <a:gd name="T42" fmla="*/ 10 w 34"/>
                  <a:gd name="T43" fmla="*/ 7 h 55"/>
                  <a:gd name="T44" fmla="*/ 12 w 34"/>
                  <a:gd name="T45" fmla="*/ 0 h 55"/>
                  <a:gd name="T46" fmla="*/ 19 w 34"/>
                  <a:gd name="T4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55">
                    <a:moveTo>
                      <a:pt x="19" y="0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40"/>
                      <a:pt x="19" y="42"/>
                      <a:pt x="20" y="43"/>
                    </a:cubicBezTo>
                    <a:cubicBezTo>
                      <a:pt x="20" y="44"/>
                      <a:pt x="21" y="45"/>
                      <a:pt x="22" y="45"/>
                    </a:cubicBezTo>
                    <a:cubicBezTo>
                      <a:pt x="23" y="46"/>
                      <a:pt x="24" y="46"/>
                      <a:pt x="26" y="46"/>
                    </a:cubicBezTo>
                    <a:cubicBezTo>
                      <a:pt x="29" y="46"/>
                      <a:pt x="31" y="45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0" y="54"/>
                      <a:pt x="28" y="55"/>
                    </a:cubicBezTo>
                    <a:cubicBezTo>
                      <a:pt x="26" y="55"/>
                      <a:pt x="24" y="55"/>
                      <a:pt x="22" y="55"/>
                    </a:cubicBezTo>
                    <a:cubicBezTo>
                      <a:pt x="19" y="55"/>
                      <a:pt x="18" y="55"/>
                      <a:pt x="16" y="54"/>
                    </a:cubicBezTo>
                    <a:cubicBezTo>
                      <a:pt x="14" y="54"/>
                      <a:pt x="12" y="53"/>
                      <a:pt x="11" y="52"/>
                    </a:cubicBezTo>
                    <a:cubicBezTo>
                      <a:pt x="10" y="50"/>
                      <a:pt x="9" y="49"/>
                      <a:pt x="8" y="48"/>
                    </a:cubicBezTo>
                    <a:cubicBezTo>
                      <a:pt x="8" y="47"/>
                      <a:pt x="7" y="45"/>
                      <a:pt x="7" y="4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4"/>
                      <a:pt x="4" y="13"/>
                      <a:pt x="6" y="12"/>
                    </a:cubicBezTo>
                    <a:cubicBezTo>
                      <a:pt x="8" y="11"/>
                      <a:pt x="9" y="9"/>
                      <a:pt x="10" y="7"/>
                    </a:cubicBezTo>
                    <a:cubicBezTo>
                      <a:pt x="11" y="6"/>
                      <a:pt x="11" y="3"/>
                      <a:pt x="12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3" name="î$ḷíḑè">
                <a:extLst>
                  <a:ext uri="{FF2B5EF4-FFF2-40B4-BE49-F238E27FC236}">
                    <a16:creationId xmlns:a16="http://schemas.microsoft.com/office/drawing/2014/main" xmlns="" id="{E85890A5-1494-4A0A-8402-DD8A85F299E0}"/>
                  </a:ext>
                </a:extLst>
              </p:cNvPr>
              <p:cNvSpPr/>
              <p:nvPr/>
            </p:nvSpPr>
            <p:spPr bwMode="auto">
              <a:xfrm>
                <a:off x="9557129" y="5169848"/>
                <a:ext cx="156393" cy="149822"/>
              </a:xfrm>
              <a:custGeom>
                <a:avLst/>
                <a:gdLst>
                  <a:gd name="T0" fmla="*/ 45 w 57"/>
                  <a:gd name="T1" fmla="*/ 0 h 55"/>
                  <a:gd name="T2" fmla="*/ 10 w 57"/>
                  <a:gd name="T3" fmla="*/ 0 h 55"/>
                  <a:gd name="T4" fmla="*/ 0 w 57"/>
                  <a:gd name="T5" fmla="*/ 20 h 55"/>
                  <a:gd name="T6" fmla="*/ 9 w 57"/>
                  <a:gd name="T7" fmla="*/ 39 h 55"/>
                  <a:gd name="T8" fmla="*/ 7 w 57"/>
                  <a:gd name="T9" fmla="*/ 55 h 55"/>
                  <a:gd name="T10" fmla="*/ 23 w 57"/>
                  <a:gd name="T11" fmla="*/ 46 h 55"/>
                  <a:gd name="T12" fmla="*/ 32 w 57"/>
                  <a:gd name="T13" fmla="*/ 47 h 55"/>
                  <a:gd name="T14" fmla="*/ 57 w 57"/>
                  <a:gd name="T15" fmla="*/ 38 h 55"/>
                  <a:gd name="T16" fmla="*/ 57 w 57"/>
                  <a:gd name="T17" fmla="*/ 12 h 55"/>
                  <a:gd name="T18" fmla="*/ 45 w 57"/>
                  <a:gd name="T19" fmla="*/ 0 h 55"/>
                  <a:gd name="T20" fmla="*/ 32 w 57"/>
                  <a:gd name="T21" fmla="*/ 36 h 55"/>
                  <a:gd name="T22" fmla="*/ 12 w 57"/>
                  <a:gd name="T23" fmla="*/ 20 h 55"/>
                  <a:gd name="T24" fmla="*/ 32 w 57"/>
                  <a:gd name="T25" fmla="*/ 4 h 55"/>
                  <a:gd name="T26" fmla="*/ 53 w 57"/>
                  <a:gd name="T27" fmla="*/ 20 h 55"/>
                  <a:gd name="T28" fmla="*/ 32 w 57"/>
                  <a:gd name="T29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55">
                    <a:moveTo>
                      <a:pt x="4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5"/>
                      <a:pt x="0" y="12"/>
                      <a:pt x="0" y="20"/>
                    </a:cubicBezTo>
                    <a:cubicBezTo>
                      <a:pt x="0" y="27"/>
                      <a:pt x="3" y="34"/>
                      <a:pt x="9" y="39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6" y="47"/>
                      <a:pt x="29" y="47"/>
                      <a:pt x="32" y="47"/>
                    </a:cubicBezTo>
                    <a:cubicBezTo>
                      <a:pt x="42" y="47"/>
                      <a:pt x="51" y="44"/>
                      <a:pt x="57" y="38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5"/>
                      <a:pt x="52" y="0"/>
                      <a:pt x="45" y="0"/>
                    </a:cubicBezTo>
                    <a:close/>
                    <a:moveTo>
                      <a:pt x="32" y="36"/>
                    </a:moveTo>
                    <a:cubicBezTo>
                      <a:pt x="21" y="36"/>
                      <a:pt x="12" y="29"/>
                      <a:pt x="12" y="20"/>
                    </a:cubicBezTo>
                    <a:cubicBezTo>
                      <a:pt x="12" y="11"/>
                      <a:pt x="21" y="4"/>
                      <a:pt x="32" y="4"/>
                    </a:cubicBezTo>
                    <a:cubicBezTo>
                      <a:pt x="44" y="4"/>
                      <a:pt x="53" y="11"/>
                      <a:pt x="53" y="20"/>
                    </a:cubicBezTo>
                    <a:cubicBezTo>
                      <a:pt x="53" y="29"/>
                      <a:pt x="44" y="36"/>
                      <a:pt x="32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4" name="işḷïḋê">
                <a:extLst>
                  <a:ext uri="{FF2B5EF4-FFF2-40B4-BE49-F238E27FC236}">
                    <a16:creationId xmlns:a16="http://schemas.microsoft.com/office/drawing/2014/main" xmlns="" id="{AD3FA02F-E3FF-41E1-8915-96F8D12D2DBC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884279" y="5731083"/>
                <a:ext cx="166905" cy="235251"/>
                <a:chOff x="10297938" y="6150205"/>
                <a:chExt cx="220471" cy="31074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26" name="íSḷíḓé">
                  <a:extLst>
                    <a:ext uri="{FF2B5EF4-FFF2-40B4-BE49-F238E27FC236}">
                      <a16:creationId xmlns:a16="http://schemas.microsoft.com/office/drawing/2014/main" xmlns="" id="{785BF973-B27F-41CC-A432-10AD811299A0}"/>
                    </a:ext>
                  </a:extLst>
                </p:cNvPr>
                <p:cNvSpPr/>
                <p:nvPr/>
              </p:nvSpPr>
              <p:spPr bwMode="auto">
                <a:xfrm>
                  <a:off x="10320506" y="6150205"/>
                  <a:ext cx="38192" cy="39927"/>
                </a:xfrm>
                <a:custGeom>
                  <a:avLst/>
                  <a:gdLst>
                    <a:gd name="T0" fmla="*/ 8 w 22"/>
                    <a:gd name="T1" fmla="*/ 15 h 23"/>
                    <a:gd name="T2" fmla="*/ 14 w 22"/>
                    <a:gd name="T3" fmla="*/ 15 h 23"/>
                    <a:gd name="T4" fmla="*/ 14 w 22"/>
                    <a:gd name="T5" fmla="*/ 23 h 23"/>
                    <a:gd name="T6" fmla="*/ 22 w 22"/>
                    <a:gd name="T7" fmla="*/ 23 h 23"/>
                    <a:gd name="T8" fmla="*/ 22 w 22"/>
                    <a:gd name="T9" fmla="*/ 0 h 23"/>
                    <a:gd name="T10" fmla="*/ 14 w 22"/>
                    <a:gd name="T11" fmla="*/ 0 h 23"/>
                    <a:gd name="T12" fmla="*/ 14 w 22"/>
                    <a:gd name="T13" fmla="*/ 9 h 23"/>
                    <a:gd name="T14" fmla="*/ 8 w 22"/>
                    <a:gd name="T15" fmla="*/ 9 h 23"/>
                    <a:gd name="T16" fmla="*/ 8 w 22"/>
                    <a:gd name="T17" fmla="*/ 0 h 23"/>
                    <a:gd name="T18" fmla="*/ 0 w 22"/>
                    <a:gd name="T19" fmla="*/ 0 h 23"/>
                    <a:gd name="T20" fmla="*/ 0 w 22"/>
                    <a:gd name="T21" fmla="*/ 23 h 23"/>
                    <a:gd name="T22" fmla="*/ 8 w 22"/>
                    <a:gd name="T23" fmla="*/ 23 h 23"/>
                    <a:gd name="T24" fmla="*/ 8 w 22"/>
                    <a:gd name="T25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23">
                      <a:moveTo>
                        <a:pt x="8" y="15"/>
                      </a:moveTo>
                      <a:lnTo>
                        <a:pt x="14" y="15"/>
                      </a:lnTo>
                      <a:lnTo>
                        <a:pt x="14" y="23"/>
                      </a:lnTo>
                      <a:lnTo>
                        <a:pt x="22" y="23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14" y="9"/>
                      </a:lnTo>
                      <a:lnTo>
                        <a:pt x="8" y="9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8" y="23"/>
                      </a:lnTo>
                      <a:lnTo>
                        <a:pt x="8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iṣľiḍe">
                  <a:extLst>
                    <a:ext uri="{FF2B5EF4-FFF2-40B4-BE49-F238E27FC236}">
                      <a16:creationId xmlns:a16="http://schemas.microsoft.com/office/drawing/2014/main" xmlns="" id="{523D205D-7150-47C1-B997-402171A861EB}"/>
                    </a:ext>
                  </a:extLst>
                </p:cNvPr>
                <p:cNvSpPr/>
                <p:nvPr/>
              </p:nvSpPr>
              <p:spPr bwMode="auto">
                <a:xfrm>
                  <a:off x="10367377" y="6150205"/>
                  <a:ext cx="38192" cy="39927"/>
                </a:xfrm>
                <a:custGeom>
                  <a:avLst/>
                  <a:gdLst>
                    <a:gd name="T0" fmla="*/ 6 w 22"/>
                    <a:gd name="T1" fmla="*/ 23 h 23"/>
                    <a:gd name="T2" fmla="*/ 14 w 22"/>
                    <a:gd name="T3" fmla="*/ 23 h 23"/>
                    <a:gd name="T4" fmla="*/ 14 w 22"/>
                    <a:gd name="T5" fmla="*/ 9 h 23"/>
                    <a:gd name="T6" fmla="*/ 22 w 22"/>
                    <a:gd name="T7" fmla="*/ 9 h 23"/>
                    <a:gd name="T8" fmla="*/ 22 w 22"/>
                    <a:gd name="T9" fmla="*/ 0 h 23"/>
                    <a:gd name="T10" fmla="*/ 0 w 22"/>
                    <a:gd name="T11" fmla="*/ 0 h 23"/>
                    <a:gd name="T12" fmla="*/ 0 w 22"/>
                    <a:gd name="T13" fmla="*/ 9 h 23"/>
                    <a:gd name="T14" fmla="*/ 6 w 22"/>
                    <a:gd name="T15" fmla="*/ 9 h 23"/>
                    <a:gd name="T16" fmla="*/ 6 w 22"/>
                    <a:gd name="T1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23">
                      <a:moveTo>
                        <a:pt x="6" y="23"/>
                      </a:moveTo>
                      <a:lnTo>
                        <a:pt x="14" y="23"/>
                      </a:lnTo>
                      <a:lnTo>
                        <a:pt x="14" y="9"/>
                      </a:lnTo>
                      <a:lnTo>
                        <a:pt x="22" y="9"/>
                      </a:lnTo>
                      <a:lnTo>
                        <a:pt x="22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6" y="9"/>
                      </a:lnTo>
                      <a:lnTo>
                        <a:pt x="6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8" name="iṣľiďè">
                  <a:extLst>
                    <a:ext uri="{FF2B5EF4-FFF2-40B4-BE49-F238E27FC236}">
                      <a16:creationId xmlns:a16="http://schemas.microsoft.com/office/drawing/2014/main" xmlns="" id="{A2B720CA-0A15-4B6C-BE7C-6C3F2EC95F2A}"/>
                    </a:ext>
                  </a:extLst>
                </p:cNvPr>
                <p:cNvSpPr/>
                <p:nvPr/>
              </p:nvSpPr>
              <p:spPr bwMode="auto">
                <a:xfrm>
                  <a:off x="10409041" y="6150205"/>
                  <a:ext cx="46871" cy="39927"/>
                </a:xfrm>
                <a:custGeom>
                  <a:avLst/>
                  <a:gdLst>
                    <a:gd name="T0" fmla="*/ 9 w 27"/>
                    <a:gd name="T1" fmla="*/ 13 h 23"/>
                    <a:gd name="T2" fmla="*/ 15 w 27"/>
                    <a:gd name="T3" fmla="*/ 21 h 23"/>
                    <a:gd name="T4" fmla="*/ 15 w 27"/>
                    <a:gd name="T5" fmla="*/ 21 h 23"/>
                    <a:gd name="T6" fmla="*/ 21 w 27"/>
                    <a:gd name="T7" fmla="*/ 13 h 23"/>
                    <a:gd name="T8" fmla="*/ 21 w 27"/>
                    <a:gd name="T9" fmla="*/ 23 h 23"/>
                    <a:gd name="T10" fmla="*/ 27 w 27"/>
                    <a:gd name="T11" fmla="*/ 23 h 23"/>
                    <a:gd name="T12" fmla="*/ 27 w 27"/>
                    <a:gd name="T13" fmla="*/ 0 h 23"/>
                    <a:gd name="T14" fmla="*/ 19 w 27"/>
                    <a:gd name="T15" fmla="*/ 0 h 23"/>
                    <a:gd name="T16" fmla="*/ 15 w 27"/>
                    <a:gd name="T17" fmla="*/ 9 h 23"/>
                    <a:gd name="T18" fmla="*/ 9 w 27"/>
                    <a:gd name="T19" fmla="*/ 0 h 23"/>
                    <a:gd name="T20" fmla="*/ 0 w 27"/>
                    <a:gd name="T21" fmla="*/ 0 h 23"/>
                    <a:gd name="T22" fmla="*/ 0 w 27"/>
                    <a:gd name="T23" fmla="*/ 23 h 23"/>
                    <a:gd name="T24" fmla="*/ 9 w 27"/>
                    <a:gd name="T25" fmla="*/ 23 h 23"/>
                    <a:gd name="T26" fmla="*/ 9 w 27"/>
                    <a:gd name="T27" fmla="*/ 1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23">
                      <a:moveTo>
                        <a:pt x="9" y="13"/>
                      </a:moveTo>
                      <a:lnTo>
                        <a:pt x="15" y="21"/>
                      </a:lnTo>
                      <a:lnTo>
                        <a:pt x="15" y="21"/>
                      </a:lnTo>
                      <a:lnTo>
                        <a:pt x="21" y="13"/>
                      </a:lnTo>
                      <a:lnTo>
                        <a:pt x="21" y="23"/>
                      </a:lnTo>
                      <a:lnTo>
                        <a:pt x="27" y="23"/>
                      </a:lnTo>
                      <a:lnTo>
                        <a:pt x="27" y="0"/>
                      </a:lnTo>
                      <a:lnTo>
                        <a:pt x="19" y="0"/>
                      </a:lnTo>
                      <a:lnTo>
                        <a:pt x="15" y="9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9" y="23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9" name="íšḻiḓè">
                  <a:extLst>
                    <a:ext uri="{FF2B5EF4-FFF2-40B4-BE49-F238E27FC236}">
                      <a16:creationId xmlns:a16="http://schemas.microsoft.com/office/drawing/2014/main" xmlns="" id="{DF286724-3547-4DF3-93DD-876580BF3E1C}"/>
                    </a:ext>
                  </a:extLst>
                </p:cNvPr>
                <p:cNvSpPr/>
                <p:nvPr/>
              </p:nvSpPr>
              <p:spPr bwMode="auto">
                <a:xfrm>
                  <a:off x="10462858" y="6150205"/>
                  <a:ext cx="36455" cy="39927"/>
                </a:xfrm>
                <a:custGeom>
                  <a:avLst/>
                  <a:gdLst>
                    <a:gd name="T0" fmla="*/ 21 w 21"/>
                    <a:gd name="T1" fmla="*/ 15 h 23"/>
                    <a:gd name="T2" fmla="*/ 9 w 21"/>
                    <a:gd name="T3" fmla="*/ 15 h 23"/>
                    <a:gd name="T4" fmla="*/ 9 w 21"/>
                    <a:gd name="T5" fmla="*/ 0 h 23"/>
                    <a:gd name="T6" fmla="*/ 0 w 21"/>
                    <a:gd name="T7" fmla="*/ 0 h 23"/>
                    <a:gd name="T8" fmla="*/ 0 w 21"/>
                    <a:gd name="T9" fmla="*/ 23 h 23"/>
                    <a:gd name="T10" fmla="*/ 21 w 21"/>
                    <a:gd name="T11" fmla="*/ 23 h 23"/>
                    <a:gd name="T12" fmla="*/ 21 w 21"/>
                    <a:gd name="T13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23">
                      <a:moveTo>
                        <a:pt x="21" y="15"/>
                      </a:moveTo>
                      <a:lnTo>
                        <a:pt x="9" y="15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21" y="23"/>
                      </a:lnTo>
                      <a:lnTo>
                        <a:pt x="21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0" name="íṧlïḍé">
                  <a:extLst>
                    <a:ext uri="{FF2B5EF4-FFF2-40B4-BE49-F238E27FC236}">
                      <a16:creationId xmlns:a16="http://schemas.microsoft.com/office/drawing/2014/main" xmlns="" id="{77BC3A94-E473-4EA9-B987-54FEDE808F0F}"/>
                    </a:ext>
                  </a:extLst>
                </p:cNvPr>
                <p:cNvSpPr/>
                <p:nvPr/>
              </p:nvSpPr>
              <p:spPr bwMode="auto">
                <a:xfrm>
                  <a:off x="10297938" y="6207494"/>
                  <a:ext cx="220471" cy="253455"/>
                </a:xfrm>
                <a:custGeom>
                  <a:avLst/>
                  <a:gdLst>
                    <a:gd name="T0" fmla="*/ 0 w 127"/>
                    <a:gd name="T1" fmla="*/ 0 h 146"/>
                    <a:gd name="T2" fmla="*/ 13 w 127"/>
                    <a:gd name="T3" fmla="*/ 131 h 146"/>
                    <a:gd name="T4" fmla="*/ 64 w 127"/>
                    <a:gd name="T5" fmla="*/ 146 h 146"/>
                    <a:gd name="T6" fmla="*/ 116 w 127"/>
                    <a:gd name="T7" fmla="*/ 131 h 146"/>
                    <a:gd name="T8" fmla="*/ 127 w 127"/>
                    <a:gd name="T9" fmla="*/ 0 h 146"/>
                    <a:gd name="T10" fmla="*/ 0 w 127"/>
                    <a:gd name="T11" fmla="*/ 0 h 146"/>
                    <a:gd name="T12" fmla="*/ 102 w 127"/>
                    <a:gd name="T13" fmla="*/ 44 h 146"/>
                    <a:gd name="T14" fmla="*/ 64 w 127"/>
                    <a:gd name="T15" fmla="*/ 44 h 146"/>
                    <a:gd name="T16" fmla="*/ 42 w 127"/>
                    <a:gd name="T17" fmla="*/ 44 h 146"/>
                    <a:gd name="T18" fmla="*/ 44 w 127"/>
                    <a:gd name="T19" fmla="*/ 61 h 146"/>
                    <a:gd name="T20" fmla="*/ 64 w 127"/>
                    <a:gd name="T21" fmla="*/ 61 h 146"/>
                    <a:gd name="T22" fmla="*/ 102 w 127"/>
                    <a:gd name="T23" fmla="*/ 61 h 146"/>
                    <a:gd name="T24" fmla="*/ 98 w 127"/>
                    <a:gd name="T25" fmla="*/ 110 h 146"/>
                    <a:gd name="T26" fmla="*/ 64 w 127"/>
                    <a:gd name="T27" fmla="*/ 119 h 146"/>
                    <a:gd name="T28" fmla="*/ 64 w 127"/>
                    <a:gd name="T29" fmla="*/ 119 h 146"/>
                    <a:gd name="T30" fmla="*/ 31 w 127"/>
                    <a:gd name="T31" fmla="*/ 110 h 146"/>
                    <a:gd name="T32" fmla="*/ 29 w 127"/>
                    <a:gd name="T33" fmla="*/ 83 h 146"/>
                    <a:gd name="T34" fmla="*/ 46 w 127"/>
                    <a:gd name="T35" fmla="*/ 83 h 146"/>
                    <a:gd name="T36" fmla="*/ 46 w 127"/>
                    <a:gd name="T37" fmla="*/ 98 h 146"/>
                    <a:gd name="T38" fmla="*/ 64 w 127"/>
                    <a:gd name="T39" fmla="*/ 102 h 146"/>
                    <a:gd name="T40" fmla="*/ 64 w 127"/>
                    <a:gd name="T41" fmla="*/ 102 h 146"/>
                    <a:gd name="T42" fmla="*/ 64 w 127"/>
                    <a:gd name="T43" fmla="*/ 102 h 146"/>
                    <a:gd name="T44" fmla="*/ 81 w 127"/>
                    <a:gd name="T45" fmla="*/ 98 h 146"/>
                    <a:gd name="T46" fmla="*/ 83 w 127"/>
                    <a:gd name="T47" fmla="*/ 77 h 146"/>
                    <a:gd name="T48" fmla="*/ 64 w 127"/>
                    <a:gd name="T49" fmla="*/ 77 h 146"/>
                    <a:gd name="T50" fmla="*/ 64 w 127"/>
                    <a:gd name="T51" fmla="*/ 77 h 146"/>
                    <a:gd name="T52" fmla="*/ 29 w 127"/>
                    <a:gd name="T53" fmla="*/ 77 h 146"/>
                    <a:gd name="T54" fmla="*/ 23 w 127"/>
                    <a:gd name="T55" fmla="*/ 27 h 146"/>
                    <a:gd name="T56" fmla="*/ 64 w 127"/>
                    <a:gd name="T57" fmla="*/ 27 h 146"/>
                    <a:gd name="T58" fmla="*/ 104 w 127"/>
                    <a:gd name="T59" fmla="*/ 27 h 146"/>
                    <a:gd name="T60" fmla="*/ 102 w 127"/>
                    <a:gd name="T61" fmla="*/ 4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7" h="146">
                      <a:moveTo>
                        <a:pt x="0" y="0"/>
                      </a:moveTo>
                      <a:lnTo>
                        <a:pt x="13" y="131"/>
                      </a:lnTo>
                      <a:lnTo>
                        <a:pt x="64" y="146"/>
                      </a:lnTo>
                      <a:lnTo>
                        <a:pt x="116" y="131"/>
                      </a:lnTo>
                      <a:lnTo>
                        <a:pt x="127" y="0"/>
                      </a:lnTo>
                      <a:lnTo>
                        <a:pt x="0" y="0"/>
                      </a:lnTo>
                      <a:close/>
                      <a:moveTo>
                        <a:pt x="102" y="44"/>
                      </a:moveTo>
                      <a:lnTo>
                        <a:pt x="64" y="44"/>
                      </a:lnTo>
                      <a:lnTo>
                        <a:pt x="42" y="44"/>
                      </a:lnTo>
                      <a:lnTo>
                        <a:pt x="44" y="61"/>
                      </a:lnTo>
                      <a:lnTo>
                        <a:pt x="64" y="61"/>
                      </a:lnTo>
                      <a:lnTo>
                        <a:pt x="102" y="61"/>
                      </a:lnTo>
                      <a:lnTo>
                        <a:pt x="98" y="110"/>
                      </a:lnTo>
                      <a:lnTo>
                        <a:pt x="64" y="119"/>
                      </a:lnTo>
                      <a:lnTo>
                        <a:pt x="64" y="119"/>
                      </a:lnTo>
                      <a:lnTo>
                        <a:pt x="31" y="110"/>
                      </a:lnTo>
                      <a:lnTo>
                        <a:pt x="29" y="83"/>
                      </a:lnTo>
                      <a:lnTo>
                        <a:pt x="46" y="83"/>
                      </a:lnTo>
                      <a:lnTo>
                        <a:pt x="46" y="98"/>
                      </a:lnTo>
                      <a:lnTo>
                        <a:pt x="64" y="102"/>
                      </a:lnTo>
                      <a:lnTo>
                        <a:pt x="64" y="102"/>
                      </a:lnTo>
                      <a:lnTo>
                        <a:pt x="64" y="102"/>
                      </a:lnTo>
                      <a:lnTo>
                        <a:pt x="81" y="98"/>
                      </a:lnTo>
                      <a:lnTo>
                        <a:pt x="83" y="77"/>
                      </a:lnTo>
                      <a:lnTo>
                        <a:pt x="64" y="77"/>
                      </a:lnTo>
                      <a:lnTo>
                        <a:pt x="64" y="77"/>
                      </a:lnTo>
                      <a:lnTo>
                        <a:pt x="29" y="77"/>
                      </a:lnTo>
                      <a:lnTo>
                        <a:pt x="23" y="27"/>
                      </a:lnTo>
                      <a:lnTo>
                        <a:pt x="64" y="27"/>
                      </a:lnTo>
                      <a:lnTo>
                        <a:pt x="104" y="27"/>
                      </a:lnTo>
                      <a:lnTo>
                        <a:pt x="102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5" name="íṥļîďé">
                <a:extLst>
                  <a:ext uri="{FF2B5EF4-FFF2-40B4-BE49-F238E27FC236}">
                    <a16:creationId xmlns:a16="http://schemas.microsoft.com/office/drawing/2014/main" xmlns="" id="{B3ABA76D-AB82-40BB-8D80-3949E1E54F3E}"/>
                  </a:ext>
                </a:extLst>
              </p:cNvPr>
              <p:cNvGrpSpPr/>
              <p:nvPr/>
            </p:nvGrpSpPr>
            <p:grpSpPr>
              <a:xfrm>
                <a:off x="6204529" y="2264089"/>
                <a:ext cx="3628581" cy="3657507"/>
                <a:chOff x="5437151" y="1570649"/>
                <a:chExt cx="4793083" cy="4831276"/>
              </a:xfrm>
            </p:grpSpPr>
            <p:grpSp>
              <p:nvGrpSpPr>
                <p:cNvPr id="83" name="ïṩḻîḋé">
                  <a:extLst>
                    <a:ext uri="{FF2B5EF4-FFF2-40B4-BE49-F238E27FC236}">
                      <a16:creationId xmlns:a16="http://schemas.microsoft.com/office/drawing/2014/main" xmlns="" id="{887D5254-3C61-47F9-BE95-5A8AE36AF63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311959" y="4754465"/>
                  <a:ext cx="381919" cy="315951"/>
                  <a:chOff x="8311959" y="4754465"/>
                  <a:chExt cx="381919" cy="315951"/>
                </a:xfrm>
                <a:solidFill>
                  <a:schemeClr val="accent1"/>
                </a:solidFill>
              </p:grpSpPr>
              <p:sp>
                <p:nvSpPr>
                  <p:cNvPr id="124" name="ï$ḻíḓê">
                    <a:extLst>
                      <a:ext uri="{FF2B5EF4-FFF2-40B4-BE49-F238E27FC236}">
                        <a16:creationId xmlns:a16="http://schemas.microsoft.com/office/drawing/2014/main" xmlns="" id="{385A7AD1-29E7-452C-BEC5-9711689958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1959" y="4754465"/>
                    <a:ext cx="381919" cy="315951"/>
                  </a:xfrm>
                  <a:custGeom>
                    <a:avLst/>
                    <a:gdLst>
                      <a:gd name="T0" fmla="*/ 1 w 106"/>
                      <a:gd name="T1" fmla="*/ 38 h 88"/>
                      <a:gd name="T2" fmla="*/ 0 w 106"/>
                      <a:gd name="T3" fmla="*/ 42 h 88"/>
                      <a:gd name="T4" fmla="*/ 106 w 106"/>
                      <a:gd name="T5" fmla="*/ 50 h 88"/>
                      <a:gd name="T6" fmla="*/ 106 w 106"/>
                      <a:gd name="T7" fmla="*/ 46 h 88"/>
                      <a:gd name="T8" fmla="*/ 1 w 106"/>
                      <a:gd name="T9" fmla="*/ 38 h 88"/>
                      <a:gd name="T10" fmla="*/ 53 w 106"/>
                      <a:gd name="T11" fmla="*/ 68 h 88"/>
                      <a:gd name="T12" fmla="*/ 31 w 106"/>
                      <a:gd name="T13" fmla="*/ 42 h 88"/>
                      <a:gd name="T14" fmla="*/ 56 w 106"/>
                      <a:gd name="T15" fmla="*/ 20 h 88"/>
                      <a:gd name="T16" fmla="*/ 78 w 106"/>
                      <a:gd name="T17" fmla="*/ 46 h 88"/>
                      <a:gd name="T18" fmla="*/ 53 w 106"/>
                      <a:gd name="T19" fmla="*/ 68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6" h="88">
                        <a:moveTo>
                          <a:pt x="1" y="38"/>
                        </a:move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21" y="84"/>
                          <a:pt x="79" y="88"/>
                          <a:pt x="106" y="50"/>
                        </a:cubicBezTo>
                        <a:cubicBezTo>
                          <a:pt x="106" y="46"/>
                          <a:pt x="106" y="46"/>
                          <a:pt x="106" y="46"/>
                        </a:cubicBezTo>
                        <a:cubicBezTo>
                          <a:pt x="86" y="5"/>
                          <a:pt x="28" y="0"/>
                          <a:pt x="1" y="38"/>
                        </a:cubicBezTo>
                        <a:close/>
                        <a:moveTo>
                          <a:pt x="53" y="68"/>
                        </a:moveTo>
                        <a:cubicBezTo>
                          <a:pt x="39" y="67"/>
                          <a:pt x="29" y="55"/>
                          <a:pt x="31" y="42"/>
                        </a:cubicBezTo>
                        <a:cubicBezTo>
                          <a:pt x="32" y="29"/>
                          <a:pt x="43" y="19"/>
                          <a:pt x="56" y="20"/>
                        </a:cubicBezTo>
                        <a:cubicBezTo>
                          <a:pt x="70" y="21"/>
                          <a:pt x="79" y="33"/>
                          <a:pt x="78" y="46"/>
                        </a:cubicBezTo>
                        <a:cubicBezTo>
                          <a:pt x="77" y="59"/>
                          <a:pt x="66" y="69"/>
                          <a:pt x="53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5" name="iṣḷîďé">
                    <a:extLst>
                      <a:ext uri="{FF2B5EF4-FFF2-40B4-BE49-F238E27FC236}">
                        <a16:creationId xmlns:a16="http://schemas.microsoft.com/office/drawing/2014/main" xmlns="" id="{8AF84F80-8F01-4AFE-BB54-7D02B7E947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62991" y="4869041"/>
                    <a:ext cx="86800" cy="868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84" name="iśľíḍê">
                  <a:extLst>
                    <a:ext uri="{FF2B5EF4-FFF2-40B4-BE49-F238E27FC236}">
                      <a16:creationId xmlns:a16="http://schemas.microsoft.com/office/drawing/2014/main" xmlns="" id="{A27B01BA-1F2B-4212-BDDC-916A3C4B22C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9113989" y="1709529"/>
                  <a:ext cx="694398" cy="458303"/>
                  <a:chOff x="9113989" y="1709529"/>
                  <a:chExt cx="694398" cy="458303"/>
                </a:xfrm>
                <a:solidFill>
                  <a:schemeClr val="accent1"/>
                </a:solidFill>
              </p:grpSpPr>
              <p:sp>
                <p:nvSpPr>
                  <p:cNvPr id="122" name="iṩļíḍe">
                    <a:extLst>
                      <a:ext uri="{FF2B5EF4-FFF2-40B4-BE49-F238E27FC236}">
                        <a16:creationId xmlns:a16="http://schemas.microsoft.com/office/drawing/2014/main" xmlns="" id="{A458A704-588C-4102-9107-C2405169D6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13989" y="2023745"/>
                    <a:ext cx="216999" cy="144087"/>
                  </a:xfrm>
                  <a:custGeom>
                    <a:avLst/>
                    <a:gdLst>
                      <a:gd name="T0" fmla="*/ 52 w 60"/>
                      <a:gd name="T1" fmla="*/ 35 h 40"/>
                      <a:gd name="T2" fmla="*/ 53 w 60"/>
                      <a:gd name="T3" fmla="*/ 13 h 40"/>
                      <a:gd name="T4" fmla="*/ 31 w 60"/>
                      <a:gd name="T5" fmla="*/ 6 h 40"/>
                      <a:gd name="T6" fmla="*/ 0 w 60"/>
                      <a:gd name="T7" fmla="*/ 32 h 40"/>
                      <a:gd name="T8" fmla="*/ 52 w 60"/>
                      <a:gd name="T9" fmla="*/ 3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0" h="40">
                        <a:moveTo>
                          <a:pt x="52" y="35"/>
                        </a:moveTo>
                        <a:cubicBezTo>
                          <a:pt x="60" y="29"/>
                          <a:pt x="58" y="21"/>
                          <a:pt x="53" y="13"/>
                        </a:cubicBezTo>
                        <a:cubicBezTo>
                          <a:pt x="47" y="5"/>
                          <a:pt x="39" y="0"/>
                          <a:pt x="31" y="6"/>
                        </a:cubicBezTo>
                        <a:cubicBezTo>
                          <a:pt x="23" y="11"/>
                          <a:pt x="20" y="23"/>
                          <a:pt x="0" y="32"/>
                        </a:cubicBezTo>
                        <a:cubicBezTo>
                          <a:pt x="22" y="32"/>
                          <a:pt x="44" y="40"/>
                          <a:pt x="52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3" name="iṥľíďê">
                    <a:extLst>
                      <a:ext uri="{FF2B5EF4-FFF2-40B4-BE49-F238E27FC236}">
                        <a16:creationId xmlns:a16="http://schemas.microsoft.com/office/drawing/2014/main" xmlns="" id="{A1566E32-B8BE-4B9C-8813-E37DC97224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71965" y="1709529"/>
                    <a:ext cx="536422" cy="411430"/>
                  </a:xfrm>
                  <a:custGeom>
                    <a:avLst/>
                    <a:gdLst>
                      <a:gd name="T0" fmla="*/ 5 w 149"/>
                      <a:gd name="T1" fmla="*/ 85 h 114"/>
                      <a:gd name="T2" fmla="*/ 12 w 149"/>
                      <a:gd name="T3" fmla="*/ 96 h 114"/>
                      <a:gd name="T4" fmla="*/ 13 w 149"/>
                      <a:gd name="T5" fmla="*/ 96 h 114"/>
                      <a:gd name="T6" fmla="*/ 20 w 149"/>
                      <a:gd name="T7" fmla="*/ 107 h 114"/>
                      <a:gd name="T8" fmla="*/ 149 w 149"/>
                      <a:gd name="T9" fmla="*/ 1 h 114"/>
                      <a:gd name="T10" fmla="*/ 149 w 149"/>
                      <a:gd name="T11" fmla="*/ 0 h 114"/>
                      <a:gd name="T12" fmla="*/ 5 w 149"/>
                      <a:gd name="T13" fmla="*/ 85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114">
                        <a:moveTo>
                          <a:pt x="5" y="85"/>
                        </a:moveTo>
                        <a:cubicBezTo>
                          <a:pt x="12" y="96"/>
                          <a:pt x="12" y="96"/>
                          <a:pt x="12" y="96"/>
                        </a:cubicBezTo>
                        <a:cubicBezTo>
                          <a:pt x="13" y="96"/>
                          <a:pt x="13" y="96"/>
                          <a:pt x="13" y="96"/>
                        </a:cubicBezTo>
                        <a:cubicBezTo>
                          <a:pt x="20" y="107"/>
                          <a:pt x="20" y="107"/>
                          <a:pt x="20" y="107"/>
                        </a:cubicBezTo>
                        <a:cubicBezTo>
                          <a:pt x="25" y="114"/>
                          <a:pt x="147" y="5"/>
                          <a:pt x="149" y="1"/>
                        </a:cubicBezTo>
                        <a:cubicBezTo>
                          <a:pt x="149" y="1"/>
                          <a:pt x="149" y="1"/>
                          <a:pt x="149" y="0"/>
                        </a:cubicBezTo>
                        <a:cubicBezTo>
                          <a:pt x="145" y="0"/>
                          <a:pt x="0" y="78"/>
                          <a:pt x="5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85" name="ís1iḓé">
                  <a:extLst>
                    <a:ext uri="{FF2B5EF4-FFF2-40B4-BE49-F238E27FC236}">
                      <a16:creationId xmlns:a16="http://schemas.microsoft.com/office/drawing/2014/main" xmlns="" id="{E184B405-F226-4E7F-9CCF-40865E6EDC74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562142" y="5369007"/>
                  <a:ext cx="284704" cy="284704"/>
                  <a:chOff x="5562142" y="5369007"/>
                  <a:chExt cx="284704" cy="284704"/>
                </a:xfrm>
                <a:solidFill>
                  <a:schemeClr val="accent1"/>
                </a:solidFill>
              </p:grpSpPr>
              <p:sp>
                <p:nvSpPr>
                  <p:cNvPr id="119" name="îslide">
                    <a:extLst>
                      <a:ext uri="{FF2B5EF4-FFF2-40B4-BE49-F238E27FC236}">
                        <a16:creationId xmlns:a16="http://schemas.microsoft.com/office/drawing/2014/main" xmlns="" id="{883BFA5F-63FE-4A52-9C1E-592A4ADDC6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6574" y="5559967"/>
                    <a:ext cx="90272" cy="93744"/>
                  </a:xfrm>
                  <a:custGeom>
                    <a:avLst/>
                    <a:gdLst>
                      <a:gd name="T0" fmla="*/ 46 w 52"/>
                      <a:gd name="T1" fmla="*/ 0 h 54"/>
                      <a:gd name="T2" fmla="*/ 48 w 52"/>
                      <a:gd name="T3" fmla="*/ 27 h 54"/>
                      <a:gd name="T4" fmla="*/ 52 w 52"/>
                      <a:gd name="T5" fmla="*/ 54 h 54"/>
                      <a:gd name="T6" fmla="*/ 27 w 52"/>
                      <a:gd name="T7" fmla="*/ 50 h 54"/>
                      <a:gd name="T8" fmla="*/ 0 w 52"/>
                      <a:gd name="T9" fmla="*/ 46 h 54"/>
                      <a:gd name="T10" fmla="*/ 23 w 52"/>
                      <a:gd name="T11" fmla="*/ 23 h 54"/>
                      <a:gd name="T12" fmla="*/ 46 w 52"/>
                      <a:gd name="T13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2" h="54">
                        <a:moveTo>
                          <a:pt x="46" y="0"/>
                        </a:moveTo>
                        <a:lnTo>
                          <a:pt x="48" y="27"/>
                        </a:lnTo>
                        <a:lnTo>
                          <a:pt x="52" y="54"/>
                        </a:lnTo>
                        <a:lnTo>
                          <a:pt x="27" y="50"/>
                        </a:lnTo>
                        <a:lnTo>
                          <a:pt x="0" y="46"/>
                        </a:lnTo>
                        <a:lnTo>
                          <a:pt x="23" y="2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0" name="íṡlîḍe">
                    <a:extLst>
                      <a:ext uri="{FF2B5EF4-FFF2-40B4-BE49-F238E27FC236}">
                        <a16:creationId xmlns:a16="http://schemas.microsoft.com/office/drawing/2014/main" xmlns="" id="{4EA2401A-1F1A-4343-85C0-D48ED4E84E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12487" y="5415880"/>
                    <a:ext cx="210055" cy="210055"/>
                  </a:xfrm>
                  <a:custGeom>
                    <a:avLst/>
                    <a:gdLst>
                      <a:gd name="T0" fmla="*/ 75 w 121"/>
                      <a:gd name="T1" fmla="*/ 106 h 121"/>
                      <a:gd name="T2" fmla="*/ 83 w 121"/>
                      <a:gd name="T3" fmla="*/ 98 h 121"/>
                      <a:gd name="T4" fmla="*/ 15 w 121"/>
                      <a:gd name="T5" fmla="*/ 32 h 121"/>
                      <a:gd name="T6" fmla="*/ 29 w 121"/>
                      <a:gd name="T7" fmla="*/ 15 h 121"/>
                      <a:gd name="T8" fmla="*/ 98 w 121"/>
                      <a:gd name="T9" fmla="*/ 83 h 121"/>
                      <a:gd name="T10" fmla="*/ 106 w 121"/>
                      <a:gd name="T11" fmla="*/ 75 h 121"/>
                      <a:gd name="T12" fmla="*/ 38 w 121"/>
                      <a:gd name="T13" fmla="*/ 9 h 121"/>
                      <a:gd name="T14" fmla="*/ 44 w 121"/>
                      <a:gd name="T15" fmla="*/ 0 h 121"/>
                      <a:gd name="T16" fmla="*/ 121 w 121"/>
                      <a:gd name="T17" fmla="*/ 75 h 121"/>
                      <a:gd name="T18" fmla="*/ 75 w 121"/>
                      <a:gd name="T19" fmla="*/ 121 h 121"/>
                      <a:gd name="T20" fmla="*/ 0 w 121"/>
                      <a:gd name="T21" fmla="*/ 46 h 121"/>
                      <a:gd name="T22" fmla="*/ 7 w 121"/>
                      <a:gd name="T23" fmla="*/ 38 h 121"/>
                      <a:gd name="T24" fmla="*/ 75 w 121"/>
                      <a:gd name="T25" fmla="*/ 10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21" h="121">
                        <a:moveTo>
                          <a:pt x="75" y="106"/>
                        </a:moveTo>
                        <a:lnTo>
                          <a:pt x="83" y="98"/>
                        </a:lnTo>
                        <a:lnTo>
                          <a:pt x="15" y="32"/>
                        </a:lnTo>
                        <a:lnTo>
                          <a:pt x="29" y="15"/>
                        </a:lnTo>
                        <a:lnTo>
                          <a:pt x="98" y="83"/>
                        </a:lnTo>
                        <a:lnTo>
                          <a:pt x="106" y="75"/>
                        </a:lnTo>
                        <a:lnTo>
                          <a:pt x="38" y="9"/>
                        </a:lnTo>
                        <a:lnTo>
                          <a:pt x="44" y="0"/>
                        </a:lnTo>
                        <a:lnTo>
                          <a:pt x="121" y="75"/>
                        </a:lnTo>
                        <a:lnTo>
                          <a:pt x="75" y="121"/>
                        </a:lnTo>
                        <a:lnTo>
                          <a:pt x="0" y="46"/>
                        </a:lnTo>
                        <a:lnTo>
                          <a:pt x="7" y="38"/>
                        </a:lnTo>
                        <a:lnTo>
                          <a:pt x="75" y="1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1" name="iṥḻîďè">
                    <a:extLst>
                      <a:ext uri="{FF2B5EF4-FFF2-40B4-BE49-F238E27FC236}">
                        <a16:creationId xmlns:a16="http://schemas.microsoft.com/office/drawing/2014/main" xmlns="" id="{AEBB42A6-E66E-452D-BCEA-6615E082A2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62142" y="5369007"/>
                    <a:ext cx="112839" cy="116311"/>
                  </a:xfrm>
                  <a:custGeom>
                    <a:avLst/>
                    <a:gdLst>
                      <a:gd name="T0" fmla="*/ 2 w 31"/>
                      <a:gd name="T1" fmla="*/ 17 h 32"/>
                      <a:gd name="T2" fmla="*/ 17 w 31"/>
                      <a:gd name="T3" fmla="*/ 2 h 32"/>
                      <a:gd name="T4" fmla="*/ 24 w 31"/>
                      <a:gd name="T5" fmla="*/ 2 h 32"/>
                      <a:gd name="T6" fmla="*/ 24 w 31"/>
                      <a:gd name="T7" fmla="*/ 3 h 32"/>
                      <a:gd name="T8" fmla="*/ 24 w 31"/>
                      <a:gd name="T9" fmla="*/ 3 h 32"/>
                      <a:gd name="T10" fmla="*/ 31 w 31"/>
                      <a:gd name="T11" fmla="*/ 10 h 32"/>
                      <a:gd name="T12" fmla="*/ 10 w 31"/>
                      <a:gd name="T13" fmla="*/ 32 h 32"/>
                      <a:gd name="T14" fmla="*/ 3 w 31"/>
                      <a:gd name="T15" fmla="*/ 25 h 32"/>
                      <a:gd name="T16" fmla="*/ 3 w 31"/>
                      <a:gd name="T17" fmla="*/ 24 h 32"/>
                      <a:gd name="T18" fmla="*/ 2 w 31"/>
                      <a:gd name="T19" fmla="*/ 24 h 32"/>
                      <a:gd name="T20" fmla="*/ 2 w 31"/>
                      <a:gd name="T21" fmla="*/ 17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1" h="32">
                        <a:moveTo>
                          <a:pt x="2" y="17"/>
                        </a:move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9" y="0"/>
                          <a:pt x="22" y="0"/>
                          <a:pt x="24" y="2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10"/>
                          <a:pt x="31" y="10"/>
                          <a:pt x="31" y="10"/>
                        </a:cubicBezTo>
                        <a:cubicBezTo>
                          <a:pt x="10" y="32"/>
                          <a:pt x="10" y="32"/>
                          <a:pt x="10" y="32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0" y="22"/>
                          <a:pt x="0" y="19"/>
                          <a:pt x="2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86" name="îšḻidè">
                  <a:extLst>
                    <a:ext uri="{FF2B5EF4-FFF2-40B4-BE49-F238E27FC236}">
                      <a16:creationId xmlns:a16="http://schemas.microsoft.com/office/drawing/2014/main" xmlns="" id="{F324D3FE-AE4D-4C68-91CA-6E3F3FC38F01}"/>
                    </a:ext>
                  </a:extLst>
                </p:cNvPr>
                <p:cNvSpPr/>
                <p:nvPr/>
              </p:nvSpPr>
              <p:spPr bwMode="auto">
                <a:xfrm>
                  <a:off x="8409175" y="5283944"/>
                  <a:ext cx="255191" cy="435734"/>
                </a:xfrm>
                <a:custGeom>
                  <a:avLst/>
                  <a:gdLst>
                    <a:gd name="T0" fmla="*/ 65 w 71"/>
                    <a:gd name="T1" fmla="*/ 0 h 121"/>
                    <a:gd name="T2" fmla="*/ 7 w 71"/>
                    <a:gd name="T3" fmla="*/ 0 h 121"/>
                    <a:gd name="T4" fmla="*/ 0 w 71"/>
                    <a:gd name="T5" fmla="*/ 6 h 121"/>
                    <a:gd name="T6" fmla="*/ 0 w 71"/>
                    <a:gd name="T7" fmla="*/ 115 h 121"/>
                    <a:gd name="T8" fmla="*/ 7 w 71"/>
                    <a:gd name="T9" fmla="*/ 121 h 121"/>
                    <a:gd name="T10" fmla="*/ 65 w 71"/>
                    <a:gd name="T11" fmla="*/ 121 h 121"/>
                    <a:gd name="T12" fmla="*/ 71 w 71"/>
                    <a:gd name="T13" fmla="*/ 115 h 121"/>
                    <a:gd name="T14" fmla="*/ 71 w 71"/>
                    <a:gd name="T15" fmla="*/ 6 h 121"/>
                    <a:gd name="T16" fmla="*/ 65 w 71"/>
                    <a:gd name="T17" fmla="*/ 0 h 121"/>
                    <a:gd name="T18" fmla="*/ 30 w 71"/>
                    <a:gd name="T19" fmla="*/ 6 h 121"/>
                    <a:gd name="T20" fmla="*/ 41 w 71"/>
                    <a:gd name="T21" fmla="*/ 6 h 121"/>
                    <a:gd name="T22" fmla="*/ 43 w 71"/>
                    <a:gd name="T23" fmla="*/ 8 h 121"/>
                    <a:gd name="T24" fmla="*/ 41 w 71"/>
                    <a:gd name="T25" fmla="*/ 9 h 121"/>
                    <a:gd name="T26" fmla="*/ 30 w 71"/>
                    <a:gd name="T27" fmla="*/ 9 h 121"/>
                    <a:gd name="T28" fmla="*/ 29 w 71"/>
                    <a:gd name="T29" fmla="*/ 8 h 121"/>
                    <a:gd name="T30" fmla="*/ 30 w 71"/>
                    <a:gd name="T31" fmla="*/ 6 h 121"/>
                    <a:gd name="T32" fmla="*/ 36 w 71"/>
                    <a:gd name="T33" fmla="*/ 116 h 121"/>
                    <a:gd name="T34" fmla="*/ 32 w 71"/>
                    <a:gd name="T35" fmla="*/ 113 h 121"/>
                    <a:gd name="T36" fmla="*/ 36 w 71"/>
                    <a:gd name="T37" fmla="*/ 109 h 121"/>
                    <a:gd name="T38" fmla="*/ 39 w 71"/>
                    <a:gd name="T39" fmla="*/ 113 h 121"/>
                    <a:gd name="T40" fmla="*/ 36 w 71"/>
                    <a:gd name="T41" fmla="*/ 116 h 121"/>
                    <a:gd name="T42" fmla="*/ 64 w 71"/>
                    <a:gd name="T43" fmla="*/ 102 h 121"/>
                    <a:gd name="T44" fmla="*/ 61 w 71"/>
                    <a:gd name="T45" fmla="*/ 105 h 121"/>
                    <a:gd name="T46" fmla="*/ 11 w 71"/>
                    <a:gd name="T47" fmla="*/ 105 h 121"/>
                    <a:gd name="T48" fmla="*/ 7 w 71"/>
                    <a:gd name="T49" fmla="*/ 102 h 121"/>
                    <a:gd name="T50" fmla="*/ 7 w 71"/>
                    <a:gd name="T51" fmla="*/ 16 h 121"/>
                    <a:gd name="T52" fmla="*/ 11 w 71"/>
                    <a:gd name="T53" fmla="*/ 13 h 121"/>
                    <a:gd name="T54" fmla="*/ 61 w 71"/>
                    <a:gd name="T55" fmla="*/ 13 h 121"/>
                    <a:gd name="T56" fmla="*/ 64 w 71"/>
                    <a:gd name="T57" fmla="*/ 16 h 121"/>
                    <a:gd name="T58" fmla="*/ 64 w 71"/>
                    <a:gd name="T59" fmla="*/ 102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1" h="121">
                      <a:moveTo>
                        <a:pt x="65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8"/>
                        <a:pt x="3" y="121"/>
                        <a:pt x="7" y="121"/>
                      </a:cubicBezTo>
                      <a:cubicBezTo>
                        <a:pt x="65" y="121"/>
                        <a:pt x="65" y="121"/>
                        <a:pt x="65" y="121"/>
                      </a:cubicBezTo>
                      <a:cubicBezTo>
                        <a:pt x="68" y="121"/>
                        <a:pt x="71" y="118"/>
                        <a:pt x="71" y="115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1" y="3"/>
                        <a:pt x="68" y="0"/>
                        <a:pt x="65" y="0"/>
                      </a:cubicBezTo>
                      <a:close/>
                      <a:moveTo>
                        <a:pt x="30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7"/>
                        <a:pt x="43" y="8"/>
                      </a:cubicBezTo>
                      <a:cubicBezTo>
                        <a:pt x="43" y="8"/>
                        <a:pt x="42" y="9"/>
                        <a:pt x="41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29" y="9"/>
                        <a:pt x="29" y="8"/>
                        <a:pt x="29" y="8"/>
                      </a:cubicBezTo>
                      <a:cubicBezTo>
                        <a:pt x="29" y="7"/>
                        <a:pt x="29" y="6"/>
                        <a:pt x="30" y="6"/>
                      </a:cubicBezTo>
                      <a:close/>
                      <a:moveTo>
                        <a:pt x="36" y="116"/>
                      </a:moveTo>
                      <a:cubicBezTo>
                        <a:pt x="34" y="116"/>
                        <a:pt x="32" y="115"/>
                        <a:pt x="32" y="113"/>
                      </a:cubicBezTo>
                      <a:cubicBezTo>
                        <a:pt x="32" y="111"/>
                        <a:pt x="34" y="109"/>
                        <a:pt x="36" y="109"/>
                      </a:cubicBezTo>
                      <a:cubicBezTo>
                        <a:pt x="38" y="109"/>
                        <a:pt x="39" y="111"/>
                        <a:pt x="39" y="113"/>
                      </a:cubicBezTo>
                      <a:cubicBezTo>
                        <a:pt x="39" y="115"/>
                        <a:pt x="38" y="116"/>
                        <a:pt x="36" y="116"/>
                      </a:cubicBezTo>
                      <a:close/>
                      <a:moveTo>
                        <a:pt x="64" y="102"/>
                      </a:moveTo>
                      <a:cubicBezTo>
                        <a:pt x="64" y="103"/>
                        <a:pt x="63" y="105"/>
                        <a:pt x="61" y="105"/>
                      </a:cubicBezTo>
                      <a:cubicBezTo>
                        <a:pt x="11" y="105"/>
                        <a:pt x="11" y="105"/>
                        <a:pt x="11" y="105"/>
                      </a:cubicBezTo>
                      <a:cubicBezTo>
                        <a:pt x="9" y="105"/>
                        <a:pt x="7" y="103"/>
                        <a:pt x="7" y="102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5"/>
                        <a:pt x="9" y="13"/>
                        <a:pt x="11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3" y="13"/>
                        <a:pt x="64" y="15"/>
                        <a:pt x="64" y="16"/>
                      </a:cubicBezTo>
                      <a:lnTo>
                        <a:pt x="64" y="10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7" name="ïSliḑê">
                  <a:extLst>
                    <a:ext uri="{FF2B5EF4-FFF2-40B4-BE49-F238E27FC236}">
                      <a16:creationId xmlns:a16="http://schemas.microsoft.com/office/drawing/2014/main" xmlns="" id="{05D1195B-1963-416F-8610-FC54C433516C}"/>
                    </a:ext>
                  </a:extLst>
                </p:cNvPr>
                <p:cNvSpPr/>
                <p:nvPr/>
              </p:nvSpPr>
              <p:spPr bwMode="auto">
                <a:xfrm>
                  <a:off x="8844910" y="3304909"/>
                  <a:ext cx="345463" cy="341991"/>
                </a:xfrm>
                <a:custGeom>
                  <a:avLst/>
                  <a:gdLst>
                    <a:gd name="T0" fmla="*/ 92 w 96"/>
                    <a:gd name="T1" fmla="*/ 66 h 95"/>
                    <a:gd name="T2" fmla="*/ 96 w 96"/>
                    <a:gd name="T3" fmla="*/ 47 h 95"/>
                    <a:gd name="T4" fmla="*/ 48 w 96"/>
                    <a:gd name="T5" fmla="*/ 0 h 95"/>
                    <a:gd name="T6" fmla="*/ 0 w 96"/>
                    <a:gd name="T7" fmla="*/ 47 h 95"/>
                    <a:gd name="T8" fmla="*/ 48 w 96"/>
                    <a:gd name="T9" fmla="*/ 95 h 95"/>
                    <a:gd name="T10" fmla="*/ 92 w 96"/>
                    <a:gd name="T11" fmla="*/ 67 h 95"/>
                    <a:gd name="T12" fmla="*/ 92 w 96"/>
                    <a:gd name="T13" fmla="*/ 67 h 95"/>
                    <a:gd name="T14" fmla="*/ 92 w 96"/>
                    <a:gd name="T15" fmla="*/ 66 h 95"/>
                    <a:gd name="T16" fmla="*/ 48 w 96"/>
                    <a:gd name="T17" fmla="*/ 88 h 95"/>
                    <a:gd name="T18" fmla="*/ 31 w 96"/>
                    <a:gd name="T19" fmla="*/ 67 h 95"/>
                    <a:gd name="T20" fmla="*/ 65 w 96"/>
                    <a:gd name="T21" fmla="*/ 67 h 95"/>
                    <a:gd name="T22" fmla="*/ 48 w 96"/>
                    <a:gd name="T23" fmla="*/ 88 h 95"/>
                    <a:gd name="T24" fmla="*/ 30 w 96"/>
                    <a:gd name="T25" fmla="*/ 60 h 95"/>
                    <a:gd name="T26" fmla="*/ 29 w 96"/>
                    <a:gd name="T27" fmla="*/ 47 h 95"/>
                    <a:gd name="T28" fmla="*/ 30 w 96"/>
                    <a:gd name="T29" fmla="*/ 37 h 95"/>
                    <a:gd name="T30" fmla="*/ 67 w 96"/>
                    <a:gd name="T31" fmla="*/ 37 h 95"/>
                    <a:gd name="T32" fmla="*/ 67 w 96"/>
                    <a:gd name="T33" fmla="*/ 47 h 95"/>
                    <a:gd name="T34" fmla="*/ 66 w 96"/>
                    <a:gd name="T35" fmla="*/ 60 h 95"/>
                    <a:gd name="T36" fmla="*/ 30 w 96"/>
                    <a:gd name="T37" fmla="*/ 60 h 95"/>
                    <a:gd name="T38" fmla="*/ 48 w 96"/>
                    <a:gd name="T39" fmla="*/ 7 h 95"/>
                    <a:gd name="T40" fmla="*/ 65 w 96"/>
                    <a:gd name="T41" fmla="*/ 30 h 95"/>
                    <a:gd name="T42" fmla="*/ 31 w 96"/>
                    <a:gd name="T43" fmla="*/ 30 h 95"/>
                    <a:gd name="T44" fmla="*/ 48 w 96"/>
                    <a:gd name="T45" fmla="*/ 7 h 95"/>
                    <a:gd name="T46" fmla="*/ 74 w 96"/>
                    <a:gd name="T47" fmla="*/ 37 h 95"/>
                    <a:gd name="T48" fmla="*/ 87 w 96"/>
                    <a:gd name="T49" fmla="*/ 37 h 95"/>
                    <a:gd name="T50" fmla="*/ 89 w 96"/>
                    <a:gd name="T51" fmla="*/ 47 h 95"/>
                    <a:gd name="T52" fmla="*/ 87 w 96"/>
                    <a:gd name="T53" fmla="*/ 60 h 95"/>
                    <a:gd name="T54" fmla="*/ 74 w 96"/>
                    <a:gd name="T55" fmla="*/ 60 h 95"/>
                    <a:gd name="T56" fmla="*/ 75 w 96"/>
                    <a:gd name="T57" fmla="*/ 47 h 95"/>
                    <a:gd name="T58" fmla="*/ 74 w 96"/>
                    <a:gd name="T59" fmla="*/ 37 h 95"/>
                    <a:gd name="T60" fmla="*/ 85 w 96"/>
                    <a:gd name="T61" fmla="*/ 30 h 95"/>
                    <a:gd name="T62" fmla="*/ 73 w 96"/>
                    <a:gd name="T63" fmla="*/ 30 h 95"/>
                    <a:gd name="T64" fmla="*/ 65 w 96"/>
                    <a:gd name="T65" fmla="*/ 10 h 95"/>
                    <a:gd name="T66" fmla="*/ 85 w 96"/>
                    <a:gd name="T67" fmla="*/ 30 h 95"/>
                    <a:gd name="T68" fmla="*/ 31 w 96"/>
                    <a:gd name="T69" fmla="*/ 10 h 95"/>
                    <a:gd name="T70" fmla="*/ 24 w 96"/>
                    <a:gd name="T71" fmla="*/ 30 h 95"/>
                    <a:gd name="T72" fmla="*/ 11 w 96"/>
                    <a:gd name="T73" fmla="*/ 30 h 95"/>
                    <a:gd name="T74" fmla="*/ 31 w 96"/>
                    <a:gd name="T75" fmla="*/ 10 h 95"/>
                    <a:gd name="T76" fmla="*/ 9 w 96"/>
                    <a:gd name="T77" fmla="*/ 37 h 95"/>
                    <a:gd name="T78" fmla="*/ 22 w 96"/>
                    <a:gd name="T79" fmla="*/ 37 h 95"/>
                    <a:gd name="T80" fmla="*/ 22 w 96"/>
                    <a:gd name="T81" fmla="*/ 47 h 95"/>
                    <a:gd name="T82" fmla="*/ 23 w 96"/>
                    <a:gd name="T83" fmla="*/ 60 h 95"/>
                    <a:gd name="T84" fmla="*/ 9 w 96"/>
                    <a:gd name="T85" fmla="*/ 60 h 95"/>
                    <a:gd name="T86" fmla="*/ 7 w 96"/>
                    <a:gd name="T87" fmla="*/ 47 h 95"/>
                    <a:gd name="T88" fmla="*/ 9 w 96"/>
                    <a:gd name="T89" fmla="*/ 37 h 95"/>
                    <a:gd name="T90" fmla="*/ 12 w 96"/>
                    <a:gd name="T91" fmla="*/ 67 h 95"/>
                    <a:gd name="T92" fmla="*/ 24 w 96"/>
                    <a:gd name="T93" fmla="*/ 67 h 95"/>
                    <a:gd name="T94" fmla="*/ 31 w 96"/>
                    <a:gd name="T95" fmla="*/ 85 h 95"/>
                    <a:gd name="T96" fmla="*/ 12 w 96"/>
                    <a:gd name="T97" fmla="*/ 67 h 95"/>
                    <a:gd name="T98" fmla="*/ 65 w 96"/>
                    <a:gd name="T99" fmla="*/ 85 h 95"/>
                    <a:gd name="T100" fmla="*/ 72 w 96"/>
                    <a:gd name="T101" fmla="*/ 67 h 95"/>
                    <a:gd name="T102" fmla="*/ 84 w 96"/>
                    <a:gd name="T103" fmla="*/ 67 h 95"/>
                    <a:gd name="T104" fmla="*/ 65 w 96"/>
                    <a:gd name="T105" fmla="*/ 8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96" h="95">
                      <a:moveTo>
                        <a:pt x="92" y="66"/>
                      </a:moveTo>
                      <a:cubicBezTo>
                        <a:pt x="95" y="60"/>
                        <a:pt x="96" y="54"/>
                        <a:pt x="96" y="47"/>
                      </a:cubicBezTo>
                      <a:cubicBezTo>
                        <a:pt x="96" y="21"/>
                        <a:pt x="75" y="0"/>
                        <a:pt x="48" y="0"/>
                      </a:cubicBezTo>
                      <a:cubicBezTo>
                        <a:pt x="22" y="0"/>
                        <a:pt x="0" y="21"/>
                        <a:pt x="0" y="47"/>
                      </a:cubicBezTo>
                      <a:cubicBezTo>
                        <a:pt x="0" y="74"/>
                        <a:pt x="22" y="95"/>
                        <a:pt x="48" y="95"/>
                      </a:cubicBezTo>
                      <a:cubicBezTo>
                        <a:pt x="68" y="95"/>
                        <a:pt x="84" y="84"/>
                        <a:pt x="92" y="67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lnTo>
                        <a:pt x="92" y="66"/>
                      </a:lnTo>
                      <a:close/>
                      <a:moveTo>
                        <a:pt x="48" y="88"/>
                      </a:moveTo>
                      <a:cubicBezTo>
                        <a:pt x="42" y="88"/>
                        <a:pt x="35" y="80"/>
                        <a:pt x="31" y="67"/>
                      </a:cubicBezTo>
                      <a:cubicBezTo>
                        <a:pt x="65" y="67"/>
                        <a:pt x="65" y="67"/>
                        <a:pt x="65" y="67"/>
                      </a:cubicBezTo>
                      <a:cubicBezTo>
                        <a:pt x="61" y="80"/>
                        <a:pt x="54" y="88"/>
                        <a:pt x="48" y="88"/>
                      </a:cubicBezTo>
                      <a:close/>
                      <a:moveTo>
                        <a:pt x="30" y="60"/>
                      </a:moveTo>
                      <a:cubicBezTo>
                        <a:pt x="29" y="56"/>
                        <a:pt x="29" y="52"/>
                        <a:pt x="29" y="47"/>
                      </a:cubicBezTo>
                      <a:cubicBezTo>
                        <a:pt x="29" y="44"/>
                        <a:pt x="29" y="40"/>
                        <a:pt x="30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40"/>
                        <a:pt x="67" y="44"/>
                        <a:pt x="67" y="47"/>
                      </a:cubicBezTo>
                      <a:cubicBezTo>
                        <a:pt x="67" y="52"/>
                        <a:pt x="67" y="56"/>
                        <a:pt x="66" y="60"/>
                      </a:cubicBezTo>
                      <a:lnTo>
                        <a:pt x="30" y="60"/>
                      </a:lnTo>
                      <a:close/>
                      <a:moveTo>
                        <a:pt x="48" y="7"/>
                      </a:moveTo>
                      <a:cubicBezTo>
                        <a:pt x="55" y="7"/>
                        <a:pt x="62" y="16"/>
                        <a:pt x="65" y="3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4" y="16"/>
                        <a:pt x="42" y="7"/>
                        <a:pt x="48" y="7"/>
                      </a:cubicBezTo>
                      <a:close/>
                      <a:moveTo>
                        <a:pt x="74" y="37"/>
                      </a:moveTo>
                      <a:cubicBezTo>
                        <a:pt x="87" y="37"/>
                        <a:pt x="87" y="37"/>
                        <a:pt x="87" y="37"/>
                      </a:cubicBezTo>
                      <a:cubicBezTo>
                        <a:pt x="88" y="40"/>
                        <a:pt x="89" y="44"/>
                        <a:pt x="89" y="47"/>
                      </a:cubicBezTo>
                      <a:cubicBezTo>
                        <a:pt x="89" y="52"/>
                        <a:pt x="88" y="56"/>
                        <a:pt x="87" y="60"/>
                      </a:cubicBezTo>
                      <a:cubicBezTo>
                        <a:pt x="74" y="60"/>
                        <a:pt x="74" y="60"/>
                        <a:pt x="74" y="60"/>
                      </a:cubicBezTo>
                      <a:cubicBezTo>
                        <a:pt x="74" y="56"/>
                        <a:pt x="75" y="52"/>
                        <a:pt x="75" y="47"/>
                      </a:cubicBezTo>
                      <a:cubicBezTo>
                        <a:pt x="75" y="44"/>
                        <a:pt x="74" y="40"/>
                        <a:pt x="74" y="37"/>
                      </a:cubicBezTo>
                      <a:close/>
                      <a:moveTo>
                        <a:pt x="85" y="30"/>
                      </a:moveTo>
                      <a:cubicBezTo>
                        <a:pt x="73" y="30"/>
                        <a:pt x="73" y="30"/>
                        <a:pt x="73" y="30"/>
                      </a:cubicBezTo>
                      <a:cubicBezTo>
                        <a:pt x="71" y="22"/>
                        <a:pt x="68" y="15"/>
                        <a:pt x="65" y="10"/>
                      </a:cubicBezTo>
                      <a:cubicBezTo>
                        <a:pt x="73" y="14"/>
                        <a:pt x="81" y="21"/>
                        <a:pt x="85" y="30"/>
                      </a:cubicBezTo>
                      <a:close/>
                      <a:moveTo>
                        <a:pt x="31" y="10"/>
                      </a:moveTo>
                      <a:cubicBezTo>
                        <a:pt x="28" y="15"/>
                        <a:pt x="25" y="22"/>
                        <a:pt x="24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6" y="21"/>
                        <a:pt x="23" y="14"/>
                        <a:pt x="31" y="10"/>
                      </a:cubicBezTo>
                      <a:close/>
                      <a:moveTo>
                        <a:pt x="9" y="37"/>
                      </a:move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40"/>
                        <a:pt x="22" y="44"/>
                        <a:pt x="22" y="47"/>
                      </a:cubicBezTo>
                      <a:cubicBezTo>
                        <a:pt x="22" y="52"/>
                        <a:pt x="22" y="56"/>
                        <a:pt x="23" y="60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8" y="56"/>
                        <a:pt x="7" y="52"/>
                        <a:pt x="7" y="47"/>
                      </a:cubicBezTo>
                      <a:cubicBezTo>
                        <a:pt x="7" y="44"/>
                        <a:pt x="8" y="40"/>
                        <a:pt x="9" y="37"/>
                      </a:cubicBezTo>
                      <a:close/>
                      <a:moveTo>
                        <a:pt x="12" y="67"/>
                      </a:moveTo>
                      <a:cubicBezTo>
                        <a:pt x="24" y="67"/>
                        <a:pt x="24" y="67"/>
                        <a:pt x="24" y="67"/>
                      </a:cubicBezTo>
                      <a:cubicBezTo>
                        <a:pt x="26" y="74"/>
                        <a:pt x="28" y="80"/>
                        <a:pt x="31" y="85"/>
                      </a:cubicBezTo>
                      <a:cubicBezTo>
                        <a:pt x="23" y="81"/>
                        <a:pt x="16" y="75"/>
                        <a:pt x="12" y="67"/>
                      </a:cubicBezTo>
                      <a:close/>
                      <a:moveTo>
                        <a:pt x="65" y="85"/>
                      </a:moveTo>
                      <a:cubicBezTo>
                        <a:pt x="68" y="80"/>
                        <a:pt x="71" y="74"/>
                        <a:pt x="72" y="67"/>
                      </a:cubicBezTo>
                      <a:cubicBezTo>
                        <a:pt x="84" y="67"/>
                        <a:pt x="84" y="67"/>
                        <a:pt x="84" y="67"/>
                      </a:cubicBezTo>
                      <a:cubicBezTo>
                        <a:pt x="80" y="75"/>
                        <a:pt x="73" y="81"/>
                        <a:pt x="65" y="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88" name="ïṩḷiďe">
                  <a:extLst>
                    <a:ext uri="{FF2B5EF4-FFF2-40B4-BE49-F238E27FC236}">
                      <a16:creationId xmlns:a16="http://schemas.microsoft.com/office/drawing/2014/main" xmlns="" id="{4CD4A52B-53C9-43B6-96A5-5F665258CB7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440489" y="6197078"/>
                  <a:ext cx="302063" cy="204847"/>
                  <a:chOff x="7440489" y="6197078"/>
                  <a:chExt cx="302063" cy="204847"/>
                </a:xfrm>
                <a:solidFill>
                  <a:schemeClr val="accent1"/>
                </a:solidFill>
              </p:grpSpPr>
              <p:sp>
                <p:nvSpPr>
                  <p:cNvPr id="116" name="íśliďé">
                    <a:extLst>
                      <a:ext uri="{FF2B5EF4-FFF2-40B4-BE49-F238E27FC236}">
                        <a16:creationId xmlns:a16="http://schemas.microsoft.com/office/drawing/2014/main" xmlns="" id="{B4E09F73-1818-4BFD-8499-F2404DD4B1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76946" y="6257837"/>
                    <a:ext cx="230887" cy="109367"/>
                  </a:xfrm>
                  <a:custGeom>
                    <a:avLst/>
                    <a:gdLst>
                      <a:gd name="T0" fmla="*/ 64 w 64"/>
                      <a:gd name="T1" fmla="*/ 24 h 30"/>
                      <a:gd name="T2" fmla="*/ 47 w 64"/>
                      <a:gd name="T3" fmla="*/ 20 h 30"/>
                      <a:gd name="T4" fmla="*/ 19 w 64"/>
                      <a:gd name="T5" fmla="*/ 4 h 30"/>
                      <a:gd name="T6" fmla="*/ 0 w 64"/>
                      <a:gd name="T7" fmla="*/ 11 h 30"/>
                      <a:gd name="T8" fmla="*/ 0 w 64"/>
                      <a:gd name="T9" fmla="*/ 30 h 30"/>
                      <a:gd name="T10" fmla="*/ 64 w 64"/>
                      <a:gd name="T11" fmla="*/ 30 h 30"/>
                      <a:gd name="T12" fmla="*/ 64 w 64"/>
                      <a:gd name="T13" fmla="*/ 24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30">
                        <a:moveTo>
                          <a:pt x="64" y="24"/>
                        </a:moveTo>
                        <a:cubicBezTo>
                          <a:pt x="62" y="20"/>
                          <a:pt x="56" y="14"/>
                          <a:pt x="47" y="20"/>
                        </a:cubicBezTo>
                        <a:cubicBezTo>
                          <a:pt x="36" y="27"/>
                          <a:pt x="27" y="11"/>
                          <a:pt x="19" y="4"/>
                        </a:cubicBezTo>
                        <a:cubicBezTo>
                          <a:pt x="14" y="0"/>
                          <a:pt x="6" y="6"/>
                          <a:pt x="0" y="11"/>
                        </a:cubicBezTo>
                        <a:cubicBezTo>
                          <a:pt x="0" y="30"/>
                          <a:pt x="0" y="30"/>
                          <a:pt x="0" y="30"/>
                        </a:cubicBezTo>
                        <a:cubicBezTo>
                          <a:pt x="64" y="30"/>
                          <a:pt x="64" y="30"/>
                          <a:pt x="64" y="30"/>
                        </a:cubicBezTo>
                        <a:lnTo>
                          <a:pt x="64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7" name="îşļîḋé">
                    <a:extLst>
                      <a:ext uri="{FF2B5EF4-FFF2-40B4-BE49-F238E27FC236}">
                        <a16:creationId xmlns:a16="http://schemas.microsoft.com/office/drawing/2014/main" xmlns="" id="{37009DA2-9F56-4F73-9DAF-F80736430C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0489" y="6197078"/>
                    <a:ext cx="302063" cy="204847"/>
                  </a:xfrm>
                  <a:custGeom>
                    <a:avLst/>
                    <a:gdLst>
                      <a:gd name="T0" fmla="*/ 0 w 174"/>
                      <a:gd name="T1" fmla="*/ 0 h 118"/>
                      <a:gd name="T2" fmla="*/ 0 w 174"/>
                      <a:gd name="T3" fmla="*/ 118 h 118"/>
                      <a:gd name="T4" fmla="*/ 172 w 174"/>
                      <a:gd name="T5" fmla="*/ 118 h 118"/>
                      <a:gd name="T6" fmla="*/ 174 w 174"/>
                      <a:gd name="T7" fmla="*/ 118 h 118"/>
                      <a:gd name="T8" fmla="*/ 174 w 174"/>
                      <a:gd name="T9" fmla="*/ 0 h 118"/>
                      <a:gd name="T10" fmla="*/ 0 w 174"/>
                      <a:gd name="T11" fmla="*/ 0 h 118"/>
                      <a:gd name="T12" fmla="*/ 158 w 174"/>
                      <a:gd name="T13" fmla="*/ 91 h 118"/>
                      <a:gd name="T14" fmla="*/ 158 w 174"/>
                      <a:gd name="T15" fmla="*/ 102 h 118"/>
                      <a:gd name="T16" fmla="*/ 15 w 174"/>
                      <a:gd name="T17" fmla="*/ 102 h 118"/>
                      <a:gd name="T18" fmla="*/ 15 w 174"/>
                      <a:gd name="T19" fmla="*/ 64 h 118"/>
                      <a:gd name="T20" fmla="*/ 15 w 174"/>
                      <a:gd name="T21" fmla="*/ 15 h 118"/>
                      <a:gd name="T22" fmla="*/ 158 w 174"/>
                      <a:gd name="T23" fmla="*/ 15 h 118"/>
                      <a:gd name="T24" fmla="*/ 158 w 174"/>
                      <a:gd name="T25" fmla="*/ 91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4" h="118">
                        <a:moveTo>
                          <a:pt x="0" y="0"/>
                        </a:moveTo>
                        <a:lnTo>
                          <a:pt x="0" y="118"/>
                        </a:lnTo>
                        <a:lnTo>
                          <a:pt x="172" y="118"/>
                        </a:lnTo>
                        <a:lnTo>
                          <a:pt x="174" y="118"/>
                        </a:lnTo>
                        <a:lnTo>
                          <a:pt x="174" y="0"/>
                        </a:lnTo>
                        <a:lnTo>
                          <a:pt x="0" y="0"/>
                        </a:lnTo>
                        <a:close/>
                        <a:moveTo>
                          <a:pt x="158" y="91"/>
                        </a:moveTo>
                        <a:lnTo>
                          <a:pt x="158" y="102"/>
                        </a:lnTo>
                        <a:lnTo>
                          <a:pt x="15" y="102"/>
                        </a:lnTo>
                        <a:lnTo>
                          <a:pt x="15" y="64"/>
                        </a:lnTo>
                        <a:lnTo>
                          <a:pt x="15" y="15"/>
                        </a:lnTo>
                        <a:lnTo>
                          <a:pt x="158" y="15"/>
                        </a:lnTo>
                        <a:lnTo>
                          <a:pt x="158" y="9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8" name="íṩ1ídê">
                    <a:extLst>
                      <a:ext uri="{FF2B5EF4-FFF2-40B4-BE49-F238E27FC236}">
                        <a16:creationId xmlns:a16="http://schemas.microsoft.com/office/drawing/2014/main" xmlns="" id="{FA5F9E3F-1B8C-45CE-BCCD-4C79BB5F42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4017" y="6237005"/>
                    <a:ext cx="46871" cy="4339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89" name="iṥļiďe">
                  <a:extLst>
                    <a:ext uri="{FF2B5EF4-FFF2-40B4-BE49-F238E27FC236}">
                      <a16:creationId xmlns:a16="http://schemas.microsoft.com/office/drawing/2014/main" xmlns="" id="{61011B9B-10D3-4F14-9D43-274F2D41E1B1}"/>
                    </a:ext>
                  </a:extLst>
                </p:cNvPr>
                <p:cNvSpPr/>
                <p:nvPr/>
              </p:nvSpPr>
              <p:spPr bwMode="auto">
                <a:xfrm>
                  <a:off x="7742553" y="3275397"/>
                  <a:ext cx="496495" cy="489551"/>
                </a:xfrm>
                <a:custGeom>
                  <a:avLst/>
                  <a:gdLst>
                    <a:gd name="T0" fmla="*/ 108 w 138"/>
                    <a:gd name="T1" fmla="*/ 15 h 136"/>
                    <a:gd name="T2" fmla="*/ 60 w 138"/>
                    <a:gd name="T3" fmla="*/ 13 h 136"/>
                    <a:gd name="T4" fmla="*/ 11 w 138"/>
                    <a:gd name="T5" fmla="*/ 15 h 136"/>
                    <a:gd name="T6" fmla="*/ 5 w 138"/>
                    <a:gd name="T7" fmla="*/ 14 h 136"/>
                    <a:gd name="T8" fmla="*/ 2 w 138"/>
                    <a:gd name="T9" fmla="*/ 22 h 136"/>
                    <a:gd name="T10" fmla="*/ 52 w 138"/>
                    <a:gd name="T11" fmla="*/ 132 h 136"/>
                    <a:gd name="T12" fmla="*/ 57 w 138"/>
                    <a:gd name="T13" fmla="*/ 135 h 136"/>
                    <a:gd name="T14" fmla="*/ 60 w 138"/>
                    <a:gd name="T15" fmla="*/ 135 h 136"/>
                    <a:gd name="T16" fmla="*/ 63 w 138"/>
                    <a:gd name="T17" fmla="*/ 127 h 136"/>
                    <a:gd name="T18" fmla="*/ 41 w 138"/>
                    <a:gd name="T19" fmla="*/ 78 h 136"/>
                    <a:gd name="T20" fmla="*/ 90 w 138"/>
                    <a:gd name="T21" fmla="*/ 76 h 136"/>
                    <a:gd name="T22" fmla="*/ 138 w 138"/>
                    <a:gd name="T23" fmla="*/ 79 h 136"/>
                    <a:gd name="T24" fmla="*/ 108 w 138"/>
                    <a:gd name="T25" fmla="*/ 1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8" h="136">
                      <a:moveTo>
                        <a:pt x="108" y="15"/>
                      </a:moveTo>
                      <a:cubicBezTo>
                        <a:pt x="108" y="15"/>
                        <a:pt x="83" y="24"/>
                        <a:pt x="60" y="13"/>
                      </a:cubicBezTo>
                      <a:cubicBezTo>
                        <a:pt x="36" y="0"/>
                        <a:pt x="24" y="3"/>
                        <a:pt x="11" y="15"/>
                      </a:cubicBezTo>
                      <a:cubicBezTo>
                        <a:pt x="9" y="13"/>
                        <a:pt x="7" y="13"/>
                        <a:pt x="5" y="14"/>
                      </a:cubicBezTo>
                      <a:cubicBezTo>
                        <a:pt x="2" y="15"/>
                        <a:pt x="0" y="19"/>
                        <a:pt x="2" y="22"/>
                      </a:cubicBezTo>
                      <a:cubicBezTo>
                        <a:pt x="52" y="132"/>
                        <a:pt x="52" y="132"/>
                        <a:pt x="52" y="132"/>
                      </a:cubicBezTo>
                      <a:cubicBezTo>
                        <a:pt x="53" y="134"/>
                        <a:pt x="55" y="135"/>
                        <a:pt x="57" y="135"/>
                      </a:cubicBezTo>
                      <a:cubicBezTo>
                        <a:pt x="58" y="136"/>
                        <a:pt x="59" y="135"/>
                        <a:pt x="60" y="135"/>
                      </a:cubicBezTo>
                      <a:cubicBezTo>
                        <a:pt x="63" y="134"/>
                        <a:pt x="65" y="130"/>
                        <a:pt x="63" y="127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54" y="66"/>
                        <a:pt x="66" y="64"/>
                        <a:pt x="90" y="76"/>
                      </a:cubicBezTo>
                      <a:cubicBezTo>
                        <a:pt x="113" y="87"/>
                        <a:pt x="138" y="79"/>
                        <a:pt x="138" y="79"/>
                      </a:cubicBezTo>
                      <a:lnTo>
                        <a:pt x="108" y="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ïṡ1iḋe">
                  <a:extLst>
                    <a:ext uri="{FF2B5EF4-FFF2-40B4-BE49-F238E27FC236}">
                      <a16:creationId xmlns:a16="http://schemas.microsoft.com/office/drawing/2014/main" xmlns="" id="{84C472F7-EFF1-49CD-892F-897BDF1D4D46}"/>
                    </a:ext>
                  </a:extLst>
                </p:cNvPr>
                <p:cNvSpPr/>
                <p:nvPr/>
              </p:nvSpPr>
              <p:spPr bwMode="auto">
                <a:xfrm>
                  <a:off x="9869147" y="1570649"/>
                  <a:ext cx="361087" cy="336783"/>
                </a:xfrm>
                <a:custGeom>
                  <a:avLst/>
                  <a:gdLst>
                    <a:gd name="T0" fmla="*/ 56 w 100"/>
                    <a:gd name="T1" fmla="*/ 0 h 94"/>
                    <a:gd name="T2" fmla="*/ 0 w 100"/>
                    <a:gd name="T3" fmla="*/ 63 h 94"/>
                    <a:gd name="T4" fmla="*/ 19 w 100"/>
                    <a:gd name="T5" fmla="*/ 63 h 94"/>
                    <a:gd name="T6" fmla="*/ 37 w 100"/>
                    <a:gd name="T7" fmla="*/ 69 h 94"/>
                    <a:gd name="T8" fmla="*/ 56 w 100"/>
                    <a:gd name="T9" fmla="*/ 94 h 94"/>
                    <a:gd name="T10" fmla="*/ 100 w 100"/>
                    <a:gd name="T11" fmla="*/ 44 h 94"/>
                    <a:gd name="T12" fmla="*/ 56 w 100"/>
                    <a:gd name="T13" fmla="*/ 0 h 94"/>
                    <a:gd name="T14" fmla="*/ 25 w 100"/>
                    <a:gd name="T15" fmla="*/ 45 h 94"/>
                    <a:gd name="T16" fmla="*/ 17 w 100"/>
                    <a:gd name="T17" fmla="*/ 38 h 94"/>
                    <a:gd name="T18" fmla="*/ 25 w 100"/>
                    <a:gd name="T19" fmla="*/ 30 h 94"/>
                    <a:gd name="T20" fmla="*/ 33 w 100"/>
                    <a:gd name="T21" fmla="*/ 38 h 94"/>
                    <a:gd name="T22" fmla="*/ 25 w 100"/>
                    <a:gd name="T23" fmla="*/ 45 h 94"/>
                    <a:gd name="T24" fmla="*/ 39 w 100"/>
                    <a:gd name="T25" fmla="*/ 22 h 94"/>
                    <a:gd name="T26" fmla="*/ 47 w 100"/>
                    <a:gd name="T27" fmla="*/ 14 h 94"/>
                    <a:gd name="T28" fmla="*/ 55 w 100"/>
                    <a:gd name="T29" fmla="*/ 22 h 94"/>
                    <a:gd name="T30" fmla="*/ 47 w 100"/>
                    <a:gd name="T31" fmla="*/ 30 h 94"/>
                    <a:gd name="T32" fmla="*/ 39 w 100"/>
                    <a:gd name="T33" fmla="*/ 22 h 94"/>
                    <a:gd name="T34" fmla="*/ 59 w 100"/>
                    <a:gd name="T35" fmla="*/ 77 h 94"/>
                    <a:gd name="T36" fmla="*/ 48 w 100"/>
                    <a:gd name="T37" fmla="*/ 66 h 94"/>
                    <a:gd name="T38" fmla="*/ 59 w 100"/>
                    <a:gd name="T39" fmla="*/ 55 h 94"/>
                    <a:gd name="T40" fmla="*/ 70 w 100"/>
                    <a:gd name="T41" fmla="*/ 66 h 94"/>
                    <a:gd name="T42" fmla="*/ 59 w 100"/>
                    <a:gd name="T43" fmla="*/ 77 h 94"/>
                    <a:gd name="T44" fmla="*/ 78 w 100"/>
                    <a:gd name="T45" fmla="*/ 58 h 94"/>
                    <a:gd name="T46" fmla="*/ 73 w 100"/>
                    <a:gd name="T47" fmla="*/ 53 h 94"/>
                    <a:gd name="T48" fmla="*/ 78 w 100"/>
                    <a:gd name="T49" fmla="*/ 49 h 94"/>
                    <a:gd name="T50" fmla="*/ 83 w 100"/>
                    <a:gd name="T51" fmla="*/ 53 h 94"/>
                    <a:gd name="T52" fmla="*/ 78 w 100"/>
                    <a:gd name="T53" fmla="*/ 58 h 94"/>
                    <a:gd name="T54" fmla="*/ 72 w 100"/>
                    <a:gd name="T55" fmla="*/ 39 h 94"/>
                    <a:gd name="T56" fmla="*/ 61 w 100"/>
                    <a:gd name="T57" fmla="*/ 28 h 94"/>
                    <a:gd name="T58" fmla="*/ 72 w 100"/>
                    <a:gd name="T59" fmla="*/ 17 h 94"/>
                    <a:gd name="T60" fmla="*/ 83 w 100"/>
                    <a:gd name="T61" fmla="*/ 28 h 94"/>
                    <a:gd name="T62" fmla="*/ 72 w 100"/>
                    <a:gd name="T63" fmla="*/ 3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0" h="94">
                      <a:moveTo>
                        <a:pt x="56" y="0"/>
                      </a:moveTo>
                      <a:cubicBezTo>
                        <a:pt x="19" y="0"/>
                        <a:pt x="0" y="38"/>
                        <a:pt x="0" y="63"/>
                      </a:cubicBezTo>
                      <a:cubicBezTo>
                        <a:pt x="0" y="69"/>
                        <a:pt x="12" y="82"/>
                        <a:pt x="19" y="63"/>
                      </a:cubicBezTo>
                      <a:cubicBezTo>
                        <a:pt x="21" y="54"/>
                        <a:pt x="37" y="56"/>
                        <a:pt x="37" y="69"/>
                      </a:cubicBezTo>
                      <a:cubicBezTo>
                        <a:pt x="37" y="83"/>
                        <a:pt x="44" y="94"/>
                        <a:pt x="56" y="94"/>
                      </a:cubicBezTo>
                      <a:cubicBezTo>
                        <a:pt x="94" y="94"/>
                        <a:pt x="100" y="63"/>
                        <a:pt x="100" y="44"/>
                      </a:cubicBezTo>
                      <a:cubicBezTo>
                        <a:pt x="100" y="25"/>
                        <a:pt x="94" y="0"/>
                        <a:pt x="56" y="0"/>
                      </a:cubicBezTo>
                      <a:close/>
                      <a:moveTo>
                        <a:pt x="25" y="45"/>
                      </a:moveTo>
                      <a:cubicBezTo>
                        <a:pt x="20" y="45"/>
                        <a:pt x="17" y="42"/>
                        <a:pt x="17" y="38"/>
                      </a:cubicBezTo>
                      <a:cubicBezTo>
                        <a:pt x="17" y="33"/>
                        <a:pt x="20" y="30"/>
                        <a:pt x="25" y="30"/>
                      </a:cubicBezTo>
                      <a:cubicBezTo>
                        <a:pt x="29" y="30"/>
                        <a:pt x="33" y="33"/>
                        <a:pt x="33" y="38"/>
                      </a:cubicBezTo>
                      <a:cubicBezTo>
                        <a:pt x="33" y="42"/>
                        <a:pt x="29" y="45"/>
                        <a:pt x="25" y="45"/>
                      </a:cubicBezTo>
                      <a:close/>
                      <a:moveTo>
                        <a:pt x="39" y="22"/>
                      </a:moveTo>
                      <a:cubicBezTo>
                        <a:pt x="39" y="18"/>
                        <a:pt x="42" y="14"/>
                        <a:pt x="47" y="14"/>
                      </a:cubicBezTo>
                      <a:cubicBezTo>
                        <a:pt x="51" y="14"/>
                        <a:pt x="55" y="18"/>
                        <a:pt x="55" y="22"/>
                      </a:cubicBezTo>
                      <a:cubicBezTo>
                        <a:pt x="55" y="26"/>
                        <a:pt x="51" y="30"/>
                        <a:pt x="47" y="30"/>
                      </a:cubicBezTo>
                      <a:cubicBezTo>
                        <a:pt x="42" y="30"/>
                        <a:pt x="39" y="26"/>
                        <a:pt x="39" y="22"/>
                      </a:cubicBezTo>
                      <a:close/>
                      <a:moveTo>
                        <a:pt x="59" y="77"/>
                      </a:moveTo>
                      <a:cubicBezTo>
                        <a:pt x="53" y="77"/>
                        <a:pt x="48" y="72"/>
                        <a:pt x="48" y="66"/>
                      </a:cubicBezTo>
                      <a:cubicBezTo>
                        <a:pt x="48" y="60"/>
                        <a:pt x="53" y="55"/>
                        <a:pt x="59" y="55"/>
                      </a:cubicBezTo>
                      <a:cubicBezTo>
                        <a:pt x="65" y="55"/>
                        <a:pt x="70" y="60"/>
                        <a:pt x="70" y="66"/>
                      </a:cubicBezTo>
                      <a:cubicBezTo>
                        <a:pt x="70" y="72"/>
                        <a:pt x="65" y="77"/>
                        <a:pt x="59" y="77"/>
                      </a:cubicBezTo>
                      <a:close/>
                      <a:moveTo>
                        <a:pt x="78" y="58"/>
                      </a:moveTo>
                      <a:cubicBezTo>
                        <a:pt x="76" y="58"/>
                        <a:pt x="73" y="56"/>
                        <a:pt x="73" y="53"/>
                      </a:cubicBezTo>
                      <a:cubicBezTo>
                        <a:pt x="73" y="51"/>
                        <a:pt x="76" y="49"/>
                        <a:pt x="78" y="49"/>
                      </a:cubicBezTo>
                      <a:cubicBezTo>
                        <a:pt x="81" y="49"/>
                        <a:pt x="83" y="51"/>
                        <a:pt x="83" y="53"/>
                      </a:cubicBezTo>
                      <a:cubicBezTo>
                        <a:pt x="83" y="56"/>
                        <a:pt x="81" y="58"/>
                        <a:pt x="78" y="58"/>
                      </a:cubicBezTo>
                      <a:close/>
                      <a:moveTo>
                        <a:pt x="72" y="39"/>
                      </a:moveTo>
                      <a:cubicBezTo>
                        <a:pt x="66" y="39"/>
                        <a:pt x="61" y="34"/>
                        <a:pt x="61" y="28"/>
                      </a:cubicBezTo>
                      <a:cubicBezTo>
                        <a:pt x="61" y="22"/>
                        <a:pt x="66" y="17"/>
                        <a:pt x="72" y="17"/>
                      </a:cubicBezTo>
                      <a:cubicBezTo>
                        <a:pt x="78" y="17"/>
                        <a:pt x="83" y="22"/>
                        <a:pt x="83" y="28"/>
                      </a:cubicBezTo>
                      <a:cubicBezTo>
                        <a:pt x="83" y="34"/>
                        <a:pt x="78" y="39"/>
                        <a:pt x="72" y="3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91" name="íṥļiďe">
                  <a:extLst>
                    <a:ext uri="{FF2B5EF4-FFF2-40B4-BE49-F238E27FC236}">
                      <a16:creationId xmlns:a16="http://schemas.microsoft.com/office/drawing/2014/main" xmlns="" id="{DCC1C8C1-1EB3-455A-9DF9-05FB4F321D4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84644" y="5211032"/>
                  <a:ext cx="486079" cy="558991"/>
                  <a:chOff x="6584644" y="5211032"/>
                  <a:chExt cx="486079" cy="558991"/>
                </a:xfrm>
                <a:solidFill>
                  <a:schemeClr val="accent1"/>
                </a:solidFill>
              </p:grpSpPr>
              <p:sp>
                <p:nvSpPr>
                  <p:cNvPr id="113" name="îsḷîḍe">
                    <a:extLst>
                      <a:ext uri="{FF2B5EF4-FFF2-40B4-BE49-F238E27FC236}">
                        <a16:creationId xmlns:a16="http://schemas.microsoft.com/office/drawing/2014/main" xmlns="" id="{344AF899-7184-49E0-977F-DCC4DAC566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84644" y="5315192"/>
                    <a:ext cx="486079" cy="454831"/>
                  </a:xfrm>
                  <a:custGeom>
                    <a:avLst/>
                    <a:gdLst>
                      <a:gd name="T0" fmla="*/ 67 w 135"/>
                      <a:gd name="T1" fmla="*/ 20 h 126"/>
                      <a:gd name="T2" fmla="*/ 0 w 135"/>
                      <a:gd name="T3" fmla="*/ 58 h 126"/>
                      <a:gd name="T4" fmla="*/ 48 w 135"/>
                      <a:gd name="T5" fmla="*/ 126 h 126"/>
                      <a:gd name="T6" fmla="*/ 67 w 135"/>
                      <a:gd name="T7" fmla="*/ 116 h 126"/>
                      <a:gd name="T8" fmla="*/ 87 w 135"/>
                      <a:gd name="T9" fmla="*/ 126 h 126"/>
                      <a:gd name="T10" fmla="*/ 135 w 135"/>
                      <a:gd name="T11" fmla="*/ 58 h 126"/>
                      <a:gd name="T12" fmla="*/ 67 w 135"/>
                      <a:gd name="T13" fmla="*/ 20 h 126"/>
                      <a:gd name="T14" fmla="*/ 29 w 135"/>
                      <a:gd name="T15" fmla="*/ 97 h 126"/>
                      <a:gd name="T16" fmla="*/ 29 w 135"/>
                      <a:gd name="T17" fmla="*/ 29 h 126"/>
                      <a:gd name="T18" fmla="*/ 48 w 135"/>
                      <a:gd name="T19" fmla="*/ 29 h 126"/>
                      <a:gd name="T20" fmla="*/ 29 w 135"/>
                      <a:gd name="T21" fmla="*/ 97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5" h="126">
                        <a:moveTo>
                          <a:pt x="67" y="20"/>
                        </a:moveTo>
                        <a:cubicBezTo>
                          <a:pt x="17" y="0"/>
                          <a:pt x="0" y="29"/>
                          <a:pt x="0" y="58"/>
                        </a:cubicBezTo>
                        <a:cubicBezTo>
                          <a:pt x="0" y="87"/>
                          <a:pt x="34" y="126"/>
                          <a:pt x="48" y="126"/>
                        </a:cubicBezTo>
                        <a:cubicBezTo>
                          <a:pt x="68" y="126"/>
                          <a:pt x="67" y="116"/>
                          <a:pt x="67" y="116"/>
                        </a:cubicBezTo>
                        <a:cubicBezTo>
                          <a:pt x="67" y="116"/>
                          <a:pt x="67" y="126"/>
                          <a:pt x="87" y="126"/>
                        </a:cubicBezTo>
                        <a:cubicBezTo>
                          <a:pt x="101" y="126"/>
                          <a:pt x="135" y="87"/>
                          <a:pt x="135" y="58"/>
                        </a:cubicBezTo>
                        <a:cubicBezTo>
                          <a:pt x="135" y="29"/>
                          <a:pt x="118" y="0"/>
                          <a:pt x="67" y="20"/>
                        </a:cubicBezTo>
                        <a:close/>
                        <a:moveTo>
                          <a:pt x="29" y="97"/>
                        </a:moveTo>
                        <a:cubicBezTo>
                          <a:pt x="0" y="58"/>
                          <a:pt x="29" y="29"/>
                          <a:pt x="29" y="29"/>
                        </a:cubicBezTo>
                        <a:cubicBezTo>
                          <a:pt x="48" y="29"/>
                          <a:pt x="48" y="29"/>
                          <a:pt x="48" y="29"/>
                        </a:cubicBezTo>
                        <a:cubicBezTo>
                          <a:pt x="48" y="29"/>
                          <a:pt x="29" y="49"/>
                          <a:pt x="29" y="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4" name="isļidê">
                    <a:extLst>
                      <a:ext uri="{FF2B5EF4-FFF2-40B4-BE49-F238E27FC236}">
                        <a16:creationId xmlns:a16="http://schemas.microsoft.com/office/drawing/2014/main" xmlns="" id="{50D40320-3489-4E4E-87A9-1C0C0CBE3A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8804" y="5211032"/>
                    <a:ext cx="137143" cy="140615"/>
                  </a:xfrm>
                  <a:custGeom>
                    <a:avLst/>
                    <a:gdLst>
                      <a:gd name="T0" fmla="*/ 38 w 38"/>
                      <a:gd name="T1" fmla="*/ 39 h 39"/>
                      <a:gd name="T2" fmla="*/ 19 w 38"/>
                      <a:gd name="T3" fmla="*/ 0 h 39"/>
                      <a:gd name="T4" fmla="*/ 0 w 38"/>
                      <a:gd name="T5" fmla="*/ 0 h 39"/>
                      <a:gd name="T6" fmla="*/ 29 w 38"/>
                      <a:gd name="T7" fmla="*/ 39 h 39"/>
                      <a:gd name="T8" fmla="*/ 38 w 38"/>
                      <a:gd name="T9" fmla="*/ 39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39">
                        <a:moveTo>
                          <a:pt x="38" y="39"/>
                        </a:moveTo>
                        <a:cubicBezTo>
                          <a:pt x="29" y="19"/>
                          <a:pt x="19" y="0"/>
                          <a:pt x="1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9" y="39"/>
                          <a:pt x="29" y="39"/>
                          <a:pt x="29" y="39"/>
                        </a:cubicBezTo>
                        <a:lnTo>
                          <a:pt x="38" y="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5" name="îşḷíḓé">
                    <a:extLst>
                      <a:ext uri="{FF2B5EF4-FFF2-40B4-BE49-F238E27FC236}">
                        <a16:creationId xmlns:a16="http://schemas.microsoft.com/office/drawing/2014/main" xmlns="" id="{51C8F579-1039-46AC-B8EB-855E961134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25947" y="5211032"/>
                    <a:ext cx="175335" cy="140615"/>
                  </a:xfrm>
                  <a:custGeom>
                    <a:avLst/>
                    <a:gdLst>
                      <a:gd name="T0" fmla="*/ 49 w 49"/>
                      <a:gd name="T1" fmla="*/ 0 h 39"/>
                      <a:gd name="T2" fmla="*/ 0 w 49"/>
                      <a:gd name="T3" fmla="*/ 39 h 39"/>
                      <a:gd name="T4" fmla="*/ 49 w 49"/>
                      <a:gd name="T5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9" h="39">
                        <a:moveTo>
                          <a:pt x="49" y="0"/>
                        </a:moveTo>
                        <a:cubicBezTo>
                          <a:pt x="49" y="0"/>
                          <a:pt x="0" y="0"/>
                          <a:pt x="0" y="39"/>
                        </a:cubicBezTo>
                        <a:cubicBezTo>
                          <a:pt x="0" y="39"/>
                          <a:pt x="49" y="39"/>
                          <a:pt x="4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92" name="iṥḻíďe">
                  <a:extLst>
                    <a:ext uri="{FF2B5EF4-FFF2-40B4-BE49-F238E27FC236}">
                      <a16:creationId xmlns:a16="http://schemas.microsoft.com/office/drawing/2014/main" xmlns="" id="{25AB199D-974E-484A-87BE-5F806D1F3E8C}"/>
                    </a:ext>
                  </a:extLst>
                </p:cNvPr>
                <p:cNvSpPr/>
                <p:nvPr/>
              </p:nvSpPr>
              <p:spPr bwMode="auto">
                <a:xfrm>
                  <a:off x="9452508" y="2386567"/>
                  <a:ext cx="385391" cy="413167"/>
                </a:xfrm>
                <a:custGeom>
                  <a:avLst/>
                  <a:gdLst>
                    <a:gd name="T0" fmla="*/ 57 w 107"/>
                    <a:gd name="T1" fmla="*/ 8 h 115"/>
                    <a:gd name="T2" fmla="*/ 57 w 107"/>
                    <a:gd name="T3" fmla="*/ 4 h 115"/>
                    <a:gd name="T4" fmla="*/ 53 w 107"/>
                    <a:gd name="T5" fmla="*/ 0 h 115"/>
                    <a:gd name="T6" fmla="*/ 50 w 107"/>
                    <a:gd name="T7" fmla="*/ 4 h 115"/>
                    <a:gd name="T8" fmla="*/ 50 w 107"/>
                    <a:gd name="T9" fmla="*/ 8 h 115"/>
                    <a:gd name="T10" fmla="*/ 0 w 107"/>
                    <a:gd name="T11" fmla="*/ 61 h 115"/>
                    <a:gd name="T12" fmla="*/ 0 w 107"/>
                    <a:gd name="T13" fmla="*/ 65 h 115"/>
                    <a:gd name="T14" fmla="*/ 0 w 107"/>
                    <a:gd name="T15" fmla="*/ 65 h 115"/>
                    <a:gd name="T16" fmla="*/ 18 w 107"/>
                    <a:gd name="T17" fmla="*/ 50 h 115"/>
                    <a:gd name="T18" fmla="*/ 35 w 107"/>
                    <a:gd name="T19" fmla="*/ 65 h 115"/>
                    <a:gd name="T20" fmla="*/ 36 w 107"/>
                    <a:gd name="T21" fmla="*/ 65 h 115"/>
                    <a:gd name="T22" fmla="*/ 50 w 107"/>
                    <a:gd name="T23" fmla="*/ 51 h 115"/>
                    <a:gd name="T24" fmla="*/ 50 w 107"/>
                    <a:gd name="T25" fmla="*/ 90 h 115"/>
                    <a:gd name="T26" fmla="*/ 39 w 107"/>
                    <a:gd name="T27" fmla="*/ 108 h 115"/>
                    <a:gd name="T28" fmla="*/ 28 w 107"/>
                    <a:gd name="T29" fmla="*/ 97 h 115"/>
                    <a:gd name="T30" fmla="*/ 25 w 107"/>
                    <a:gd name="T31" fmla="*/ 93 h 115"/>
                    <a:gd name="T32" fmla="*/ 21 w 107"/>
                    <a:gd name="T33" fmla="*/ 97 h 115"/>
                    <a:gd name="T34" fmla="*/ 39 w 107"/>
                    <a:gd name="T35" fmla="*/ 115 h 115"/>
                    <a:gd name="T36" fmla="*/ 57 w 107"/>
                    <a:gd name="T37" fmla="*/ 90 h 115"/>
                    <a:gd name="T38" fmla="*/ 57 w 107"/>
                    <a:gd name="T39" fmla="*/ 51 h 115"/>
                    <a:gd name="T40" fmla="*/ 71 w 107"/>
                    <a:gd name="T41" fmla="*/ 65 h 115"/>
                    <a:gd name="T42" fmla="*/ 72 w 107"/>
                    <a:gd name="T43" fmla="*/ 65 h 115"/>
                    <a:gd name="T44" fmla="*/ 89 w 107"/>
                    <a:gd name="T45" fmla="*/ 50 h 115"/>
                    <a:gd name="T46" fmla="*/ 107 w 107"/>
                    <a:gd name="T47" fmla="*/ 65 h 115"/>
                    <a:gd name="T48" fmla="*/ 107 w 107"/>
                    <a:gd name="T49" fmla="*/ 65 h 115"/>
                    <a:gd name="T50" fmla="*/ 107 w 107"/>
                    <a:gd name="T51" fmla="*/ 61 h 115"/>
                    <a:gd name="T52" fmla="*/ 57 w 107"/>
                    <a:gd name="T53" fmla="*/ 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7" h="115">
                      <a:moveTo>
                        <a:pt x="57" y="8"/>
                      </a:move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2"/>
                        <a:pt x="55" y="0"/>
                        <a:pt x="53" y="0"/>
                      </a:cubicBezTo>
                      <a:cubicBezTo>
                        <a:pt x="51" y="0"/>
                        <a:pt x="50" y="2"/>
                        <a:pt x="50" y="4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22" y="9"/>
                        <a:pt x="0" y="33"/>
                        <a:pt x="0" y="61"/>
                      </a:cubicBezTo>
                      <a:cubicBezTo>
                        <a:pt x="0" y="62"/>
                        <a:pt x="0" y="6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2" y="57"/>
                        <a:pt x="9" y="50"/>
                        <a:pt x="18" y="50"/>
                      </a:cubicBezTo>
                      <a:cubicBezTo>
                        <a:pt x="26" y="50"/>
                        <a:pt x="33" y="57"/>
                        <a:pt x="35" y="65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7" y="58"/>
                        <a:pt x="43" y="52"/>
                        <a:pt x="50" y="51"/>
                      </a:cubicBezTo>
                      <a:cubicBezTo>
                        <a:pt x="50" y="90"/>
                        <a:pt x="50" y="90"/>
                        <a:pt x="50" y="90"/>
                      </a:cubicBezTo>
                      <a:cubicBezTo>
                        <a:pt x="50" y="108"/>
                        <a:pt x="46" y="108"/>
                        <a:pt x="39" y="108"/>
                      </a:cubicBezTo>
                      <a:cubicBezTo>
                        <a:pt x="28" y="108"/>
                        <a:pt x="28" y="104"/>
                        <a:pt x="28" y="97"/>
                      </a:cubicBezTo>
                      <a:cubicBezTo>
                        <a:pt x="28" y="95"/>
                        <a:pt x="27" y="93"/>
                        <a:pt x="25" y="93"/>
                      </a:cubicBezTo>
                      <a:cubicBezTo>
                        <a:pt x="23" y="93"/>
                        <a:pt x="21" y="95"/>
                        <a:pt x="21" y="97"/>
                      </a:cubicBezTo>
                      <a:cubicBezTo>
                        <a:pt x="21" y="104"/>
                        <a:pt x="21" y="115"/>
                        <a:pt x="39" y="115"/>
                      </a:cubicBezTo>
                      <a:cubicBezTo>
                        <a:pt x="49" y="115"/>
                        <a:pt x="57" y="113"/>
                        <a:pt x="57" y="90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64" y="52"/>
                        <a:pt x="70" y="58"/>
                        <a:pt x="71" y="65"/>
                      </a:cubicBezTo>
                      <a:cubicBezTo>
                        <a:pt x="72" y="65"/>
                        <a:pt x="72" y="65"/>
                        <a:pt x="72" y="65"/>
                      </a:cubicBezTo>
                      <a:cubicBezTo>
                        <a:pt x="73" y="57"/>
                        <a:pt x="81" y="50"/>
                        <a:pt x="89" y="50"/>
                      </a:cubicBezTo>
                      <a:cubicBezTo>
                        <a:pt x="98" y="50"/>
                        <a:pt x="105" y="57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4"/>
                        <a:pt x="107" y="62"/>
                        <a:pt x="107" y="61"/>
                      </a:cubicBezTo>
                      <a:cubicBezTo>
                        <a:pt x="107" y="33"/>
                        <a:pt x="85" y="9"/>
                        <a:pt x="57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3" name="i$ľiḋé">
                  <a:extLst>
                    <a:ext uri="{FF2B5EF4-FFF2-40B4-BE49-F238E27FC236}">
                      <a16:creationId xmlns:a16="http://schemas.microsoft.com/office/drawing/2014/main" xmlns="" id="{291A67CE-7F92-49AA-A169-DBBF506773BB}"/>
                    </a:ext>
                  </a:extLst>
                </p:cNvPr>
                <p:cNvSpPr/>
                <p:nvPr/>
              </p:nvSpPr>
              <p:spPr bwMode="auto">
                <a:xfrm>
                  <a:off x="9108295" y="4078684"/>
                  <a:ext cx="329132" cy="503932"/>
                </a:xfrm>
                <a:custGeom>
                  <a:avLst/>
                  <a:gdLst>
                    <a:gd name="connsiteX0" fmla="*/ 171098 w 329132"/>
                    <a:gd name="connsiteY0" fmla="*/ 61463 h 503932"/>
                    <a:gd name="connsiteX1" fmla="*/ 260795 w 329132"/>
                    <a:gd name="connsiteY1" fmla="*/ 125037 h 503932"/>
                    <a:gd name="connsiteX2" fmla="*/ 257231 w 329132"/>
                    <a:gd name="connsiteY2" fmla="*/ 135887 h 503932"/>
                    <a:gd name="connsiteX3" fmla="*/ 250105 w 329132"/>
                    <a:gd name="connsiteY3" fmla="*/ 132271 h 503932"/>
                    <a:gd name="connsiteX4" fmla="*/ 136077 w 329132"/>
                    <a:gd name="connsiteY4" fmla="*/ 81637 h 503932"/>
                    <a:gd name="connsiteX5" fmla="*/ 128950 w 329132"/>
                    <a:gd name="connsiteY5" fmla="*/ 78020 h 503932"/>
                    <a:gd name="connsiteX6" fmla="*/ 132513 w 329132"/>
                    <a:gd name="connsiteY6" fmla="*/ 67170 h 503932"/>
                    <a:gd name="connsiteX7" fmla="*/ 171098 w 329132"/>
                    <a:gd name="connsiteY7" fmla="*/ 61463 h 503932"/>
                    <a:gd name="connsiteX8" fmla="*/ 169637 w 329132"/>
                    <a:gd name="connsiteY8" fmla="*/ 28056 h 503932"/>
                    <a:gd name="connsiteX9" fmla="*/ 45911 w 329132"/>
                    <a:gd name="connsiteY9" fmla="*/ 107579 h 503932"/>
                    <a:gd name="connsiteX10" fmla="*/ 114142 w 329132"/>
                    <a:gd name="connsiteY10" fmla="*/ 287674 h 503932"/>
                    <a:gd name="connsiteX11" fmla="*/ 290107 w 329132"/>
                    <a:gd name="connsiteY11" fmla="*/ 219238 h 503932"/>
                    <a:gd name="connsiteX12" fmla="*/ 221876 w 329132"/>
                    <a:gd name="connsiteY12" fmla="*/ 39143 h 503932"/>
                    <a:gd name="connsiteX13" fmla="*/ 169637 w 329132"/>
                    <a:gd name="connsiteY13" fmla="*/ 28056 h 503932"/>
                    <a:gd name="connsiteX14" fmla="*/ 171264 w 329132"/>
                    <a:gd name="connsiteY14" fmla="*/ 29 h 503932"/>
                    <a:gd name="connsiteX15" fmla="*/ 232649 w 329132"/>
                    <a:gd name="connsiteY15" fmla="*/ 13930 h 503932"/>
                    <a:gd name="connsiteX16" fmla="*/ 315245 w 329132"/>
                    <a:gd name="connsiteY16" fmla="*/ 230044 h 503932"/>
                    <a:gd name="connsiteX17" fmla="*/ 114142 w 329132"/>
                    <a:gd name="connsiteY17" fmla="*/ 316489 h 503932"/>
                    <a:gd name="connsiteX18" fmla="*/ 99778 w 329132"/>
                    <a:gd name="connsiteY18" fmla="*/ 341702 h 503932"/>
                    <a:gd name="connsiteX19" fmla="*/ 106960 w 329132"/>
                    <a:gd name="connsiteY19" fmla="*/ 363314 h 503932"/>
                    <a:gd name="connsiteX20" fmla="*/ 49502 w 329132"/>
                    <a:gd name="connsiteY20" fmla="*/ 492982 h 503932"/>
                    <a:gd name="connsiteX21" fmla="*/ 17182 w 329132"/>
                    <a:gd name="connsiteY21" fmla="*/ 500185 h 503932"/>
                    <a:gd name="connsiteX22" fmla="*/ 2818 w 329132"/>
                    <a:gd name="connsiteY22" fmla="*/ 471370 h 503932"/>
                    <a:gd name="connsiteX23" fmla="*/ 56684 w 329132"/>
                    <a:gd name="connsiteY23" fmla="*/ 341702 h 503932"/>
                    <a:gd name="connsiteX24" fmla="*/ 81822 w 329132"/>
                    <a:gd name="connsiteY24" fmla="*/ 330897 h 503932"/>
                    <a:gd name="connsiteX25" fmla="*/ 89004 w 329132"/>
                    <a:gd name="connsiteY25" fmla="*/ 305683 h 503932"/>
                    <a:gd name="connsiteX26" fmla="*/ 20773 w 329132"/>
                    <a:gd name="connsiteY26" fmla="*/ 96774 h 503932"/>
                    <a:gd name="connsiteX27" fmla="*/ 171264 w 329132"/>
                    <a:gd name="connsiteY27" fmla="*/ 29 h 50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29132" h="503932">
                      <a:moveTo>
                        <a:pt x="171098" y="61463"/>
                      </a:moveTo>
                      <a:cubicBezTo>
                        <a:pt x="210017" y="63328"/>
                        <a:pt x="247432" y="87062"/>
                        <a:pt x="260795" y="125037"/>
                      </a:cubicBezTo>
                      <a:cubicBezTo>
                        <a:pt x="264358" y="128654"/>
                        <a:pt x="260795" y="132271"/>
                        <a:pt x="257231" y="135887"/>
                      </a:cubicBezTo>
                      <a:cubicBezTo>
                        <a:pt x="253668" y="135887"/>
                        <a:pt x="250105" y="135887"/>
                        <a:pt x="250105" y="132271"/>
                      </a:cubicBezTo>
                      <a:cubicBezTo>
                        <a:pt x="232288" y="85254"/>
                        <a:pt x="182401" y="63554"/>
                        <a:pt x="136077" y="81637"/>
                      </a:cubicBezTo>
                      <a:cubicBezTo>
                        <a:pt x="132513" y="81637"/>
                        <a:pt x="128950" y="81637"/>
                        <a:pt x="128950" y="78020"/>
                      </a:cubicBezTo>
                      <a:cubicBezTo>
                        <a:pt x="128950" y="74404"/>
                        <a:pt x="128950" y="70787"/>
                        <a:pt x="132513" y="67170"/>
                      </a:cubicBezTo>
                      <a:cubicBezTo>
                        <a:pt x="144985" y="62650"/>
                        <a:pt x="158125" y="60841"/>
                        <a:pt x="171098" y="61463"/>
                      </a:cubicBezTo>
                      <a:close/>
                      <a:moveTo>
                        <a:pt x="169637" y="28056"/>
                      </a:moveTo>
                      <a:cubicBezTo>
                        <a:pt x="117285" y="27212"/>
                        <a:pt x="67458" y="56252"/>
                        <a:pt x="45911" y="107579"/>
                      </a:cubicBezTo>
                      <a:cubicBezTo>
                        <a:pt x="13591" y="176015"/>
                        <a:pt x="45911" y="255257"/>
                        <a:pt x="114142" y="287674"/>
                      </a:cubicBezTo>
                      <a:cubicBezTo>
                        <a:pt x="182373" y="316489"/>
                        <a:pt x="261378" y="287674"/>
                        <a:pt x="290107" y="219238"/>
                      </a:cubicBezTo>
                      <a:cubicBezTo>
                        <a:pt x="322427" y="150802"/>
                        <a:pt x="290107" y="71560"/>
                        <a:pt x="221876" y="39143"/>
                      </a:cubicBezTo>
                      <a:cubicBezTo>
                        <a:pt x="204818" y="31940"/>
                        <a:pt x="187087" y="28338"/>
                        <a:pt x="169637" y="28056"/>
                      </a:cubicBezTo>
                      <a:close/>
                      <a:moveTo>
                        <a:pt x="171264" y="29"/>
                      </a:moveTo>
                      <a:cubicBezTo>
                        <a:pt x="192025" y="423"/>
                        <a:pt x="212898" y="4925"/>
                        <a:pt x="232649" y="13930"/>
                      </a:cubicBezTo>
                      <a:cubicBezTo>
                        <a:pt x="315245" y="49949"/>
                        <a:pt x="351156" y="147200"/>
                        <a:pt x="315245" y="230044"/>
                      </a:cubicBezTo>
                      <a:cubicBezTo>
                        <a:pt x="279334" y="305683"/>
                        <a:pt x="193147" y="341702"/>
                        <a:pt x="114142" y="316489"/>
                      </a:cubicBezTo>
                      <a:cubicBezTo>
                        <a:pt x="114142" y="316489"/>
                        <a:pt x="114142" y="316489"/>
                        <a:pt x="99778" y="341702"/>
                      </a:cubicBezTo>
                      <a:cubicBezTo>
                        <a:pt x="106960" y="348906"/>
                        <a:pt x="110551" y="356110"/>
                        <a:pt x="106960" y="363314"/>
                      </a:cubicBezTo>
                      <a:cubicBezTo>
                        <a:pt x="106960" y="363314"/>
                        <a:pt x="106960" y="363314"/>
                        <a:pt x="49502" y="492982"/>
                      </a:cubicBezTo>
                      <a:cubicBezTo>
                        <a:pt x="45911" y="503787"/>
                        <a:pt x="31547" y="507389"/>
                        <a:pt x="17182" y="500185"/>
                      </a:cubicBezTo>
                      <a:cubicBezTo>
                        <a:pt x="2818" y="492982"/>
                        <a:pt x="-4365" y="478574"/>
                        <a:pt x="2818" y="471370"/>
                      </a:cubicBezTo>
                      <a:cubicBezTo>
                        <a:pt x="2818" y="471370"/>
                        <a:pt x="2818" y="471370"/>
                        <a:pt x="56684" y="341702"/>
                      </a:cubicBezTo>
                      <a:cubicBezTo>
                        <a:pt x="60275" y="334498"/>
                        <a:pt x="71049" y="330897"/>
                        <a:pt x="81822" y="330897"/>
                      </a:cubicBezTo>
                      <a:cubicBezTo>
                        <a:pt x="81822" y="330897"/>
                        <a:pt x="81822" y="330897"/>
                        <a:pt x="89004" y="305683"/>
                      </a:cubicBezTo>
                      <a:cubicBezTo>
                        <a:pt x="17182" y="266063"/>
                        <a:pt x="-15138" y="172413"/>
                        <a:pt x="20773" y="96774"/>
                      </a:cubicBezTo>
                      <a:cubicBezTo>
                        <a:pt x="47706" y="34641"/>
                        <a:pt x="108980" y="-1153"/>
                        <a:pt x="171264" y="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d-ID"/>
                </a:p>
              </p:txBody>
            </p:sp>
            <p:grpSp>
              <p:nvGrpSpPr>
                <p:cNvPr id="94" name="ïŝlîḋe">
                  <a:extLst>
                    <a:ext uri="{FF2B5EF4-FFF2-40B4-BE49-F238E27FC236}">
                      <a16:creationId xmlns:a16="http://schemas.microsoft.com/office/drawing/2014/main" xmlns="" id="{E0E3C844-7C6F-43EE-B21D-408290308E0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235575" y="2551487"/>
                  <a:ext cx="381919" cy="421846"/>
                  <a:chOff x="8235575" y="2551487"/>
                  <a:chExt cx="381919" cy="421846"/>
                </a:xfrm>
                <a:solidFill>
                  <a:schemeClr val="accent1"/>
                </a:solidFill>
              </p:grpSpPr>
              <p:sp>
                <p:nvSpPr>
                  <p:cNvPr id="111" name="îṥļîďe">
                    <a:extLst>
                      <a:ext uri="{FF2B5EF4-FFF2-40B4-BE49-F238E27FC236}">
                        <a16:creationId xmlns:a16="http://schemas.microsoft.com/office/drawing/2014/main" xmlns="" id="{07059470-263B-4469-924C-8D441359A7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35575" y="2551487"/>
                    <a:ext cx="381919" cy="421846"/>
                  </a:xfrm>
                  <a:custGeom>
                    <a:avLst/>
                    <a:gdLst>
                      <a:gd name="T0" fmla="*/ 66 w 106"/>
                      <a:gd name="T1" fmla="*/ 100 h 117"/>
                      <a:gd name="T2" fmla="*/ 76 w 106"/>
                      <a:gd name="T3" fmla="*/ 73 h 117"/>
                      <a:gd name="T4" fmla="*/ 73 w 106"/>
                      <a:gd name="T5" fmla="*/ 61 h 117"/>
                      <a:gd name="T6" fmla="*/ 87 w 106"/>
                      <a:gd name="T7" fmla="*/ 55 h 117"/>
                      <a:gd name="T8" fmla="*/ 93 w 106"/>
                      <a:gd name="T9" fmla="*/ 53 h 117"/>
                      <a:gd name="T10" fmla="*/ 92 w 106"/>
                      <a:gd name="T11" fmla="*/ 47 h 117"/>
                      <a:gd name="T12" fmla="*/ 92 w 106"/>
                      <a:gd name="T13" fmla="*/ 43 h 117"/>
                      <a:gd name="T14" fmla="*/ 96 w 106"/>
                      <a:gd name="T15" fmla="*/ 43 h 117"/>
                      <a:gd name="T16" fmla="*/ 103 w 106"/>
                      <a:gd name="T17" fmla="*/ 42 h 117"/>
                      <a:gd name="T18" fmla="*/ 104 w 106"/>
                      <a:gd name="T19" fmla="*/ 35 h 117"/>
                      <a:gd name="T20" fmla="*/ 106 w 106"/>
                      <a:gd name="T21" fmla="*/ 12 h 117"/>
                      <a:gd name="T22" fmla="*/ 106 w 106"/>
                      <a:gd name="T23" fmla="*/ 9 h 117"/>
                      <a:gd name="T24" fmla="*/ 103 w 106"/>
                      <a:gd name="T25" fmla="*/ 6 h 117"/>
                      <a:gd name="T26" fmla="*/ 91 w 106"/>
                      <a:gd name="T27" fmla="*/ 0 h 117"/>
                      <a:gd name="T28" fmla="*/ 78 w 106"/>
                      <a:gd name="T29" fmla="*/ 7 h 117"/>
                      <a:gd name="T30" fmla="*/ 49 w 106"/>
                      <a:gd name="T31" fmla="*/ 39 h 117"/>
                      <a:gd name="T32" fmla="*/ 10 w 106"/>
                      <a:gd name="T33" fmla="*/ 50 h 117"/>
                      <a:gd name="T34" fmla="*/ 0 w 106"/>
                      <a:gd name="T35" fmla="*/ 78 h 117"/>
                      <a:gd name="T36" fmla="*/ 13 w 106"/>
                      <a:gd name="T37" fmla="*/ 104 h 117"/>
                      <a:gd name="T38" fmla="*/ 66 w 106"/>
                      <a:gd name="T39" fmla="*/ 100 h 117"/>
                      <a:gd name="T40" fmla="*/ 19 w 106"/>
                      <a:gd name="T41" fmla="*/ 97 h 117"/>
                      <a:gd name="T42" fmla="*/ 9 w 106"/>
                      <a:gd name="T43" fmla="*/ 77 h 117"/>
                      <a:gd name="T44" fmla="*/ 16 w 106"/>
                      <a:gd name="T45" fmla="*/ 56 h 117"/>
                      <a:gd name="T46" fmla="*/ 51 w 106"/>
                      <a:gd name="T47" fmla="*/ 50 h 117"/>
                      <a:gd name="T48" fmla="*/ 84 w 106"/>
                      <a:gd name="T49" fmla="*/ 13 h 117"/>
                      <a:gd name="T50" fmla="*/ 97 w 106"/>
                      <a:gd name="T51" fmla="*/ 12 h 117"/>
                      <a:gd name="T52" fmla="*/ 95 w 106"/>
                      <a:gd name="T53" fmla="*/ 34 h 117"/>
                      <a:gd name="T54" fmla="*/ 83 w 106"/>
                      <a:gd name="T55" fmla="*/ 35 h 117"/>
                      <a:gd name="T56" fmla="*/ 83 w 106"/>
                      <a:gd name="T57" fmla="*/ 47 h 117"/>
                      <a:gd name="T58" fmla="*/ 65 w 106"/>
                      <a:gd name="T59" fmla="*/ 55 h 117"/>
                      <a:gd name="T60" fmla="*/ 61 w 106"/>
                      <a:gd name="T61" fmla="*/ 59 h 117"/>
                      <a:gd name="T62" fmla="*/ 67 w 106"/>
                      <a:gd name="T63" fmla="*/ 74 h 117"/>
                      <a:gd name="T64" fmla="*/ 60 w 106"/>
                      <a:gd name="T65" fmla="*/ 94 h 117"/>
                      <a:gd name="T66" fmla="*/ 19 w 106"/>
                      <a:gd name="T67" fmla="*/ 97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106" h="117">
                        <a:moveTo>
                          <a:pt x="66" y="100"/>
                        </a:moveTo>
                        <a:cubicBezTo>
                          <a:pt x="73" y="93"/>
                          <a:pt x="76" y="83"/>
                          <a:pt x="76" y="73"/>
                        </a:cubicBezTo>
                        <a:cubicBezTo>
                          <a:pt x="75" y="69"/>
                          <a:pt x="74" y="65"/>
                          <a:pt x="73" y="61"/>
                        </a:cubicBezTo>
                        <a:cubicBezTo>
                          <a:pt x="87" y="55"/>
                          <a:pt x="87" y="55"/>
                          <a:pt x="87" y="55"/>
                        </a:cubicBezTo>
                        <a:cubicBezTo>
                          <a:pt x="93" y="53"/>
                          <a:pt x="93" y="53"/>
                          <a:pt x="93" y="53"/>
                        </a:cubicBezTo>
                        <a:cubicBezTo>
                          <a:pt x="92" y="47"/>
                          <a:pt x="92" y="47"/>
                          <a:pt x="92" y="47"/>
                        </a:cubicBezTo>
                        <a:cubicBezTo>
                          <a:pt x="92" y="43"/>
                          <a:pt x="92" y="43"/>
                          <a:pt x="92" y="43"/>
                        </a:cubicBezTo>
                        <a:cubicBezTo>
                          <a:pt x="96" y="43"/>
                          <a:pt x="96" y="43"/>
                          <a:pt x="96" y="43"/>
                        </a:cubicBezTo>
                        <a:cubicBezTo>
                          <a:pt x="103" y="42"/>
                          <a:pt x="103" y="42"/>
                          <a:pt x="103" y="42"/>
                        </a:cubicBezTo>
                        <a:cubicBezTo>
                          <a:pt x="104" y="35"/>
                          <a:pt x="104" y="35"/>
                          <a:pt x="104" y="35"/>
                        </a:cubicBezTo>
                        <a:cubicBezTo>
                          <a:pt x="106" y="12"/>
                          <a:pt x="106" y="12"/>
                          <a:pt x="106" y="12"/>
                        </a:cubicBezTo>
                        <a:cubicBezTo>
                          <a:pt x="106" y="9"/>
                          <a:pt x="106" y="9"/>
                          <a:pt x="106" y="9"/>
                        </a:cubicBezTo>
                        <a:cubicBezTo>
                          <a:pt x="103" y="6"/>
                          <a:pt x="103" y="6"/>
                          <a:pt x="103" y="6"/>
                        </a:cubicBezTo>
                        <a:cubicBezTo>
                          <a:pt x="103" y="5"/>
                          <a:pt x="98" y="0"/>
                          <a:pt x="91" y="0"/>
                        </a:cubicBezTo>
                        <a:cubicBezTo>
                          <a:pt x="87" y="0"/>
                          <a:pt x="82" y="1"/>
                          <a:pt x="78" y="7"/>
                        </a:cubicBezTo>
                        <a:cubicBezTo>
                          <a:pt x="49" y="39"/>
                          <a:pt x="49" y="39"/>
                          <a:pt x="49" y="39"/>
                        </a:cubicBezTo>
                        <a:cubicBezTo>
                          <a:pt x="35" y="35"/>
                          <a:pt x="20" y="39"/>
                          <a:pt x="10" y="50"/>
                        </a:cubicBezTo>
                        <a:cubicBezTo>
                          <a:pt x="3" y="58"/>
                          <a:pt x="0" y="68"/>
                          <a:pt x="0" y="78"/>
                        </a:cubicBezTo>
                        <a:cubicBezTo>
                          <a:pt x="1" y="88"/>
                          <a:pt x="5" y="97"/>
                          <a:pt x="13" y="104"/>
                        </a:cubicBezTo>
                        <a:cubicBezTo>
                          <a:pt x="29" y="117"/>
                          <a:pt x="53" y="116"/>
                          <a:pt x="66" y="100"/>
                        </a:cubicBezTo>
                        <a:close/>
                        <a:moveTo>
                          <a:pt x="19" y="97"/>
                        </a:moveTo>
                        <a:cubicBezTo>
                          <a:pt x="13" y="92"/>
                          <a:pt x="10" y="84"/>
                          <a:pt x="9" y="77"/>
                        </a:cubicBezTo>
                        <a:cubicBezTo>
                          <a:pt x="9" y="70"/>
                          <a:pt x="11" y="62"/>
                          <a:pt x="16" y="56"/>
                        </a:cubicBezTo>
                        <a:cubicBezTo>
                          <a:pt x="25" y="46"/>
                          <a:pt x="40" y="44"/>
                          <a:pt x="51" y="50"/>
                        </a:cubicBezTo>
                        <a:cubicBezTo>
                          <a:pt x="58" y="42"/>
                          <a:pt x="79" y="19"/>
                          <a:pt x="84" y="13"/>
                        </a:cubicBezTo>
                        <a:cubicBezTo>
                          <a:pt x="91" y="5"/>
                          <a:pt x="97" y="12"/>
                          <a:pt x="97" y="12"/>
                        </a:cubicBezTo>
                        <a:cubicBezTo>
                          <a:pt x="95" y="34"/>
                          <a:pt x="95" y="34"/>
                          <a:pt x="95" y="34"/>
                        </a:cubicBezTo>
                        <a:cubicBezTo>
                          <a:pt x="83" y="35"/>
                          <a:pt x="83" y="35"/>
                          <a:pt x="83" y="35"/>
                        </a:cubicBezTo>
                        <a:cubicBezTo>
                          <a:pt x="83" y="47"/>
                          <a:pt x="83" y="47"/>
                          <a:pt x="83" y="47"/>
                        </a:cubicBezTo>
                        <a:cubicBezTo>
                          <a:pt x="65" y="55"/>
                          <a:pt x="65" y="55"/>
                          <a:pt x="65" y="55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5" y="63"/>
                          <a:pt x="66" y="68"/>
                          <a:pt x="67" y="74"/>
                        </a:cubicBezTo>
                        <a:cubicBezTo>
                          <a:pt x="67" y="81"/>
                          <a:pt x="65" y="88"/>
                          <a:pt x="60" y="94"/>
                        </a:cubicBezTo>
                        <a:cubicBezTo>
                          <a:pt x="49" y="106"/>
                          <a:pt x="31" y="107"/>
                          <a:pt x="19" y="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2" name="ïš1iḍê">
                    <a:extLst>
                      <a:ext uri="{FF2B5EF4-FFF2-40B4-BE49-F238E27FC236}">
                        <a16:creationId xmlns:a16="http://schemas.microsoft.com/office/drawing/2014/main" xmlns="" id="{6670BE82-FE7F-4A47-B834-EAAC13D6BA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08487" y="2782374"/>
                    <a:ext cx="104160" cy="104160"/>
                  </a:xfrm>
                  <a:custGeom>
                    <a:avLst/>
                    <a:gdLst>
                      <a:gd name="T0" fmla="*/ 6 w 29"/>
                      <a:gd name="T1" fmla="*/ 24 h 29"/>
                      <a:gd name="T2" fmla="*/ 25 w 29"/>
                      <a:gd name="T3" fmla="*/ 23 h 29"/>
                      <a:gd name="T4" fmla="*/ 28 w 29"/>
                      <a:gd name="T5" fmla="*/ 14 h 29"/>
                      <a:gd name="T6" fmla="*/ 24 w 29"/>
                      <a:gd name="T7" fmla="*/ 4 h 29"/>
                      <a:gd name="T8" fmla="*/ 5 w 29"/>
                      <a:gd name="T9" fmla="*/ 6 h 29"/>
                      <a:gd name="T10" fmla="*/ 6 w 29"/>
                      <a:gd name="T11" fmla="*/ 24 h 29"/>
                      <a:gd name="T12" fmla="*/ 9 w 29"/>
                      <a:gd name="T13" fmla="*/ 21 h 29"/>
                      <a:gd name="T14" fmla="*/ 6 w 29"/>
                      <a:gd name="T15" fmla="*/ 15 h 29"/>
                      <a:gd name="T16" fmla="*/ 8 w 29"/>
                      <a:gd name="T17" fmla="*/ 9 h 29"/>
                      <a:gd name="T18" fmla="*/ 21 w 29"/>
                      <a:gd name="T19" fmla="*/ 8 h 29"/>
                      <a:gd name="T20" fmla="*/ 22 w 29"/>
                      <a:gd name="T21" fmla="*/ 20 h 29"/>
                      <a:gd name="T22" fmla="*/ 9 w 29"/>
                      <a:gd name="T23" fmla="*/ 21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9" h="29">
                        <a:moveTo>
                          <a:pt x="6" y="24"/>
                        </a:moveTo>
                        <a:cubicBezTo>
                          <a:pt x="12" y="29"/>
                          <a:pt x="20" y="29"/>
                          <a:pt x="25" y="23"/>
                        </a:cubicBezTo>
                        <a:cubicBezTo>
                          <a:pt x="27" y="21"/>
                          <a:pt x="29" y="17"/>
                          <a:pt x="28" y="14"/>
                        </a:cubicBezTo>
                        <a:cubicBezTo>
                          <a:pt x="28" y="10"/>
                          <a:pt x="27" y="7"/>
                          <a:pt x="24" y="4"/>
                        </a:cubicBezTo>
                        <a:cubicBezTo>
                          <a:pt x="18" y="0"/>
                          <a:pt x="10" y="0"/>
                          <a:pt x="5" y="6"/>
                        </a:cubicBezTo>
                        <a:cubicBezTo>
                          <a:pt x="0" y="11"/>
                          <a:pt x="1" y="20"/>
                          <a:pt x="6" y="24"/>
                        </a:cubicBezTo>
                        <a:close/>
                        <a:moveTo>
                          <a:pt x="9" y="21"/>
                        </a:moveTo>
                        <a:cubicBezTo>
                          <a:pt x="7" y="20"/>
                          <a:pt x="6" y="17"/>
                          <a:pt x="6" y="15"/>
                        </a:cubicBezTo>
                        <a:cubicBezTo>
                          <a:pt x="6" y="13"/>
                          <a:pt x="7" y="10"/>
                          <a:pt x="8" y="9"/>
                        </a:cubicBezTo>
                        <a:cubicBezTo>
                          <a:pt x="12" y="5"/>
                          <a:pt x="17" y="5"/>
                          <a:pt x="21" y="8"/>
                        </a:cubicBezTo>
                        <a:cubicBezTo>
                          <a:pt x="25" y="11"/>
                          <a:pt x="25" y="17"/>
                          <a:pt x="22" y="20"/>
                        </a:cubicBezTo>
                        <a:cubicBezTo>
                          <a:pt x="19" y="24"/>
                          <a:pt x="13" y="24"/>
                          <a:pt x="9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95" name="íSļîḍê">
                  <a:extLst>
                    <a:ext uri="{FF2B5EF4-FFF2-40B4-BE49-F238E27FC236}">
                      <a16:creationId xmlns:a16="http://schemas.microsoft.com/office/drawing/2014/main" xmlns="" id="{78038B43-7447-4C9B-AD19-25262F053082}"/>
                    </a:ext>
                  </a:extLst>
                </p:cNvPr>
                <p:cNvSpPr/>
                <p:nvPr/>
              </p:nvSpPr>
              <p:spPr bwMode="auto">
                <a:xfrm>
                  <a:off x="8643535" y="3926396"/>
                  <a:ext cx="218735" cy="173600"/>
                </a:xfrm>
                <a:custGeom>
                  <a:avLst/>
                  <a:gdLst>
                    <a:gd name="T0" fmla="*/ 50 w 61"/>
                    <a:gd name="T1" fmla="*/ 4 h 48"/>
                    <a:gd name="T2" fmla="*/ 52 w 61"/>
                    <a:gd name="T3" fmla="*/ 4 h 48"/>
                    <a:gd name="T4" fmla="*/ 56 w 61"/>
                    <a:gd name="T5" fmla="*/ 9 h 48"/>
                    <a:gd name="T6" fmla="*/ 56 w 61"/>
                    <a:gd name="T7" fmla="*/ 11 h 48"/>
                    <a:gd name="T8" fmla="*/ 24 w 61"/>
                    <a:gd name="T9" fmla="*/ 44 h 48"/>
                    <a:gd name="T10" fmla="*/ 22 w 61"/>
                    <a:gd name="T11" fmla="*/ 44 h 48"/>
                    <a:gd name="T12" fmla="*/ 22 w 61"/>
                    <a:gd name="T13" fmla="*/ 44 h 48"/>
                    <a:gd name="T14" fmla="*/ 22 w 61"/>
                    <a:gd name="T15" fmla="*/ 44 h 48"/>
                    <a:gd name="T16" fmla="*/ 21 w 61"/>
                    <a:gd name="T17" fmla="*/ 44 h 48"/>
                    <a:gd name="T18" fmla="*/ 4 w 61"/>
                    <a:gd name="T19" fmla="*/ 27 h 48"/>
                    <a:gd name="T20" fmla="*/ 4 w 61"/>
                    <a:gd name="T21" fmla="*/ 25 h 48"/>
                    <a:gd name="T22" fmla="*/ 9 w 61"/>
                    <a:gd name="T23" fmla="*/ 20 h 48"/>
                    <a:gd name="T24" fmla="*/ 10 w 61"/>
                    <a:gd name="T25" fmla="*/ 20 h 48"/>
                    <a:gd name="T26" fmla="*/ 11 w 61"/>
                    <a:gd name="T27" fmla="*/ 20 h 48"/>
                    <a:gd name="T28" fmla="*/ 22 w 61"/>
                    <a:gd name="T29" fmla="*/ 31 h 48"/>
                    <a:gd name="T30" fmla="*/ 49 w 61"/>
                    <a:gd name="T31" fmla="*/ 4 h 48"/>
                    <a:gd name="T32" fmla="*/ 50 w 61"/>
                    <a:gd name="T33" fmla="*/ 4 h 48"/>
                    <a:gd name="T34" fmla="*/ 18 w 61"/>
                    <a:gd name="T35" fmla="*/ 47 h 48"/>
                    <a:gd name="T36" fmla="*/ 22 w 61"/>
                    <a:gd name="T37" fmla="*/ 48 h 48"/>
                    <a:gd name="T38" fmla="*/ 22 w 61"/>
                    <a:gd name="T39" fmla="*/ 48 h 48"/>
                    <a:gd name="T40" fmla="*/ 22 w 61"/>
                    <a:gd name="T41" fmla="*/ 48 h 48"/>
                    <a:gd name="T42" fmla="*/ 27 w 61"/>
                    <a:gd name="T43" fmla="*/ 47 h 48"/>
                    <a:gd name="T44" fmla="*/ 59 w 61"/>
                    <a:gd name="T45" fmla="*/ 14 h 48"/>
                    <a:gd name="T46" fmla="*/ 61 w 61"/>
                    <a:gd name="T47" fmla="*/ 10 h 48"/>
                    <a:gd name="T48" fmla="*/ 59 w 61"/>
                    <a:gd name="T49" fmla="*/ 6 h 48"/>
                    <a:gd name="T50" fmla="*/ 55 w 61"/>
                    <a:gd name="T51" fmla="*/ 2 h 48"/>
                    <a:gd name="T52" fmla="*/ 50 w 61"/>
                    <a:gd name="T53" fmla="*/ 0 h 48"/>
                    <a:gd name="T54" fmla="*/ 50 w 61"/>
                    <a:gd name="T55" fmla="*/ 0 h 48"/>
                    <a:gd name="T56" fmla="*/ 46 w 61"/>
                    <a:gd name="T57" fmla="*/ 2 h 48"/>
                    <a:gd name="T58" fmla="*/ 22 w 61"/>
                    <a:gd name="T59" fmla="*/ 25 h 48"/>
                    <a:gd name="T60" fmla="*/ 14 w 61"/>
                    <a:gd name="T61" fmla="*/ 17 h 48"/>
                    <a:gd name="T62" fmla="*/ 10 w 61"/>
                    <a:gd name="T63" fmla="*/ 16 h 48"/>
                    <a:gd name="T64" fmla="*/ 6 w 61"/>
                    <a:gd name="T65" fmla="*/ 17 h 48"/>
                    <a:gd name="T66" fmla="*/ 2 w 61"/>
                    <a:gd name="T67" fmla="*/ 22 h 48"/>
                    <a:gd name="T68" fmla="*/ 0 w 61"/>
                    <a:gd name="T69" fmla="*/ 26 h 48"/>
                    <a:gd name="T70" fmla="*/ 2 w 61"/>
                    <a:gd name="T71" fmla="*/ 30 h 48"/>
                    <a:gd name="T72" fmla="*/ 18 w 61"/>
                    <a:gd name="T73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1" h="48">
                      <a:moveTo>
                        <a:pt x="50" y="4"/>
                      </a:moveTo>
                      <a:cubicBezTo>
                        <a:pt x="51" y="4"/>
                        <a:pt x="51" y="4"/>
                        <a:pt x="52" y="4"/>
                      </a:cubicBezTo>
                      <a:cubicBezTo>
                        <a:pt x="56" y="9"/>
                        <a:pt x="56" y="9"/>
                        <a:pt x="56" y="9"/>
                      </a:cubicBezTo>
                      <a:cubicBezTo>
                        <a:pt x="57" y="9"/>
                        <a:pt x="57" y="11"/>
                        <a:pt x="56" y="11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44"/>
                        <a:pt x="21" y="44"/>
                        <a:pt x="21" y="4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4" y="25"/>
                        <a:pt x="4" y="25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10" y="20"/>
                        <a:pt x="10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9" y="4"/>
                        <a:pt x="50" y="4"/>
                        <a:pt x="50" y="4"/>
                      </a:cubicBezTo>
                      <a:moveTo>
                        <a:pt x="18" y="47"/>
                      </a:moveTo>
                      <a:cubicBezTo>
                        <a:pt x="19" y="48"/>
                        <a:pt x="20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4" y="48"/>
                        <a:pt x="26" y="48"/>
                        <a:pt x="27" y="47"/>
                      </a:cubicBezTo>
                      <a:cubicBezTo>
                        <a:pt x="59" y="14"/>
                        <a:pt x="59" y="14"/>
                        <a:pt x="59" y="14"/>
                      </a:cubicBezTo>
                      <a:cubicBezTo>
                        <a:pt x="60" y="13"/>
                        <a:pt x="61" y="12"/>
                        <a:pt x="61" y="10"/>
                      </a:cubicBezTo>
                      <a:cubicBezTo>
                        <a:pt x="61" y="8"/>
                        <a:pt x="60" y="7"/>
                        <a:pt x="59" y="6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4" y="0"/>
                        <a:pt x="52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9" y="0"/>
                        <a:pt x="47" y="0"/>
                        <a:pt x="46" y="2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6"/>
                        <a:pt x="12" y="16"/>
                        <a:pt x="10" y="16"/>
                      </a:cubicBezTo>
                      <a:cubicBezTo>
                        <a:pt x="8" y="16"/>
                        <a:pt x="7" y="16"/>
                        <a:pt x="6" y="17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0" y="23"/>
                        <a:pt x="0" y="24"/>
                        <a:pt x="0" y="26"/>
                      </a:cubicBezTo>
                      <a:cubicBezTo>
                        <a:pt x="0" y="28"/>
                        <a:pt x="0" y="29"/>
                        <a:pt x="2" y="30"/>
                      </a:cubicBezTo>
                      <a:lnTo>
                        <a:pt x="18" y="4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íṥļîďê">
                  <a:extLst>
                    <a:ext uri="{FF2B5EF4-FFF2-40B4-BE49-F238E27FC236}">
                      <a16:creationId xmlns:a16="http://schemas.microsoft.com/office/drawing/2014/main" xmlns="" id="{021F990C-C0F2-4EE0-9932-EEFADDACE112}"/>
                    </a:ext>
                  </a:extLst>
                </p:cNvPr>
                <p:cNvSpPr/>
                <p:nvPr/>
              </p:nvSpPr>
              <p:spPr bwMode="auto">
                <a:xfrm>
                  <a:off x="8945598" y="2504615"/>
                  <a:ext cx="168391" cy="418374"/>
                </a:xfrm>
                <a:custGeom>
                  <a:avLst/>
                  <a:gdLst>
                    <a:gd name="T0" fmla="*/ 81 w 97"/>
                    <a:gd name="T1" fmla="*/ 15 h 241"/>
                    <a:gd name="T2" fmla="*/ 72 w 97"/>
                    <a:gd name="T3" fmla="*/ 0 h 241"/>
                    <a:gd name="T4" fmla="*/ 27 w 97"/>
                    <a:gd name="T5" fmla="*/ 0 h 241"/>
                    <a:gd name="T6" fmla="*/ 16 w 97"/>
                    <a:gd name="T7" fmla="*/ 15 h 241"/>
                    <a:gd name="T8" fmla="*/ 27 w 97"/>
                    <a:gd name="T9" fmla="*/ 48 h 241"/>
                    <a:gd name="T10" fmla="*/ 0 w 97"/>
                    <a:gd name="T11" fmla="*/ 189 h 241"/>
                    <a:gd name="T12" fmla="*/ 50 w 97"/>
                    <a:gd name="T13" fmla="*/ 241 h 241"/>
                    <a:gd name="T14" fmla="*/ 97 w 97"/>
                    <a:gd name="T15" fmla="*/ 189 h 241"/>
                    <a:gd name="T16" fmla="*/ 70 w 97"/>
                    <a:gd name="T17" fmla="*/ 48 h 241"/>
                    <a:gd name="T18" fmla="*/ 81 w 97"/>
                    <a:gd name="T19" fmla="*/ 15 h 241"/>
                    <a:gd name="T20" fmla="*/ 33 w 97"/>
                    <a:gd name="T21" fmla="*/ 13 h 241"/>
                    <a:gd name="T22" fmla="*/ 64 w 97"/>
                    <a:gd name="T23" fmla="*/ 13 h 241"/>
                    <a:gd name="T24" fmla="*/ 66 w 97"/>
                    <a:gd name="T25" fmla="*/ 17 h 241"/>
                    <a:gd name="T26" fmla="*/ 58 w 97"/>
                    <a:gd name="T27" fmla="*/ 42 h 241"/>
                    <a:gd name="T28" fmla="*/ 39 w 97"/>
                    <a:gd name="T29" fmla="*/ 42 h 241"/>
                    <a:gd name="T30" fmla="*/ 31 w 97"/>
                    <a:gd name="T31" fmla="*/ 17 h 241"/>
                    <a:gd name="T32" fmla="*/ 33 w 97"/>
                    <a:gd name="T33" fmla="*/ 13 h 241"/>
                    <a:gd name="T34" fmla="*/ 20 w 97"/>
                    <a:gd name="T35" fmla="*/ 143 h 241"/>
                    <a:gd name="T36" fmla="*/ 72 w 97"/>
                    <a:gd name="T37" fmla="*/ 197 h 241"/>
                    <a:gd name="T38" fmla="*/ 64 w 97"/>
                    <a:gd name="T39" fmla="*/ 208 h 241"/>
                    <a:gd name="T40" fmla="*/ 16 w 97"/>
                    <a:gd name="T41" fmla="*/ 162 h 241"/>
                    <a:gd name="T42" fmla="*/ 20 w 97"/>
                    <a:gd name="T43" fmla="*/ 143 h 241"/>
                    <a:gd name="T44" fmla="*/ 23 w 97"/>
                    <a:gd name="T45" fmla="*/ 135 h 241"/>
                    <a:gd name="T46" fmla="*/ 27 w 97"/>
                    <a:gd name="T47" fmla="*/ 117 h 241"/>
                    <a:gd name="T48" fmla="*/ 83 w 97"/>
                    <a:gd name="T49" fmla="*/ 177 h 241"/>
                    <a:gd name="T50" fmla="*/ 85 w 97"/>
                    <a:gd name="T51" fmla="*/ 185 h 241"/>
                    <a:gd name="T52" fmla="*/ 76 w 97"/>
                    <a:gd name="T53" fmla="*/ 193 h 241"/>
                    <a:gd name="T54" fmla="*/ 23 w 97"/>
                    <a:gd name="T55" fmla="*/ 135 h 241"/>
                    <a:gd name="T56" fmla="*/ 27 w 97"/>
                    <a:gd name="T57" fmla="*/ 110 h 241"/>
                    <a:gd name="T58" fmla="*/ 31 w 97"/>
                    <a:gd name="T59" fmla="*/ 92 h 241"/>
                    <a:gd name="T60" fmla="*/ 74 w 97"/>
                    <a:gd name="T61" fmla="*/ 135 h 241"/>
                    <a:gd name="T62" fmla="*/ 81 w 97"/>
                    <a:gd name="T63" fmla="*/ 164 h 241"/>
                    <a:gd name="T64" fmla="*/ 27 w 97"/>
                    <a:gd name="T65" fmla="*/ 110 h 241"/>
                    <a:gd name="T66" fmla="*/ 33 w 97"/>
                    <a:gd name="T67" fmla="*/ 85 h 241"/>
                    <a:gd name="T68" fmla="*/ 37 w 97"/>
                    <a:gd name="T69" fmla="*/ 65 h 241"/>
                    <a:gd name="T70" fmla="*/ 68 w 97"/>
                    <a:gd name="T71" fmla="*/ 98 h 241"/>
                    <a:gd name="T72" fmla="*/ 72 w 97"/>
                    <a:gd name="T73" fmla="*/ 125 h 241"/>
                    <a:gd name="T74" fmla="*/ 33 w 97"/>
                    <a:gd name="T75" fmla="*/ 85 h 241"/>
                    <a:gd name="T76" fmla="*/ 16 w 97"/>
                    <a:gd name="T77" fmla="*/ 168 h 241"/>
                    <a:gd name="T78" fmla="*/ 60 w 97"/>
                    <a:gd name="T79" fmla="*/ 212 h 241"/>
                    <a:gd name="T80" fmla="*/ 50 w 97"/>
                    <a:gd name="T81" fmla="*/ 224 h 241"/>
                    <a:gd name="T82" fmla="*/ 12 w 97"/>
                    <a:gd name="T83" fmla="*/ 185 h 241"/>
                    <a:gd name="T84" fmla="*/ 16 w 97"/>
                    <a:gd name="T85" fmla="*/ 168 h 241"/>
                    <a:gd name="T86" fmla="*/ 58 w 97"/>
                    <a:gd name="T87" fmla="*/ 54 h 241"/>
                    <a:gd name="T88" fmla="*/ 64 w 97"/>
                    <a:gd name="T89" fmla="*/ 88 h 241"/>
                    <a:gd name="T90" fmla="*/ 37 w 97"/>
                    <a:gd name="T91" fmla="*/ 59 h 241"/>
                    <a:gd name="T92" fmla="*/ 39 w 97"/>
                    <a:gd name="T93" fmla="*/ 54 h 241"/>
                    <a:gd name="T94" fmla="*/ 58 w 97"/>
                    <a:gd name="T95" fmla="*/ 54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7" h="241">
                      <a:moveTo>
                        <a:pt x="81" y="15"/>
                      </a:moveTo>
                      <a:lnTo>
                        <a:pt x="72" y="0"/>
                      </a:lnTo>
                      <a:lnTo>
                        <a:pt x="27" y="0"/>
                      </a:lnTo>
                      <a:lnTo>
                        <a:pt x="16" y="15"/>
                      </a:lnTo>
                      <a:lnTo>
                        <a:pt x="27" y="48"/>
                      </a:lnTo>
                      <a:lnTo>
                        <a:pt x="0" y="189"/>
                      </a:lnTo>
                      <a:lnTo>
                        <a:pt x="50" y="241"/>
                      </a:lnTo>
                      <a:lnTo>
                        <a:pt x="97" y="189"/>
                      </a:lnTo>
                      <a:lnTo>
                        <a:pt x="70" y="48"/>
                      </a:lnTo>
                      <a:lnTo>
                        <a:pt x="81" y="15"/>
                      </a:lnTo>
                      <a:close/>
                      <a:moveTo>
                        <a:pt x="33" y="13"/>
                      </a:moveTo>
                      <a:lnTo>
                        <a:pt x="64" y="13"/>
                      </a:lnTo>
                      <a:lnTo>
                        <a:pt x="66" y="17"/>
                      </a:lnTo>
                      <a:lnTo>
                        <a:pt x="58" y="42"/>
                      </a:lnTo>
                      <a:lnTo>
                        <a:pt x="39" y="42"/>
                      </a:lnTo>
                      <a:lnTo>
                        <a:pt x="31" y="17"/>
                      </a:lnTo>
                      <a:lnTo>
                        <a:pt x="33" y="13"/>
                      </a:lnTo>
                      <a:close/>
                      <a:moveTo>
                        <a:pt x="20" y="143"/>
                      </a:moveTo>
                      <a:lnTo>
                        <a:pt x="72" y="197"/>
                      </a:lnTo>
                      <a:lnTo>
                        <a:pt x="64" y="208"/>
                      </a:lnTo>
                      <a:lnTo>
                        <a:pt x="16" y="162"/>
                      </a:lnTo>
                      <a:lnTo>
                        <a:pt x="20" y="143"/>
                      </a:lnTo>
                      <a:close/>
                      <a:moveTo>
                        <a:pt x="23" y="135"/>
                      </a:moveTo>
                      <a:lnTo>
                        <a:pt x="27" y="117"/>
                      </a:lnTo>
                      <a:lnTo>
                        <a:pt x="83" y="177"/>
                      </a:lnTo>
                      <a:lnTo>
                        <a:pt x="85" y="185"/>
                      </a:lnTo>
                      <a:lnTo>
                        <a:pt x="76" y="193"/>
                      </a:lnTo>
                      <a:lnTo>
                        <a:pt x="23" y="135"/>
                      </a:lnTo>
                      <a:close/>
                      <a:moveTo>
                        <a:pt x="27" y="110"/>
                      </a:moveTo>
                      <a:lnTo>
                        <a:pt x="31" y="92"/>
                      </a:lnTo>
                      <a:lnTo>
                        <a:pt x="74" y="135"/>
                      </a:lnTo>
                      <a:lnTo>
                        <a:pt x="81" y="164"/>
                      </a:lnTo>
                      <a:lnTo>
                        <a:pt x="27" y="110"/>
                      </a:lnTo>
                      <a:close/>
                      <a:moveTo>
                        <a:pt x="33" y="85"/>
                      </a:moveTo>
                      <a:lnTo>
                        <a:pt x="37" y="65"/>
                      </a:lnTo>
                      <a:lnTo>
                        <a:pt x="68" y="98"/>
                      </a:lnTo>
                      <a:lnTo>
                        <a:pt x="72" y="125"/>
                      </a:lnTo>
                      <a:lnTo>
                        <a:pt x="33" y="85"/>
                      </a:lnTo>
                      <a:close/>
                      <a:moveTo>
                        <a:pt x="16" y="168"/>
                      </a:moveTo>
                      <a:lnTo>
                        <a:pt x="60" y="212"/>
                      </a:lnTo>
                      <a:lnTo>
                        <a:pt x="50" y="224"/>
                      </a:lnTo>
                      <a:lnTo>
                        <a:pt x="12" y="185"/>
                      </a:lnTo>
                      <a:lnTo>
                        <a:pt x="16" y="168"/>
                      </a:lnTo>
                      <a:close/>
                      <a:moveTo>
                        <a:pt x="58" y="54"/>
                      </a:moveTo>
                      <a:lnTo>
                        <a:pt x="64" y="88"/>
                      </a:lnTo>
                      <a:lnTo>
                        <a:pt x="37" y="59"/>
                      </a:lnTo>
                      <a:lnTo>
                        <a:pt x="39" y="54"/>
                      </a:lnTo>
                      <a:lnTo>
                        <a:pt x="58" y="5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7" name="iṡlîḍe">
                  <a:extLst>
                    <a:ext uri="{FF2B5EF4-FFF2-40B4-BE49-F238E27FC236}">
                      <a16:creationId xmlns:a16="http://schemas.microsoft.com/office/drawing/2014/main" xmlns="" id="{53CBDD39-2097-428D-BA12-B656261ADD39}"/>
                    </a:ext>
                  </a:extLst>
                </p:cNvPr>
                <p:cNvSpPr/>
                <p:nvPr/>
              </p:nvSpPr>
              <p:spPr bwMode="auto">
                <a:xfrm>
                  <a:off x="7463058" y="4582602"/>
                  <a:ext cx="524271" cy="470454"/>
                </a:xfrm>
                <a:custGeom>
                  <a:avLst/>
                  <a:gdLst>
                    <a:gd name="T0" fmla="*/ 132 w 146"/>
                    <a:gd name="T1" fmla="*/ 24 h 131"/>
                    <a:gd name="T2" fmla="*/ 101 w 146"/>
                    <a:gd name="T3" fmla="*/ 24 h 131"/>
                    <a:gd name="T4" fmla="*/ 101 w 146"/>
                    <a:gd name="T5" fmla="*/ 15 h 131"/>
                    <a:gd name="T6" fmla="*/ 87 w 146"/>
                    <a:gd name="T7" fmla="*/ 0 h 131"/>
                    <a:gd name="T8" fmla="*/ 60 w 146"/>
                    <a:gd name="T9" fmla="*/ 0 h 131"/>
                    <a:gd name="T10" fmla="*/ 46 w 146"/>
                    <a:gd name="T11" fmla="*/ 15 h 131"/>
                    <a:gd name="T12" fmla="*/ 46 w 146"/>
                    <a:gd name="T13" fmla="*/ 24 h 131"/>
                    <a:gd name="T14" fmla="*/ 15 w 146"/>
                    <a:gd name="T15" fmla="*/ 24 h 131"/>
                    <a:gd name="T16" fmla="*/ 0 w 146"/>
                    <a:gd name="T17" fmla="*/ 39 h 131"/>
                    <a:gd name="T18" fmla="*/ 0 w 146"/>
                    <a:gd name="T19" fmla="*/ 116 h 131"/>
                    <a:gd name="T20" fmla="*/ 15 w 146"/>
                    <a:gd name="T21" fmla="*/ 131 h 131"/>
                    <a:gd name="T22" fmla="*/ 132 w 146"/>
                    <a:gd name="T23" fmla="*/ 131 h 131"/>
                    <a:gd name="T24" fmla="*/ 146 w 146"/>
                    <a:gd name="T25" fmla="*/ 116 h 131"/>
                    <a:gd name="T26" fmla="*/ 146 w 146"/>
                    <a:gd name="T27" fmla="*/ 39 h 131"/>
                    <a:gd name="T28" fmla="*/ 132 w 146"/>
                    <a:gd name="T29" fmla="*/ 24 h 131"/>
                    <a:gd name="T30" fmla="*/ 58 w 146"/>
                    <a:gd name="T31" fmla="*/ 15 h 131"/>
                    <a:gd name="T32" fmla="*/ 60 w 146"/>
                    <a:gd name="T33" fmla="*/ 13 h 131"/>
                    <a:gd name="T34" fmla="*/ 87 w 146"/>
                    <a:gd name="T35" fmla="*/ 13 h 131"/>
                    <a:gd name="T36" fmla="*/ 89 w 146"/>
                    <a:gd name="T37" fmla="*/ 15 h 131"/>
                    <a:gd name="T38" fmla="*/ 89 w 146"/>
                    <a:gd name="T39" fmla="*/ 24 h 131"/>
                    <a:gd name="T40" fmla="*/ 58 w 146"/>
                    <a:gd name="T41" fmla="*/ 24 h 131"/>
                    <a:gd name="T42" fmla="*/ 58 w 146"/>
                    <a:gd name="T43" fmla="*/ 15 h 131"/>
                    <a:gd name="T44" fmla="*/ 15 w 146"/>
                    <a:gd name="T45" fmla="*/ 32 h 131"/>
                    <a:gd name="T46" fmla="*/ 132 w 146"/>
                    <a:gd name="T47" fmla="*/ 32 h 131"/>
                    <a:gd name="T48" fmla="*/ 138 w 146"/>
                    <a:gd name="T49" fmla="*/ 39 h 131"/>
                    <a:gd name="T50" fmla="*/ 138 w 146"/>
                    <a:gd name="T51" fmla="*/ 72 h 131"/>
                    <a:gd name="T52" fmla="*/ 84 w 146"/>
                    <a:gd name="T53" fmla="*/ 72 h 131"/>
                    <a:gd name="T54" fmla="*/ 84 w 146"/>
                    <a:gd name="T55" fmla="*/ 69 h 131"/>
                    <a:gd name="T56" fmla="*/ 79 w 146"/>
                    <a:gd name="T57" fmla="*/ 64 h 131"/>
                    <a:gd name="T58" fmla="*/ 67 w 146"/>
                    <a:gd name="T59" fmla="*/ 64 h 131"/>
                    <a:gd name="T60" fmla="*/ 62 w 146"/>
                    <a:gd name="T61" fmla="*/ 69 h 131"/>
                    <a:gd name="T62" fmla="*/ 62 w 146"/>
                    <a:gd name="T63" fmla="*/ 72 h 131"/>
                    <a:gd name="T64" fmla="*/ 9 w 146"/>
                    <a:gd name="T65" fmla="*/ 72 h 131"/>
                    <a:gd name="T66" fmla="*/ 9 w 146"/>
                    <a:gd name="T67" fmla="*/ 39 h 131"/>
                    <a:gd name="T68" fmla="*/ 15 w 146"/>
                    <a:gd name="T69" fmla="*/ 32 h 131"/>
                    <a:gd name="T70" fmla="*/ 67 w 146"/>
                    <a:gd name="T71" fmla="*/ 69 h 131"/>
                    <a:gd name="T72" fmla="*/ 67 w 146"/>
                    <a:gd name="T73" fmla="*/ 69 h 131"/>
                    <a:gd name="T74" fmla="*/ 79 w 146"/>
                    <a:gd name="T75" fmla="*/ 69 h 131"/>
                    <a:gd name="T76" fmla="*/ 80 w 146"/>
                    <a:gd name="T77" fmla="*/ 69 h 131"/>
                    <a:gd name="T78" fmla="*/ 80 w 146"/>
                    <a:gd name="T79" fmla="*/ 81 h 131"/>
                    <a:gd name="T80" fmla="*/ 79 w 146"/>
                    <a:gd name="T81" fmla="*/ 82 h 131"/>
                    <a:gd name="T82" fmla="*/ 67 w 146"/>
                    <a:gd name="T83" fmla="*/ 82 h 131"/>
                    <a:gd name="T84" fmla="*/ 67 w 146"/>
                    <a:gd name="T85" fmla="*/ 81 h 131"/>
                    <a:gd name="T86" fmla="*/ 67 w 146"/>
                    <a:gd name="T87" fmla="*/ 69 h 131"/>
                    <a:gd name="T88" fmla="*/ 132 w 146"/>
                    <a:gd name="T89" fmla="*/ 122 h 131"/>
                    <a:gd name="T90" fmla="*/ 15 w 146"/>
                    <a:gd name="T91" fmla="*/ 122 h 131"/>
                    <a:gd name="T92" fmla="*/ 9 w 146"/>
                    <a:gd name="T93" fmla="*/ 116 h 131"/>
                    <a:gd name="T94" fmla="*/ 9 w 146"/>
                    <a:gd name="T95" fmla="*/ 77 h 131"/>
                    <a:gd name="T96" fmla="*/ 62 w 146"/>
                    <a:gd name="T97" fmla="*/ 77 h 131"/>
                    <a:gd name="T98" fmla="*/ 62 w 146"/>
                    <a:gd name="T99" fmla="*/ 81 h 131"/>
                    <a:gd name="T100" fmla="*/ 67 w 146"/>
                    <a:gd name="T101" fmla="*/ 86 h 131"/>
                    <a:gd name="T102" fmla="*/ 79 w 146"/>
                    <a:gd name="T103" fmla="*/ 86 h 131"/>
                    <a:gd name="T104" fmla="*/ 84 w 146"/>
                    <a:gd name="T105" fmla="*/ 81 h 131"/>
                    <a:gd name="T106" fmla="*/ 84 w 146"/>
                    <a:gd name="T107" fmla="*/ 77 h 131"/>
                    <a:gd name="T108" fmla="*/ 138 w 146"/>
                    <a:gd name="T109" fmla="*/ 77 h 131"/>
                    <a:gd name="T110" fmla="*/ 138 w 146"/>
                    <a:gd name="T111" fmla="*/ 116 h 131"/>
                    <a:gd name="T112" fmla="*/ 132 w 146"/>
                    <a:gd name="T113" fmla="*/ 122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6" h="131">
                      <a:moveTo>
                        <a:pt x="132" y="24"/>
                      </a:moveTo>
                      <a:cubicBezTo>
                        <a:pt x="101" y="24"/>
                        <a:pt x="101" y="24"/>
                        <a:pt x="101" y="24"/>
                      </a:cubicBezTo>
                      <a:cubicBezTo>
                        <a:pt x="101" y="15"/>
                        <a:pt x="101" y="15"/>
                        <a:pt x="101" y="15"/>
                      </a:cubicBezTo>
                      <a:cubicBezTo>
                        <a:pt x="101" y="7"/>
                        <a:pt x="94" y="0"/>
                        <a:pt x="87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52" y="0"/>
                        <a:pt x="46" y="7"/>
                        <a:pt x="46" y="15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7" y="24"/>
                        <a:pt x="0" y="30"/>
                        <a:pt x="0" y="39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4"/>
                        <a:pt x="7" y="131"/>
                        <a:pt x="15" y="131"/>
                      </a:cubicBezTo>
                      <a:cubicBezTo>
                        <a:pt x="132" y="131"/>
                        <a:pt x="132" y="131"/>
                        <a:pt x="132" y="131"/>
                      </a:cubicBezTo>
                      <a:cubicBezTo>
                        <a:pt x="140" y="131"/>
                        <a:pt x="146" y="124"/>
                        <a:pt x="146" y="116"/>
                      </a:cubicBezTo>
                      <a:cubicBezTo>
                        <a:pt x="146" y="39"/>
                        <a:pt x="146" y="39"/>
                        <a:pt x="146" y="39"/>
                      </a:cubicBezTo>
                      <a:cubicBezTo>
                        <a:pt x="146" y="30"/>
                        <a:pt x="140" y="24"/>
                        <a:pt x="132" y="24"/>
                      </a:cubicBezTo>
                      <a:close/>
                      <a:moveTo>
                        <a:pt x="58" y="15"/>
                      </a:moveTo>
                      <a:cubicBezTo>
                        <a:pt x="58" y="14"/>
                        <a:pt x="59" y="13"/>
                        <a:pt x="60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8" y="13"/>
                        <a:pt x="89" y="14"/>
                        <a:pt x="89" y="15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58" y="24"/>
                        <a:pt x="58" y="24"/>
                        <a:pt x="58" y="24"/>
                      </a:cubicBezTo>
                      <a:lnTo>
                        <a:pt x="58" y="15"/>
                      </a:lnTo>
                      <a:close/>
                      <a:moveTo>
                        <a:pt x="15" y="32"/>
                      </a:moveTo>
                      <a:cubicBezTo>
                        <a:pt x="132" y="32"/>
                        <a:pt x="132" y="32"/>
                        <a:pt x="132" y="32"/>
                      </a:cubicBezTo>
                      <a:cubicBezTo>
                        <a:pt x="135" y="32"/>
                        <a:pt x="138" y="35"/>
                        <a:pt x="138" y="39"/>
                      </a:cubicBezTo>
                      <a:cubicBezTo>
                        <a:pt x="138" y="72"/>
                        <a:pt x="138" y="72"/>
                        <a:pt x="138" y="72"/>
                      </a:cubicBezTo>
                      <a:cubicBezTo>
                        <a:pt x="84" y="72"/>
                        <a:pt x="84" y="72"/>
                        <a:pt x="84" y="72"/>
                      </a:cubicBezTo>
                      <a:cubicBezTo>
                        <a:pt x="84" y="69"/>
                        <a:pt x="84" y="69"/>
                        <a:pt x="84" y="69"/>
                      </a:cubicBezTo>
                      <a:cubicBezTo>
                        <a:pt x="84" y="67"/>
                        <a:pt x="82" y="64"/>
                        <a:pt x="79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5" y="64"/>
                        <a:pt x="62" y="67"/>
                        <a:pt x="62" y="69"/>
                      </a:cubicBezTo>
                      <a:cubicBezTo>
                        <a:pt x="62" y="72"/>
                        <a:pt x="62" y="72"/>
                        <a:pt x="62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5"/>
                        <a:pt x="12" y="32"/>
                        <a:pt x="15" y="32"/>
                      </a:cubicBezTo>
                      <a:close/>
                      <a:moveTo>
                        <a:pt x="67" y="69"/>
                      </a:moveTo>
                      <a:cubicBezTo>
                        <a:pt x="67" y="69"/>
                        <a:pt x="67" y="69"/>
                        <a:pt x="67" y="69"/>
                      </a:cubicBezTo>
                      <a:cubicBezTo>
                        <a:pt x="79" y="69"/>
                        <a:pt x="79" y="69"/>
                        <a:pt x="79" y="69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0" y="81"/>
                        <a:pt x="80" y="81"/>
                        <a:pt x="80" y="81"/>
                      </a:cubicBezTo>
                      <a:cubicBezTo>
                        <a:pt x="80" y="82"/>
                        <a:pt x="80" y="82"/>
                        <a:pt x="79" y="82"/>
                      </a:cubicBezTo>
                      <a:cubicBezTo>
                        <a:pt x="67" y="82"/>
                        <a:pt x="67" y="82"/>
                        <a:pt x="67" y="82"/>
                      </a:cubicBezTo>
                      <a:cubicBezTo>
                        <a:pt x="67" y="82"/>
                        <a:pt x="67" y="82"/>
                        <a:pt x="67" y="81"/>
                      </a:cubicBezTo>
                      <a:lnTo>
                        <a:pt x="67" y="69"/>
                      </a:lnTo>
                      <a:close/>
                      <a:moveTo>
                        <a:pt x="132" y="122"/>
                      </a:move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2" y="122"/>
                        <a:pt x="9" y="119"/>
                        <a:pt x="9" y="116"/>
                      </a:cubicBezTo>
                      <a:cubicBezTo>
                        <a:pt x="9" y="77"/>
                        <a:pt x="9" y="77"/>
                        <a:pt x="9" y="77"/>
                      </a:cubicBezTo>
                      <a:cubicBezTo>
                        <a:pt x="62" y="77"/>
                        <a:pt x="62" y="77"/>
                        <a:pt x="62" y="77"/>
                      </a:cubicBezTo>
                      <a:cubicBezTo>
                        <a:pt x="62" y="81"/>
                        <a:pt x="62" y="81"/>
                        <a:pt x="62" y="81"/>
                      </a:cubicBezTo>
                      <a:cubicBezTo>
                        <a:pt x="62" y="84"/>
                        <a:pt x="65" y="86"/>
                        <a:pt x="67" y="86"/>
                      </a:cubicBezTo>
                      <a:cubicBezTo>
                        <a:pt x="79" y="86"/>
                        <a:pt x="79" y="86"/>
                        <a:pt x="79" y="86"/>
                      </a:cubicBezTo>
                      <a:cubicBezTo>
                        <a:pt x="82" y="86"/>
                        <a:pt x="84" y="84"/>
                        <a:pt x="84" y="81"/>
                      </a:cubicBezTo>
                      <a:cubicBezTo>
                        <a:pt x="84" y="77"/>
                        <a:pt x="84" y="77"/>
                        <a:pt x="84" y="77"/>
                      </a:cubicBezTo>
                      <a:cubicBezTo>
                        <a:pt x="138" y="77"/>
                        <a:pt x="138" y="77"/>
                        <a:pt x="138" y="77"/>
                      </a:cubicBezTo>
                      <a:cubicBezTo>
                        <a:pt x="138" y="116"/>
                        <a:pt x="138" y="116"/>
                        <a:pt x="138" y="116"/>
                      </a:cubicBezTo>
                      <a:cubicBezTo>
                        <a:pt x="138" y="119"/>
                        <a:pt x="135" y="122"/>
                        <a:pt x="132" y="12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8" name="îšḷiḑè">
                  <a:extLst>
                    <a:ext uri="{FF2B5EF4-FFF2-40B4-BE49-F238E27FC236}">
                      <a16:creationId xmlns:a16="http://schemas.microsoft.com/office/drawing/2014/main" xmlns="" id="{2B13CA6E-A552-467D-8FF2-40F58B5EE5AE}"/>
                    </a:ext>
                  </a:extLst>
                </p:cNvPr>
                <p:cNvSpPr/>
                <p:nvPr/>
              </p:nvSpPr>
              <p:spPr bwMode="auto">
                <a:xfrm>
                  <a:off x="7131482" y="3886467"/>
                  <a:ext cx="352406" cy="428790"/>
                </a:xfrm>
                <a:custGeom>
                  <a:avLst/>
                  <a:gdLst>
                    <a:gd name="T0" fmla="*/ 203 w 203"/>
                    <a:gd name="T1" fmla="*/ 65 h 247"/>
                    <a:gd name="T2" fmla="*/ 120 w 203"/>
                    <a:gd name="T3" fmla="*/ 0 h 247"/>
                    <a:gd name="T4" fmla="*/ 8 w 203"/>
                    <a:gd name="T5" fmla="*/ 148 h 247"/>
                    <a:gd name="T6" fmla="*/ 0 w 203"/>
                    <a:gd name="T7" fmla="*/ 247 h 247"/>
                    <a:gd name="T8" fmla="*/ 91 w 203"/>
                    <a:gd name="T9" fmla="*/ 212 h 247"/>
                    <a:gd name="T10" fmla="*/ 203 w 203"/>
                    <a:gd name="T11" fmla="*/ 65 h 247"/>
                    <a:gd name="T12" fmla="*/ 83 w 203"/>
                    <a:gd name="T13" fmla="*/ 199 h 247"/>
                    <a:gd name="T14" fmla="*/ 71 w 203"/>
                    <a:gd name="T15" fmla="*/ 189 h 247"/>
                    <a:gd name="T16" fmla="*/ 170 w 203"/>
                    <a:gd name="T17" fmla="*/ 58 h 247"/>
                    <a:gd name="T18" fmla="*/ 182 w 203"/>
                    <a:gd name="T19" fmla="*/ 69 h 247"/>
                    <a:gd name="T20" fmla="*/ 83 w 203"/>
                    <a:gd name="T21" fmla="*/ 199 h 247"/>
                    <a:gd name="T22" fmla="*/ 44 w 203"/>
                    <a:gd name="T23" fmla="*/ 216 h 247"/>
                    <a:gd name="T24" fmla="*/ 19 w 203"/>
                    <a:gd name="T25" fmla="*/ 197 h 247"/>
                    <a:gd name="T26" fmla="*/ 21 w 203"/>
                    <a:gd name="T27" fmla="*/ 160 h 247"/>
                    <a:gd name="T28" fmla="*/ 35 w 203"/>
                    <a:gd name="T29" fmla="*/ 170 h 247"/>
                    <a:gd name="T30" fmla="*/ 35 w 203"/>
                    <a:gd name="T31" fmla="*/ 170 h 247"/>
                    <a:gd name="T32" fmla="*/ 66 w 203"/>
                    <a:gd name="T33" fmla="*/ 193 h 247"/>
                    <a:gd name="T34" fmla="*/ 66 w 203"/>
                    <a:gd name="T35" fmla="*/ 193 h 247"/>
                    <a:gd name="T36" fmla="*/ 77 w 203"/>
                    <a:gd name="T37" fmla="*/ 202 h 247"/>
                    <a:gd name="T38" fmla="*/ 44 w 203"/>
                    <a:gd name="T39" fmla="*/ 216 h 247"/>
                    <a:gd name="T40" fmla="*/ 164 w 203"/>
                    <a:gd name="T41" fmla="*/ 52 h 247"/>
                    <a:gd name="T42" fmla="*/ 64 w 203"/>
                    <a:gd name="T43" fmla="*/ 185 h 247"/>
                    <a:gd name="T44" fmla="*/ 46 w 203"/>
                    <a:gd name="T45" fmla="*/ 170 h 247"/>
                    <a:gd name="T46" fmla="*/ 145 w 203"/>
                    <a:gd name="T47" fmla="*/ 38 h 247"/>
                    <a:gd name="T48" fmla="*/ 164 w 203"/>
                    <a:gd name="T49" fmla="*/ 52 h 247"/>
                    <a:gd name="T50" fmla="*/ 122 w 203"/>
                    <a:gd name="T51" fmla="*/ 21 h 247"/>
                    <a:gd name="T52" fmla="*/ 139 w 203"/>
                    <a:gd name="T53" fmla="*/ 34 h 247"/>
                    <a:gd name="T54" fmla="*/ 39 w 203"/>
                    <a:gd name="T55" fmla="*/ 164 h 247"/>
                    <a:gd name="T56" fmla="*/ 23 w 203"/>
                    <a:gd name="T57" fmla="*/ 152 h 247"/>
                    <a:gd name="T58" fmla="*/ 122 w 203"/>
                    <a:gd name="T59" fmla="*/ 21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3" h="247">
                      <a:moveTo>
                        <a:pt x="203" y="65"/>
                      </a:moveTo>
                      <a:lnTo>
                        <a:pt x="120" y="0"/>
                      </a:lnTo>
                      <a:lnTo>
                        <a:pt x="8" y="148"/>
                      </a:lnTo>
                      <a:lnTo>
                        <a:pt x="0" y="247"/>
                      </a:lnTo>
                      <a:lnTo>
                        <a:pt x="91" y="212"/>
                      </a:lnTo>
                      <a:lnTo>
                        <a:pt x="203" y="65"/>
                      </a:lnTo>
                      <a:close/>
                      <a:moveTo>
                        <a:pt x="83" y="199"/>
                      </a:moveTo>
                      <a:lnTo>
                        <a:pt x="71" y="189"/>
                      </a:lnTo>
                      <a:lnTo>
                        <a:pt x="170" y="58"/>
                      </a:lnTo>
                      <a:lnTo>
                        <a:pt x="182" y="69"/>
                      </a:lnTo>
                      <a:lnTo>
                        <a:pt x="83" y="199"/>
                      </a:lnTo>
                      <a:close/>
                      <a:moveTo>
                        <a:pt x="44" y="216"/>
                      </a:moveTo>
                      <a:lnTo>
                        <a:pt x="19" y="197"/>
                      </a:lnTo>
                      <a:lnTo>
                        <a:pt x="21" y="160"/>
                      </a:lnTo>
                      <a:lnTo>
                        <a:pt x="35" y="170"/>
                      </a:lnTo>
                      <a:lnTo>
                        <a:pt x="35" y="170"/>
                      </a:lnTo>
                      <a:lnTo>
                        <a:pt x="66" y="193"/>
                      </a:lnTo>
                      <a:lnTo>
                        <a:pt x="66" y="193"/>
                      </a:lnTo>
                      <a:lnTo>
                        <a:pt x="77" y="202"/>
                      </a:lnTo>
                      <a:lnTo>
                        <a:pt x="44" y="216"/>
                      </a:lnTo>
                      <a:close/>
                      <a:moveTo>
                        <a:pt x="164" y="52"/>
                      </a:moveTo>
                      <a:lnTo>
                        <a:pt x="64" y="185"/>
                      </a:lnTo>
                      <a:lnTo>
                        <a:pt x="46" y="170"/>
                      </a:lnTo>
                      <a:lnTo>
                        <a:pt x="145" y="38"/>
                      </a:lnTo>
                      <a:lnTo>
                        <a:pt x="164" y="52"/>
                      </a:lnTo>
                      <a:close/>
                      <a:moveTo>
                        <a:pt x="122" y="21"/>
                      </a:moveTo>
                      <a:lnTo>
                        <a:pt x="139" y="34"/>
                      </a:lnTo>
                      <a:lnTo>
                        <a:pt x="39" y="164"/>
                      </a:lnTo>
                      <a:lnTo>
                        <a:pt x="23" y="152"/>
                      </a:lnTo>
                      <a:lnTo>
                        <a:pt x="122" y="2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9" name="ísḻîḑê">
                  <a:extLst>
                    <a:ext uri="{FF2B5EF4-FFF2-40B4-BE49-F238E27FC236}">
                      <a16:creationId xmlns:a16="http://schemas.microsoft.com/office/drawing/2014/main" xmlns="" id="{7C2BA7F9-94F0-4E79-8BCE-D27594629073}"/>
                    </a:ext>
                  </a:extLst>
                </p:cNvPr>
                <p:cNvSpPr/>
                <p:nvPr/>
              </p:nvSpPr>
              <p:spPr bwMode="auto">
                <a:xfrm>
                  <a:off x="5437151" y="6212701"/>
                  <a:ext cx="298591" cy="189223"/>
                </a:xfrm>
                <a:custGeom>
                  <a:avLst/>
                  <a:gdLst>
                    <a:gd name="T0" fmla="*/ 77 w 83"/>
                    <a:gd name="T1" fmla="*/ 0 h 53"/>
                    <a:gd name="T2" fmla="*/ 5 w 83"/>
                    <a:gd name="T3" fmla="*/ 0 h 53"/>
                    <a:gd name="T4" fmla="*/ 5 w 83"/>
                    <a:gd name="T5" fmla="*/ 43 h 53"/>
                    <a:gd name="T6" fmla="*/ 0 w 83"/>
                    <a:gd name="T7" fmla="*/ 43 h 53"/>
                    <a:gd name="T8" fmla="*/ 0 w 83"/>
                    <a:gd name="T9" fmla="*/ 48 h 53"/>
                    <a:gd name="T10" fmla="*/ 5 w 83"/>
                    <a:gd name="T11" fmla="*/ 53 h 53"/>
                    <a:gd name="T12" fmla="*/ 78 w 83"/>
                    <a:gd name="T13" fmla="*/ 53 h 53"/>
                    <a:gd name="T14" fmla="*/ 83 w 83"/>
                    <a:gd name="T15" fmla="*/ 48 h 53"/>
                    <a:gd name="T16" fmla="*/ 83 w 83"/>
                    <a:gd name="T17" fmla="*/ 43 h 53"/>
                    <a:gd name="T18" fmla="*/ 77 w 83"/>
                    <a:gd name="T19" fmla="*/ 43 h 53"/>
                    <a:gd name="T20" fmla="*/ 77 w 83"/>
                    <a:gd name="T21" fmla="*/ 0 h 53"/>
                    <a:gd name="T22" fmla="*/ 9 w 83"/>
                    <a:gd name="T23" fmla="*/ 4 h 53"/>
                    <a:gd name="T24" fmla="*/ 74 w 83"/>
                    <a:gd name="T25" fmla="*/ 4 h 53"/>
                    <a:gd name="T26" fmla="*/ 74 w 83"/>
                    <a:gd name="T27" fmla="*/ 43 h 53"/>
                    <a:gd name="T28" fmla="*/ 72 w 83"/>
                    <a:gd name="T29" fmla="*/ 43 h 53"/>
                    <a:gd name="T30" fmla="*/ 72 w 83"/>
                    <a:gd name="T31" fmla="*/ 5 h 53"/>
                    <a:gd name="T32" fmla="*/ 11 w 83"/>
                    <a:gd name="T33" fmla="*/ 5 h 53"/>
                    <a:gd name="T34" fmla="*/ 11 w 83"/>
                    <a:gd name="T35" fmla="*/ 43 h 53"/>
                    <a:gd name="T36" fmla="*/ 9 w 83"/>
                    <a:gd name="T37" fmla="*/ 43 h 53"/>
                    <a:gd name="T38" fmla="*/ 9 w 83"/>
                    <a:gd name="T39" fmla="*/ 4 h 53"/>
                    <a:gd name="T40" fmla="*/ 70 w 83"/>
                    <a:gd name="T41" fmla="*/ 43 h 53"/>
                    <a:gd name="T42" fmla="*/ 13 w 83"/>
                    <a:gd name="T43" fmla="*/ 43 h 53"/>
                    <a:gd name="T44" fmla="*/ 13 w 83"/>
                    <a:gd name="T45" fmla="*/ 7 h 53"/>
                    <a:gd name="T46" fmla="*/ 70 w 83"/>
                    <a:gd name="T47" fmla="*/ 7 h 53"/>
                    <a:gd name="T48" fmla="*/ 70 w 83"/>
                    <a:gd name="T49" fmla="*/ 43 h 53"/>
                    <a:gd name="T50" fmla="*/ 79 w 83"/>
                    <a:gd name="T51" fmla="*/ 48 h 53"/>
                    <a:gd name="T52" fmla="*/ 78 w 83"/>
                    <a:gd name="T53" fmla="*/ 50 h 53"/>
                    <a:gd name="T54" fmla="*/ 5 w 83"/>
                    <a:gd name="T55" fmla="*/ 50 h 53"/>
                    <a:gd name="T56" fmla="*/ 4 w 83"/>
                    <a:gd name="T57" fmla="*/ 48 h 53"/>
                    <a:gd name="T58" fmla="*/ 4 w 83"/>
                    <a:gd name="T59" fmla="*/ 47 h 53"/>
                    <a:gd name="T60" fmla="*/ 30 w 83"/>
                    <a:gd name="T61" fmla="*/ 47 h 53"/>
                    <a:gd name="T62" fmla="*/ 30 w 83"/>
                    <a:gd name="T63" fmla="*/ 49 h 53"/>
                    <a:gd name="T64" fmla="*/ 53 w 83"/>
                    <a:gd name="T65" fmla="*/ 49 h 53"/>
                    <a:gd name="T66" fmla="*/ 53 w 83"/>
                    <a:gd name="T67" fmla="*/ 47 h 53"/>
                    <a:gd name="T68" fmla="*/ 79 w 83"/>
                    <a:gd name="T69" fmla="*/ 47 h 53"/>
                    <a:gd name="T70" fmla="*/ 79 w 83"/>
                    <a:gd name="T71" fmla="*/ 4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3" h="53">
                      <a:moveTo>
                        <a:pt x="77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1"/>
                        <a:pt x="2" y="53"/>
                        <a:pt x="5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81" y="53"/>
                        <a:pt x="83" y="51"/>
                        <a:pt x="83" y="48"/>
                      </a:cubicBezTo>
                      <a:cubicBezTo>
                        <a:pt x="83" y="43"/>
                        <a:pt x="83" y="43"/>
                        <a:pt x="83" y="43"/>
                      </a:cubicBezTo>
                      <a:cubicBezTo>
                        <a:pt x="77" y="43"/>
                        <a:pt x="77" y="43"/>
                        <a:pt x="77" y="43"/>
                      </a:cubicBezTo>
                      <a:lnTo>
                        <a:pt x="77" y="0"/>
                      </a:lnTo>
                      <a:close/>
                      <a:moveTo>
                        <a:pt x="9" y="4"/>
                      </a:move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2" y="43"/>
                        <a:pt x="72" y="43"/>
                        <a:pt x="72" y="43"/>
                      </a:cubicBezTo>
                      <a:cubicBezTo>
                        <a:pt x="72" y="5"/>
                        <a:pt x="72" y="5"/>
                        <a:pt x="7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lnTo>
                        <a:pt x="9" y="4"/>
                      </a:lnTo>
                      <a:close/>
                      <a:moveTo>
                        <a:pt x="70" y="43"/>
                      </a:move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70" y="7"/>
                        <a:pt x="70" y="7"/>
                        <a:pt x="70" y="7"/>
                      </a:cubicBezTo>
                      <a:lnTo>
                        <a:pt x="70" y="43"/>
                      </a:lnTo>
                      <a:close/>
                      <a:moveTo>
                        <a:pt x="79" y="48"/>
                      </a:moveTo>
                      <a:cubicBezTo>
                        <a:pt x="79" y="49"/>
                        <a:pt x="79" y="50"/>
                        <a:pt x="78" y="50"/>
                      </a:cubicBezTo>
                      <a:cubicBezTo>
                        <a:pt x="5" y="50"/>
                        <a:pt x="5" y="50"/>
                        <a:pt x="5" y="50"/>
                      </a:cubicBezTo>
                      <a:cubicBezTo>
                        <a:pt x="4" y="50"/>
                        <a:pt x="4" y="49"/>
                        <a:pt x="4" y="48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53" y="49"/>
                        <a:pt x="53" y="49"/>
                        <a:pt x="53" y="49"/>
                      </a:cubicBezTo>
                      <a:cubicBezTo>
                        <a:pt x="53" y="47"/>
                        <a:pt x="53" y="47"/>
                        <a:pt x="53" y="47"/>
                      </a:cubicBezTo>
                      <a:cubicBezTo>
                        <a:pt x="79" y="47"/>
                        <a:pt x="79" y="47"/>
                        <a:pt x="79" y="47"/>
                      </a:cubicBezTo>
                      <a:lnTo>
                        <a:pt x="79" y="4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0" name="íslidê">
                  <a:extLst>
                    <a:ext uri="{FF2B5EF4-FFF2-40B4-BE49-F238E27FC236}">
                      <a16:creationId xmlns:a16="http://schemas.microsoft.com/office/drawing/2014/main" xmlns="" id="{23DF72DF-CCC6-47D0-BBA6-E1FFAED9572C}"/>
                    </a:ext>
                  </a:extLst>
                </p:cNvPr>
                <p:cNvSpPr/>
                <p:nvPr/>
              </p:nvSpPr>
              <p:spPr bwMode="auto">
                <a:xfrm>
                  <a:off x="7843240" y="3936812"/>
                  <a:ext cx="374975" cy="374975"/>
                </a:xfrm>
                <a:custGeom>
                  <a:avLst/>
                  <a:gdLst>
                    <a:gd name="T0" fmla="*/ 55 w 104"/>
                    <a:gd name="T1" fmla="*/ 0 h 104"/>
                    <a:gd name="T2" fmla="*/ 55 w 104"/>
                    <a:gd name="T3" fmla="*/ 14 h 104"/>
                    <a:gd name="T4" fmla="*/ 80 w 104"/>
                    <a:gd name="T5" fmla="*/ 14 h 104"/>
                    <a:gd name="T6" fmla="*/ 54 w 104"/>
                    <a:gd name="T7" fmla="*/ 41 h 104"/>
                    <a:gd name="T8" fmla="*/ 35 w 104"/>
                    <a:gd name="T9" fmla="*/ 35 h 104"/>
                    <a:gd name="T10" fmla="*/ 0 w 104"/>
                    <a:gd name="T11" fmla="*/ 69 h 104"/>
                    <a:gd name="T12" fmla="*/ 35 w 104"/>
                    <a:gd name="T13" fmla="*/ 104 h 104"/>
                    <a:gd name="T14" fmla="*/ 69 w 104"/>
                    <a:gd name="T15" fmla="*/ 69 h 104"/>
                    <a:gd name="T16" fmla="*/ 63 w 104"/>
                    <a:gd name="T17" fmla="*/ 50 h 104"/>
                    <a:gd name="T18" fmla="*/ 90 w 104"/>
                    <a:gd name="T19" fmla="*/ 24 h 104"/>
                    <a:gd name="T20" fmla="*/ 90 w 104"/>
                    <a:gd name="T21" fmla="*/ 49 h 104"/>
                    <a:gd name="T22" fmla="*/ 104 w 104"/>
                    <a:gd name="T23" fmla="*/ 49 h 104"/>
                    <a:gd name="T24" fmla="*/ 104 w 104"/>
                    <a:gd name="T25" fmla="*/ 0 h 104"/>
                    <a:gd name="T26" fmla="*/ 55 w 104"/>
                    <a:gd name="T27" fmla="*/ 0 h 104"/>
                    <a:gd name="T28" fmla="*/ 35 w 104"/>
                    <a:gd name="T29" fmla="*/ 90 h 104"/>
                    <a:gd name="T30" fmla="*/ 14 w 104"/>
                    <a:gd name="T31" fmla="*/ 69 h 104"/>
                    <a:gd name="T32" fmla="*/ 35 w 104"/>
                    <a:gd name="T33" fmla="*/ 49 h 104"/>
                    <a:gd name="T34" fmla="*/ 55 w 104"/>
                    <a:gd name="T35" fmla="*/ 69 h 104"/>
                    <a:gd name="T36" fmla="*/ 35 w 104"/>
                    <a:gd name="T37" fmla="*/ 9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4" h="104">
                      <a:moveTo>
                        <a:pt x="55" y="0"/>
                      </a:move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80" y="14"/>
                        <a:pt x="80" y="14"/>
                        <a:pt x="80" y="14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48" y="37"/>
                        <a:pt x="42" y="35"/>
                        <a:pt x="35" y="35"/>
                      </a:cubicBezTo>
                      <a:cubicBezTo>
                        <a:pt x="16" y="35"/>
                        <a:pt x="0" y="50"/>
                        <a:pt x="0" y="69"/>
                      </a:cubicBezTo>
                      <a:cubicBezTo>
                        <a:pt x="0" y="88"/>
                        <a:pt x="16" y="104"/>
                        <a:pt x="35" y="104"/>
                      </a:cubicBezTo>
                      <a:cubicBezTo>
                        <a:pt x="54" y="104"/>
                        <a:pt x="69" y="88"/>
                        <a:pt x="69" y="69"/>
                      </a:cubicBezTo>
                      <a:cubicBezTo>
                        <a:pt x="69" y="62"/>
                        <a:pt x="67" y="56"/>
                        <a:pt x="63" y="50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49"/>
                        <a:pt x="90" y="49"/>
                        <a:pt x="90" y="49"/>
                      </a:cubicBezTo>
                      <a:cubicBezTo>
                        <a:pt x="104" y="49"/>
                        <a:pt x="104" y="49"/>
                        <a:pt x="104" y="49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lnTo>
                        <a:pt x="55" y="0"/>
                      </a:lnTo>
                      <a:close/>
                      <a:moveTo>
                        <a:pt x="35" y="90"/>
                      </a:moveTo>
                      <a:cubicBezTo>
                        <a:pt x="23" y="90"/>
                        <a:pt x="14" y="81"/>
                        <a:pt x="14" y="69"/>
                      </a:cubicBezTo>
                      <a:cubicBezTo>
                        <a:pt x="14" y="58"/>
                        <a:pt x="23" y="49"/>
                        <a:pt x="35" y="49"/>
                      </a:cubicBezTo>
                      <a:cubicBezTo>
                        <a:pt x="46" y="49"/>
                        <a:pt x="55" y="58"/>
                        <a:pt x="55" y="69"/>
                      </a:cubicBezTo>
                      <a:cubicBezTo>
                        <a:pt x="55" y="81"/>
                        <a:pt x="46" y="90"/>
                        <a:pt x="35" y="9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101" name="íṥḻiďe">
                  <a:extLst>
                    <a:ext uri="{FF2B5EF4-FFF2-40B4-BE49-F238E27FC236}">
                      <a16:creationId xmlns:a16="http://schemas.microsoft.com/office/drawing/2014/main" xmlns="" id="{245B417F-999F-4DD9-A927-3B5410CE2005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9074061" y="5546079"/>
                  <a:ext cx="418374" cy="392334"/>
                  <a:chOff x="9074061" y="5546079"/>
                  <a:chExt cx="418374" cy="392334"/>
                </a:xfrm>
                <a:solidFill>
                  <a:schemeClr val="accent1"/>
                </a:solidFill>
              </p:grpSpPr>
              <p:sp>
                <p:nvSpPr>
                  <p:cNvPr id="109" name="îṩḻîḓê">
                    <a:extLst>
                      <a:ext uri="{FF2B5EF4-FFF2-40B4-BE49-F238E27FC236}">
                        <a16:creationId xmlns:a16="http://schemas.microsoft.com/office/drawing/2014/main" xmlns="" id="{24D72622-0750-475D-AF10-AA264AFDCC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27877" y="5881126"/>
                    <a:ext cx="307271" cy="57287"/>
                  </a:xfrm>
                  <a:custGeom>
                    <a:avLst/>
                    <a:gdLst>
                      <a:gd name="T0" fmla="*/ 84 w 85"/>
                      <a:gd name="T1" fmla="*/ 0 h 16"/>
                      <a:gd name="T2" fmla="*/ 2 w 85"/>
                      <a:gd name="T3" fmla="*/ 0 h 16"/>
                      <a:gd name="T4" fmla="*/ 0 w 85"/>
                      <a:gd name="T5" fmla="*/ 2 h 16"/>
                      <a:gd name="T6" fmla="*/ 0 w 85"/>
                      <a:gd name="T7" fmla="*/ 14 h 16"/>
                      <a:gd name="T8" fmla="*/ 2 w 85"/>
                      <a:gd name="T9" fmla="*/ 16 h 16"/>
                      <a:gd name="T10" fmla="*/ 84 w 85"/>
                      <a:gd name="T11" fmla="*/ 16 h 16"/>
                      <a:gd name="T12" fmla="*/ 85 w 85"/>
                      <a:gd name="T13" fmla="*/ 14 h 16"/>
                      <a:gd name="T14" fmla="*/ 85 w 85"/>
                      <a:gd name="T15" fmla="*/ 2 h 16"/>
                      <a:gd name="T16" fmla="*/ 84 w 85"/>
                      <a:gd name="T17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5" h="16">
                        <a:moveTo>
                          <a:pt x="84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5"/>
                          <a:pt x="1" y="16"/>
                          <a:pt x="2" y="16"/>
                        </a:cubicBezTo>
                        <a:cubicBezTo>
                          <a:pt x="84" y="16"/>
                          <a:pt x="84" y="16"/>
                          <a:pt x="84" y="16"/>
                        </a:cubicBezTo>
                        <a:cubicBezTo>
                          <a:pt x="85" y="16"/>
                          <a:pt x="85" y="15"/>
                          <a:pt x="85" y="14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1"/>
                          <a:pt x="85" y="0"/>
                          <a:pt x="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0" name="ïşḷïḑé">
                    <a:extLst>
                      <a:ext uri="{FF2B5EF4-FFF2-40B4-BE49-F238E27FC236}">
                        <a16:creationId xmlns:a16="http://schemas.microsoft.com/office/drawing/2014/main" xmlns="" id="{41C943BE-9889-4838-9A88-1361E6C668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074061" y="5546079"/>
                    <a:ext cx="418374" cy="309007"/>
                  </a:xfrm>
                  <a:custGeom>
                    <a:avLst/>
                    <a:gdLst>
                      <a:gd name="T0" fmla="*/ 116 w 116"/>
                      <a:gd name="T1" fmla="*/ 12 h 86"/>
                      <a:gd name="T2" fmla="*/ 104 w 116"/>
                      <a:gd name="T3" fmla="*/ 0 h 86"/>
                      <a:gd name="T4" fmla="*/ 93 w 116"/>
                      <a:gd name="T5" fmla="*/ 12 h 86"/>
                      <a:gd name="T6" fmla="*/ 98 w 116"/>
                      <a:gd name="T7" fmla="*/ 21 h 86"/>
                      <a:gd name="T8" fmla="*/ 77 w 116"/>
                      <a:gd name="T9" fmla="*/ 62 h 86"/>
                      <a:gd name="T10" fmla="*/ 64 w 116"/>
                      <a:gd name="T11" fmla="*/ 22 h 86"/>
                      <a:gd name="T12" fmla="*/ 69 w 116"/>
                      <a:gd name="T13" fmla="*/ 12 h 86"/>
                      <a:gd name="T14" fmla="*/ 58 w 116"/>
                      <a:gd name="T15" fmla="*/ 0 h 86"/>
                      <a:gd name="T16" fmla="*/ 46 w 116"/>
                      <a:gd name="T17" fmla="*/ 12 h 86"/>
                      <a:gd name="T18" fmla="*/ 52 w 116"/>
                      <a:gd name="T19" fmla="*/ 22 h 86"/>
                      <a:gd name="T20" fmla="*/ 38 w 116"/>
                      <a:gd name="T21" fmla="*/ 62 h 86"/>
                      <a:gd name="T22" fmla="*/ 18 w 116"/>
                      <a:gd name="T23" fmla="*/ 22 h 86"/>
                      <a:gd name="T24" fmla="*/ 23 w 116"/>
                      <a:gd name="T25" fmla="*/ 12 h 86"/>
                      <a:gd name="T26" fmla="*/ 11 w 116"/>
                      <a:gd name="T27" fmla="*/ 0 h 86"/>
                      <a:gd name="T28" fmla="*/ 0 w 116"/>
                      <a:gd name="T29" fmla="*/ 12 h 86"/>
                      <a:gd name="T30" fmla="*/ 8 w 116"/>
                      <a:gd name="T31" fmla="*/ 23 h 86"/>
                      <a:gd name="T32" fmla="*/ 15 w 116"/>
                      <a:gd name="T33" fmla="*/ 86 h 86"/>
                      <a:gd name="T34" fmla="*/ 100 w 116"/>
                      <a:gd name="T35" fmla="*/ 86 h 86"/>
                      <a:gd name="T36" fmla="*/ 107 w 116"/>
                      <a:gd name="T37" fmla="*/ 23 h 86"/>
                      <a:gd name="T38" fmla="*/ 116 w 116"/>
                      <a:gd name="T39" fmla="*/ 12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6" h="86">
                        <a:moveTo>
                          <a:pt x="116" y="12"/>
                        </a:moveTo>
                        <a:cubicBezTo>
                          <a:pt x="116" y="6"/>
                          <a:pt x="111" y="0"/>
                          <a:pt x="104" y="0"/>
                        </a:cubicBezTo>
                        <a:cubicBezTo>
                          <a:pt x="98" y="0"/>
                          <a:pt x="93" y="6"/>
                          <a:pt x="93" y="12"/>
                        </a:cubicBezTo>
                        <a:cubicBezTo>
                          <a:pt x="93" y="16"/>
                          <a:pt x="95" y="19"/>
                          <a:pt x="98" y="21"/>
                        </a:cubicBezTo>
                        <a:cubicBezTo>
                          <a:pt x="77" y="62"/>
                          <a:pt x="77" y="62"/>
                          <a:pt x="77" y="62"/>
                        </a:cubicBezTo>
                        <a:cubicBezTo>
                          <a:pt x="64" y="22"/>
                          <a:pt x="64" y="22"/>
                          <a:pt x="64" y="22"/>
                        </a:cubicBezTo>
                        <a:cubicBezTo>
                          <a:pt x="67" y="20"/>
                          <a:pt x="69" y="16"/>
                          <a:pt x="69" y="12"/>
                        </a:cubicBezTo>
                        <a:cubicBezTo>
                          <a:pt x="69" y="6"/>
                          <a:pt x="64" y="0"/>
                          <a:pt x="58" y="0"/>
                        </a:cubicBezTo>
                        <a:cubicBezTo>
                          <a:pt x="51" y="0"/>
                          <a:pt x="46" y="6"/>
                          <a:pt x="46" y="12"/>
                        </a:cubicBezTo>
                        <a:cubicBezTo>
                          <a:pt x="46" y="16"/>
                          <a:pt x="48" y="20"/>
                          <a:pt x="52" y="22"/>
                        </a:cubicBezTo>
                        <a:cubicBezTo>
                          <a:pt x="38" y="62"/>
                          <a:pt x="38" y="62"/>
                          <a:pt x="38" y="6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21" y="19"/>
                          <a:pt x="23" y="16"/>
                          <a:pt x="23" y="12"/>
                        </a:cubicBezTo>
                        <a:cubicBezTo>
                          <a:pt x="23" y="6"/>
                          <a:pt x="18" y="0"/>
                          <a:pt x="11" y="0"/>
                        </a:cubicBezTo>
                        <a:cubicBezTo>
                          <a:pt x="5" y="0"/>
                          <a:pt x="0" y="6"/>
                          <a:pt x="0" y="12"/>
                        </a:cubicBezTo>
                        <a:cubicBezTo>
                          <a:pt x="0" y="17"/>
                          <a:pt x="3" y="22"/>
                          <a:pt x="8" y="23"/>
                        </a:cubicBezTo>
                        <a:cubicBezTo>
                          <a:pt x="15" y="86"/>
                          <a:pt x="15" y="86"/>
                          <a:pt x="15" y="86"/>
                        </a:cubicBezTo>
                        <a:cubicBezTo>
                          <a:pt x="100" y="86"/>
                          <a:pt x="100" y="86"/>
                          <a:pt x="100" y="86"/>
                        </a:cubicBezTo>
                        <a:cubicBezTo>
                          <a:pt x="107" y="23"/>
                          <a:pt x="107" y="23"/>
                          <a:pt x="107" y="23"/>
                        </a:cubicBezTo>
                        <a:cubicBezTo>
                          <a:pt x="112" y="22"/>
                          <a:pt x="116" y="17"/>
                          <a:pt x="116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02" name="îṧľïḍe">
                  <a:extLst>
                    <a:ext uri="{FF2B5EF4-FFF2-40B4-BE49-F238E27FC236}">
                      <a16:creationId xmlns:a16="http://schemas.microsoft.com/office/drawing/2014/main" xmlns="" id="{2F6DE311-4126-48B7-8A24-E6C04FE697B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620966" y="5895014"/>
                  <a:ext cx="368031" cy="371503"/>
                  <a:chOff x="8620966" y="5895014"/>
                  <a:chExt cx="368031" cy="371503"/>
                </a:xfrm>
                <a:solidFill>
                  <a:schemeClr val="accent1"/>
                </a:solidFill>
              </p:grpSpPr>
              <p:sp>
                <p:nvSpPr>
                  <p:cNvPr id="104" name="ïsľïḍè">
                    <a:extLst>
                      <a:ext uri="{FF2B5EF4-FFF2-40B4-BE49-F238E27FC236}">
                        <a16:creationId xmlns:a16="http://schemas.microsoft.com/office/drawing/2014/main" xmlns="" id="{E5154FD3-5EF7-4EE7-9B94-EF00C2E0F8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8182" y="5995702"/>
                    <a:ext cx="173600" cy="173600"/>
                  </a:xfrm>
                  <a:custGeom>
                    <a:avLst/>
                    <a:gdLst>
                      <a:gd name="T0" fmla="*/ 24 w 48"/>
                      <a:gd name="T1" fmla="*/ 7 h 48"/>
                      <a:gd name="T2" fmla="*/ 41 w 48"/>
                      <a:gd name="T3" fmla="*/ 24 h 48"/>
                      <a:gd name="T4" fmla="*/ 24 w 48"/>
                      <a:gd name="T5" fmla="*/ 41 h 48"/>
                      <a:gd name="T6" fmla="*/ 7 w 48"/>
                      <a:gd name="T7" fmla="*/ 24 h 48"/>
                      <a:gd name="T8" fmla="*/ 24 w 48"/>
                      <a:gd name="T9" fmla="*/ 7 h 48"/>
                      <a:gd name="T10" fmla="*/ 24 w 48"/>
                      <a:gd name="T11" fmla="*/ 0 h 48"/>
                      <a:gd name="T12" fmla="*/ 0 w 48"/>
                      <a:gd name="T13" fmla="*/ 24 h 48"/>
                      <a:gd name="T14" fmla="*/ 24 w 48"/>
                      <a:gd name="T15" fmla="*/ 48 h 48"/>
                      <a:gd name="T16" fmla="*/ 48 w 48"/>
                      <a:gd name="T17" fmla="*/ 24 h 48"/>
                      <a:gd name="T18" fmla="*/ 24 w 48"/>
                      <a:gd name="T19" fmla="*/ 0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8" h="48">
                        <a:moveTo>
                          <a:pt x="24" y="7"/>
                        </a:moveTo>
                        <a:cubicBezTo>
                          <a:pt x="34" y="7"/>
                          <a:pt x="41" y="14"/>
                          <a:pt x="41" y="24"/>
                        </a:cubicBezTo>
                        <a:cubicBezTo>
                          <a:pt x="41" y="33"/>
                          <a:pt x="34" y="41"/>
                          <a:pt x="24" y="41"/>
                        </a:cubicBezTo>
                        <a:cubicBezTo>
                          <a:pt x="15" y="41"/>
                          <a:pt x="7" y="33"/>
                          <a:pt x="7" y="24"/>
                        </a:cubicBezTo>
                        <a:cubicBezTo>
                          <a:pt x="7" y="14"/>
                          <a:pt x="15" y="7"/>
                          <a:pt x="24" y="7"/>
                        </a:cubicBezTo>
                        <a:moveTo>
                          <a:pt x="24" y="0"/>
                        </a:moveTo>
                        <a:cubicBezTo>
                          <a:pt x="11" y="0"/>
                          <a:pt x="0" y="10"/>
                          <a:pt x="0" y="24"/>
                        </a:cubicBezTo>
                        <a:cubicBezTo>
                          <a:pt x="0" y="37"/>
                          <a:pt x="11" y="48"/>
                          <a:pt x="24" y="48"/>
                        </a:cubicBezTo>
                        <a:cubicBezTo>
                          <a:pt x="37" y="48"/>
                          <a:pt x="48" y="37"/>
                          <a:pt x="48" y="24"/>
                        </a:cubicBezTo>
                        <a:cubicBezTo>
                          <a:pt x="48" y="10"/>
                          <a:pt x="37" y="0"/>
                          <a:pt x="2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5" name="i$ľiḍe">
                    <a:extLst>
                      <a:ext uri="{FF2B5EF4-FFF2-40B4-BE49-F238E27FC236}">
                        <a16:creationId xmlns:a16="http://schemas.microsoft.com/office/drawing/2014/main" xmlns="" id="{DB2F8CCA-3C51-4CA3-B30C-5D64A5DF97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94566" y="5895014"/>
                    <a:ext cx="24304" cy="371503"/>
                  </a:xfrm>
                  <a:custGeom>
                    <a:avLst/>
                    <a:gdLst>
                      <a:gd name="T0" fmla="*/ 3 w 7"/>
                      <a:gd name="T1" fmla="*/ 0 h 103"/>
                      <a:gd name="T2" fmla="*/ 0 w 7"/>
                      <a:gd name="T3" fmla="*/ 5 h 103"/>
                      <a:gd name="T4" fmla="*/ 0 w 7"/>
                      <a:gd name="T5" fmla="*/ 17 h 103"/>
                      <a:gd name="T6" fmla="*/ 3 w 7"/>
                      <a:gd name="T7" fmla="*/ 21 h 103"/>
                      <a:gd name="T8" fmla="*/ 7 w 7"/>
                      <a:gd name="T9" fmla="*/ 17 h 103"/>
                      <a:gd name="T10" fmla="*/ 7 w 7"/>
                      <a:gd name="T11" fmla="*/ 5 h 103"/>
                      <a:gd name="T12" fmla="*/ 3 w 7"/>
                      <a:gd name="T13" fmla="*/ 0 h 103"/>
                      <a:gd name="T14" fmla="*/ 3 w 7"/>
                      <a:gd name="T15" fmla="*/ 82 h 103"/>
                      <a:gd name="T16" fmla="*/ 0 w 7"/>
                      <a:gd name="T17" fmla="*/ 86 h 103"/>
                      <a:gd name="T18" fmla="*/ 0 w 7"/>
                      <a:gd name="T19" fmla="*/ 99 h 103"/>
                      <a:gd name="T20" fmla="*/ 3 w 7"/>
                      <a:gd name="T21" fmla="*/ 103 h 103"/>
                      <a:gd name="T22" fmla="*/ 7 w 7"/>
                      <a:gd name="T23" fmla="*/ 99 h 103"/>
                      <a:gd name="T24" fmla="*/ 7 w 7"/>
                      <a:gd name="T25" fmla="*/ 86 h 103"/>
                      <a:gd name="T26" fmla="*/ 3 w 7"/>
                      <a:gd name="T27" fmla="*/ 82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" h="103">
                        <a:moveTo>
                          <a:pt x="3" y="0"/>
                        </a:moveTo>
                        <a:cubicBezTo>
                          <a:pt x="1" y="0"/>
                          <a:pt x="0" y="2"/>
                          <a:pt x="0" y="5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19"/>
                          <a:pt x="1" y="21"/>
                          <a:pt x="3" y="21"/>
                        </a:cubicBezTo>
                        <a:cubicBezTo>
                          <a:pt x="5" y="21"/>
                          <a:pt x="7" y="19"/>
                          <a:pt x="7" y="17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2"/>
                          <a:pt x="5" y="0"/>
                          <a:pt x="3" y="0"/>
                        </a:cubicBezTo>
                        <a:close/>
                        <a:moveTo>
                          <a:pt x="3" y="82"/>
                        </a:moveTo>
                        <a:cubicBezTo>
                          <a:pt x="1" y="82"/>
                          <a:pt x="0" y="84"/>
                          <a:pt x="0" y="86"/>
                        </a:cubicBezTo>
                        <a:cubicBezTo>
                          <a:pt x="0" y="99"/>
                          <a:pt x="0" y="99"/>
                          <a:pt x="0" y="99"/>
                        </a:cubicBezTo>
                        <a:cubicBezTo>
                          <a:pt x="0" y="101"/>
                          <a:pt x="1" y="103"/>
                          <a:pt x="3" y="103"/>
                        </a:cubicBezTo>
                        <a:cubicBezTo>
                          <a:pt x="5" y="103"/>
                          <a:pt x="7" y="101"/>
                          <a:pt x="7" y="99"/>
                        </a:cubicBezTo>
                        <a:cubicBezTo>
                          <a:pt x="7" y="86"/>
                          <a:pt x="7" y="86"/>
                          <a:pt x="7" y="86"/>
                        </a:cubicBezTo>
                        <a:cubicBezTo>
                          <a:pt x="7" y="84"/>
                          <a:pt x="5" y="82"/>
                          <a:pt x="3" y="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6" name="ïŝḻîḋé">
                    <a:extLst>
                      <a:ext uri="{FF2B5EF4-FFF2-40B4-BE49-F238E27FC236}">
                        <a16:creationId xmlns:a16="http://schemas.microsoft.com/office/drawing/2014/main" xmlns="" id="{B62F8C0A-C21E-46BA-8C78-AAE5927B74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20966" y="6068614"/>
                    <a:ext cx="368031" cy="24304"/>
                  </a:xfrm>
                  <a:custGeom>
                    <a:avLst/>
                    <a:gdLst>
                      <a:gd name="T0" fmla="*/ 98 w 102"/>
                      <a:gd name="T1" fmla="*/ 0 h 7"/>
                      <a:gd name="T2" fmla="*/ 86 w 102"/>
                      <a:gd name="T3" fmla="*/ 0 h 7"/>
                      <a:gd name="T4" fmla="*/ 82 w 102"/>
                      <a:gd name="T5" fmla="*/ 4 h 7"/>
                      <a:gd name="T6" fmla="*/ 86 w 102"/>
                      <a:gd name="T7" fmla="*/ 7 h 7"/>
                      <a:gd name="T8" fmla="*/ 98 w 102"/>
                      <a:gd name="T9" fmla="*/ 7 h 7"/>
                      <a:gd name="T10" fmla="*/ 102 w 102"/>
                      <a:gd name="T11" fmla="*/ 4 h 7"/>
                      <a:gd name="T12" fmla="*/ 98 w 102"/>
                      <a:gd name="T13" fmla="*/ 0 h 7"/>
                      <a:gd name="T14" fmla="*/ 16 w 102"/>
                      <a:gd name="T15" fmla="*/ 0 h 7"/>
                      <a:gd name="T16" fmla="*/ 4 w 102"/>
                      <a:gd name="T17" fmla="*/ 0 h 7"/>
                      <a:gd name="T18" fmla="*/ 0 w 102"/>
                      <a:gd name="T19" fmla="*/ 4 h 7"/>
                      <a:gd name="T20" fmla="*/ 4 w 102"/>
                      <a:gd name="T21" fmla="*/ 7 h 7"/>
                      <a:gd name="T22" fmla="*/ 16 w 102"/>
                      <a:gd name="T23" fmla="*/ 7 h 7"/>
                      <a:gd name="T24" fmla="*/ 20 w 102"/>
                      <a:gd name="T25" fmla="*/ 4 h 7"/>
                      <a:gd name="T26" fmla="*/ 16 w 102"/>
                      <a:gd name="T27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2" h="7">
                        <a:moveTo>
                          <a:pt x="98" y="0"/>
                        </a:move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84" y="0"/>
                          <a:pt x="82" y="2"/>
                          <a:pt x="82" y="4"/>
                        </a:cubicBezTo>
                        <a:cubicBezTo>
                          <a:pt x="82" y="6"/>
                          <a:pt x="84" y="7"/>
                          <a:pt x="86" y="7"/>
                        </a:cubicBezTo>
                        <a:cubicBezTo>
                          <a:pt x="98" y="7"/>
                          <a:pt x="98" y="7"/>
                          <a:pt x="98" y="7"/>
                        </a:cubicBezTo>
                        <a:cubicBezTo>
                          <a:pt x="100" y="7"/>
                          <a:pt x="102" y="6"/>
                          <a:pt x="102" y="4"/>
                        </a:cubicBezTo>
                        <a:cubicBezTo>
                          <a:pt x="102" y="2"/>
                          <a:pt x="100" y="0"/>
                          <a:pt x="98" y="0"/>
                        </a:cubicBezTo>
                        <a:close/>
                        <a:moveTo>
                          <a:pt x="16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0" y="6"/>
                          <a:pt x="2" y="7"/>
                          <a:pt x="4" y="7"/>
                        </a:cubicBezTo>
                        <a:cubicBezTo>
                          <a:pt x="16" y="7"/>
                          <a:pt x="16" y="7"/>
                          <a:pt x="16" y="7"/>
                        </a:cubicBezTo>
                        <a:cubicBezTo>
                          <a:pt x="18" y="7"/>
                          <a:pt x="20" y="6"/>
                          <a:pt x="20" y="4"/>
                        </a:cubicBezTo>
                        <a:cubicBezTo>
                          <a:pt x="20" y="2"/>
                          <a:pt x="18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7" name="îşlídê">
                    <a:extLst>
                      <a:ext uri="{FF2B5EF4-FFF2-40B4-BE49-F238E27FC236}">
                        <a16:creationId xmlns:a16="http://schemas.microsoft.com/office/drawing/2014/main" xmlns="" id="{2AE1F475-C130-4054-B604-13FBEFA720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1311" y="5945358"/>
                    <a:ext cx="270815" cy="270815"/>
                  </a:xfrm>
                  <a:custGeom>
                    <a:avLst/>
                    <a:gdLst>
                      <a:gd name="T0" fmla="*/ 73 w 75"/>
                      <a:gd name="T1" fmla="*/ 1 h 75"/>
                      <a:gd name="T2" fmla="*/ 68 w 75"/>
                      <a:gd name="T3" fmla="*/ 2 h 75"/>
                      <a:gd name="T4" fmla="*/ 59 w 75"/>
                      <a:gd name="T5" fmla="*/ 11 h 75"/>
                      <a:gd name="T6" fmla="*/ 59 w 75"/>
                      <a:gd name="T7" fmla="*/ 16 h 75"/>
                      <a:gd name="T8" fmla="*/ 64 w 75"/>
                      <a:gd name="T9" fmla="*/ 15 h 75"/>
                      <a:gd name="T10" fmla="*/ 73 w 75"/>
                      <a:gd name="T11" fmla="*/ 7 h 75"/>
                      <a:gd name="T12" fmla="*/ 73 w 75"/>
                      <a:gd name="T13" fmla="*/ 1 h 75"/>
                      <a:gd name="T14" fmla="*/ 10 w 75"/>
                      <a:gd name="T15" fmla="*/ 60 h 75"/>
                      <a:gd name="T16" fmla="*/ 1 w 75"/>
                      <a:gd name="T17" fmla="*/ 69 h 75"/>
                      <a:gd name="T18" fmla="*/ 1 w 75"/>
                      <a:gd name="T19" fmla="*/ 74 h 75"/>
                      <a:gd name="T20" fmla="*/ 6 w 75"/>
                      <a:gd name="T21" fmla="*/ 73 h 75"/>
                      <a:gd name="T22" fmla="*/ 15 w 75"/>
                      <a:gd name="T23" fmla="*/ 65 h 75"/>
                      <a:gd name="T24" fmla="*/ 15 w 75"/>
                      <a:gd name="T25" fmla="*/ 59 h 75"/>
                      <a:gd name="T26" fmla="*/ 10 w 75"/>
                      <a:gd name="T27" fmla="*/ 6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5" h="75">
                        <a:moveTo>
                          <a:pt x="73" y="1"/>
                        </a:moveTo>
                        <a:cubicBezTo>
                          <a:pt x="72" y="0"/>
                          <a:pt x="70" y="0"/>
                          <a:pt x="68" y="2"/>
                        </a:cubicBezTo>
                        <a:cubicBezTo>
                          <a:pt x="59" y="11"/>
                          <a:pt x="59" y="11"/>
                          <a:pt x="59" y="11"/>
                        </a:cubicBezTo>
                        <a:cubicBezTo>
                          <a:pt x="58" y="12"/>
                          <a:pt x="58" y="15"/>
                          <a:pt x="59" y="16"/>
                        </a:cubicBezTo>
                        <a:cubicBezTo>
                          <a:pt x="60" y="17"/>
                          <a:pt x="63" y="17"/>
                          <a:pt x="64" y="15"/>
                        </a:cubicBezTo>
                        <a:cubicBezTo>
                          <a:pt x="73" y="7"/>
                          <a:pt x="73" y="7"/>
                          <a:pt x="73" y="7"/>
                        </a:cubicBezTo>
                        <a:cubicBezTo>
                          <a:pt x="74" y="5"/>
                          <a:pt x="75" y="3"/>
                          <a:pt x="73" y="1"/>
                        </a:cubicBezTo>
                        <a:close/>
                        <a:moveTo>
                          <a:pt x="10" y="60"/>
                        </a:moveTo>
                        <a:cubicBezTo>
                          <a:pt x="1" y="69"/>
                          <a:pt x="1" y="69"/>
                          <a:pt x="1" y="69"/>
                        </a:cubicBezTo>
                        <a:cubicBezTo>
                          <a:pt x="0" y="70"/>
                          <a:pt x="0" y="73"/>
                          <a:pt x="1" y="74"/>
                        </a:cubicBezTo>
                        <a:cubicBezTo>
                          <a:pt x="2" y="75"/>
                          <a:pt x="5" y="75"/>
                          <a:pt x="6" y="73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6" y="63"/>
                          <a:pt x="17" y="61"/>
                          <a:pt x="15" y="59"/>
                        </a:cubicBezTo>
                        <a:cubicBezTo>
                          <a:pt x="14" y="58"/>
                          <a:pt x="12" y="58"/>
                          <a:pt x="10" y="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8" name="ísliḋé">
                    <a:extLst>
                      <a:ext uri="{FF2B5EF4-FFF2-40B4-BE49-F238E27FC236}">
                        <a16:creationId xmlns:a16="http://schemas.microsoft.com/office/drawing/2014/main" xmlns="" id="{E7ECD594-CC48-43EB-B997-CCAB671E7C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1311" y="5945358"/>
                    <a:ext cx="270815" cy="270815"/>
                  </a:xfrm>
                  <a:custGeom>
                    <a:avLst/>
                    <a:gdLst>
                      <a:gd name="T0" fmla="*/ 73 w 75"/>
                      <a:gd name="T1" fmla="*/ 69 h 75"/>
                      <a:gd name="T2" fmla="*/ 64 w 75"/>
                      <a:gd name="T3" fmla="*/ 60 h 75"/>
                      <a:gd name="T4" fmla="*/ 59 w 75"/>
                      <a:gd name="T5" fmla="*/ 59 h 75"/>
                      <a:gd name="T6" fmla="*/ 59 w 75"/>
                      <a:gd name="T7" fmla="*/ 65 h 75"/>
                      <a:gd name="T8" fmla="*/ 68 w 75"/>
                      <a:gd name="T9" fmla="*/ 73 h 75"/>
                      <a:gd name="T10" fmla="*/ 73 w 75"/>
                      <a:gd name="T11" fmla="*/ 74 h 75"/>
                      <a:gd name="T12" fmla="*/ 73 w 75"/>
                      <a:gd name="T13" fmla="*/ 69 h 75"/>
                      <a:gd name="T14" fmla="*/ 6 w 75"/>
                      <a:gd name="T15" fmla="*/ 2 h 75"/>
                      <a:gd name="T16" fmla="*/ 1 w 75"/>
                      <a:gd name="T17" fmla="*/ 1 h 75"/>
                      <a:gd name="T18" fmla="*/ 1 w 75"/>
                      <a:gd name="T19" fmla="*/ 7 h 75"/>
                      <a:gd name="T20" fmla="*/ 10 w 75"/>
                      <a:gd name="T21" fmla="*/ 15 h 75"/>
                      <a:gd name="T22" fmla="*/ 15 w 75"/>
                      <a:gd name="T23" fmla="*/ 16 h 75"/>
                      <a:gd name="T24" fmla="*/ 15 w 75"/>
                      <a:gd name="T25" fmla="*/ 11 h 75"/>
                      <a:gd name="T26" fmla="*/ 6 w 75"/>
                      <a:gd name="T27" fmla="*/ 2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5" h="75">
                        <a:moveTo>
                          <a:pt x="73" y="69"/>
                        </a:move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58"/>
                          <a:pt x="60" y="58"/>
                          <a:pt x="59" y="59"/>
                        </a:cubicBezTo>
                        <a:cubicBezTo>
                          <a:pt x="58" y="61"/>
                          <a:pt x="58" y="63"/>
                          <a:pt x="59" y="65"/>
                        </a:cubicBezTo>
                        <a:cubicBezTo>
                          <a:pt x="68" y="73"/>
                          <a:pt x="68" y="73"/>
                          <a:pt x="68" y="73"/>
                        </a:cubicBezTo>
                        <a:cubicBezTo>
                          <a:pt x="70" y="75"/>
                          <a:pt x="72" y="75"/>
                          <a:pt x="73" y="74"/>
                        </a:cubicBezTo>
                        <a:cubicBezTo>
                          <a:pt x="75" y="73"/>
                          <a:pt x="74" y="70"/>
                          <a:pt x="73" y="69"/>
                        </a:cubicBezTo>
                        <a:close/>
                        <a:moveTo>
                          <a:pt x="6" y="2"/>
                        </a:move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0" y="15"/>
                          <a:pt x="10" y="15"/>
                          <a:pt x="10" y="15"/>
                        </a:cubicBezTo>
                        <a:cubicBezTo>
                          <a:pt x="12" y="17"/>
                          <a:pt x="14" y="17"/>
                          <a:pt x="15" y="16"/>
                        </a:cubicBezTo>
                        <a:cubicBezTo>
                          <a:pt x="17" y="15"/>
                          <a:pt x="16" y="12"/>
                          <a:pt x="15" y="11"/>
                        </a:cubicBez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103" name="ïṩļíḓè">
                  <a:extLst>
                    <a:ext uri="{FF2B5EF4-FFF2-40B4-BE49-F238E27FC236}">
                      <a16:creationId xmlns:a16="http://schemas.microsoft.com/office/drawing/2014/main" xmlns="" id="{947A42CD-F6E2-4863-83B7-50F76EB45E05}"/>
                    </a:ext>
                  </a:extLst>
                </p:cNvPr>
                <p:cNvSpPr/>
                <p:nvPr/>
              </p:nvSpPr>
              <p:spPr bwMode="auto">
                <a:xfrm>
                  <a:off x="9848315" y="5912374"/>
                  <a:ext cx="312479" cy="314215"/>
                </a:xfrm>
                <a:custGeom>
                  <a:avLst/>
                  <a:gdLst>
                    <a:gd name="T0" fmla="*/ 43 w 87"/>
                    <a:gd name="T1" fmla="*/ 0 h 87"/>
                    <a:gd name="T2" fmla="*/ 0 w 87"/>
                    <a:gd name="T3" fmla="*/ 43 h 87"/>
                    <a:gd name="T4" fmla="*/ 43 w 87"/>
                    <a:gd name="T5" fmla="*/ 87 h 87"/>
                    <a:gd name="T6" fmla="*/ 87 w 87"/>
                    <a:gd name="T7" fmla="*/ 43 h 87"/>
                    <a:gd name="T8" fmla="*/ 43 w 87"/>
                    <a:gd name="T9" fmla="*/ 0 h 87"/>
                    <a:gd name="T10" fmla="*/ 55 w 87"/>
                    <a:gd name="T11" fmla="*/ 43 h 87"/>
                    <a:gd name="T12" fmla="*/ 47 w 87"/>
                    <a:gd name="T13" fmla="*/ 43 h 87"/>
                    <a:gd name="T14" fmla="*/ 47 w 87"/>
                    <a:gd name="T15" fmla="*/ 70 h 87"/>
                    <a:gd name="T16" fmla="*/ 36 w 87"/>
                    <a:gd name="T17" fmla="*/ 70 h 87"/>
                    <a:gd name="T18" fmla="*/ 36 w 87"/>
                    <a:gd name="T19" fmla="*/ 43 h 87"/>
                    <a:gd name="T20" fmla="*/ 31 w 87"/>
                    <a:gd name="T21" fmla="*/ 43 h 87"/>
                    <a:gd name="T22" fmla="*/ 31 w 87"/>
                    <a:gd name="T23" fmla="*/ 34 h 87"/>
                    <a:gd name="T24" fmla="*/ 36 w 87"/>
                    <a:gd name="T25" fmla="*/ 34 h 87"/>
                    <a:gd name="T26" fmla="*/ 36 w 87"/>
                    <a:gd name="T27" fmla="*/ 27 h 87"/>
                    <a:gd name="T28" fmla="*/ 47 w 87"/>
                    <a:gd name="T29" fmla="*/ 16 h 87"/>
                    <a:gd name="T30" fmla="*/ 56 w 87"/>
                    <a:gd name="T31" fmla="*/ 16 h 87"/>
                    <a:gd name="T32" fmla="*/ 56 w 87"/>
                    <a:gd name="T33" fmla="*/ 25 h 87"/>
                    <a:gd name="T34" fmla="*/ 50 w 87"/>
                    <a:gd name="T35" fmla="*/ 25 h 87"/>
                    <a:gd name="T36" fmla="*/ 47 w 87"/>
                    <a:gd name="T37" fmla="*/ 28 h 87"/>
                    <a:gd name="T38" fmla="*/ 47 w 87"/>
                    <a:gd name="T39" fmla="*/ 34 h 87"/>
                    <a:gd name="T40" fmla="*/ 56 w 87"/>
                    <a:gd name="T41" fmla="*/ 34 h 87"/>
                    <a:gd name="T42" fmla="*/ 55 w 87"/>
                    <a:gd name="T43" fmla="*/ 4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7" h="87">
                      <a:moveTo>
                        <a:pt x="43" y="0"/>
                      </a:move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67"/>
                        <a:pt x="19" y="87"/>
                        <a:pt x="43" y="87"/>
                      </a:cubicBezTo>
                      <a:cubicBezTo>
                        <a:pt x="67" y="87"/>
                        <a:pt x="87" y="67"/>
                        <a:pt x="87" y="43"/>
                      </a:cubicBezTo>
                      <a:cubicBezTo>
                        <a:pt x="87" y="19"/>
                        <a:pt x="67" y="0"/>
                        <a:pt x="43" y="0"/>
                      </a:cubicBezTo>
                      <a:close/>
                      <a:moveTo>
                        <a:pt x="55" y="43"/>
                      </a:moveTo>
                      <a:cubicBezTo>
                        <a:pt x="47" y="43"/>
                        <a:pt x="47" y="43"/>
                        <a:pt x="47" y="43"/>
                      </a:cubicBezTo>
                      <a:cubicBezTo>
                        <a:pt x="47" y="55"/>
                        <a:pt x="47" y="70"/>
                        <a:pt x="47" y="70"/>
                      </a:cubicBezTo>
                      <a:cubicBezTo>
                        <a:pt x="36" y="70"/>
                        <a:pt x="36" y="70"/>
                        <a:pt x="36" y="70"/>
                      </a:cubicBezTo>
                      <a:cubicBezTo>
                        <a:pt x="36" y="70"/>
                        <a:pt x="36" y="55"/>
                        <a:pt x="36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6" y="23"/>
                        <a:pt x="38" y="16"/>
                        <a:pt x="47" y="16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25"/>
                        <a:pt x="56" y="25"/>
                        <a:pt x="56" y="25"/>
                      </a:cubicBezTo>
                      <a:cubicBezTo>
                        <a:pt x="56" y="25"/>
                        <a:pt x="51" y="25"/>
                        <a:pt x="50" y="25"/>
                      </a:cubicBezTo>
                      <a:cubicBezTo>
                        <a:pt x="49" y="25"/>
                        <a:pt x="47" y="26"/>
                        <a:pt x="47" y="28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lnTo>
                        <a:pt x="55" y="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îsḷïḓè">
                <a:extLst>
                  <a:ext uri="{FF2B5EF4-FFF2-40B4-BE49-F238E27FC236}">
                    <a16:creationId xmlns:a16="http://schemas.microsoft.com/office/drawing/2014/main" xmlns="" id="{CB31A9DA-324C-430D-9B24-E4D4A687342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958043" y="5349897"/>
                <a:ext cx="212907" cy="157707"/>
                <a:chOff x="10395153" y="5646767"/>
                <a:chExt cx="281231" cy="2083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8" name="íṩḷïďê">
                  <a:extLst>
                    <a:ext uri="{FF2B5EF4-FFF2-40B4-BE49-F238E27FC236}">
                      <a16:creationId xmlns:a16="http://schemas.microsoft.com/office/drawing/2014/main" xmlns="" id="{628F8BE5-B124-4C68-BC01-828B756D8A59}"/>
                    </a:ext>
                  </a:extLst>
                </p:cNvPr>
                <p:cNvSpPr/>
                <p:nvPr/>
              </p:nvSpPr>
              <p:spPr bwMode="auto">
                <a:xfrm>
                  <a:off x="10431610" y="5726622"/>
                  <a:ext cx="27776" cy="128464"/>
                </a:xfrm>
                <a:custGeom>
                  <a:avLst/>
                  <a:gdLst>
                    <a:gd name="T0" fmla="*/ 0 w 8"/>
                    <a:gd name="T1" fmla="*/ 32 h 36"/>
                    <a:gd name="T2" fmla="*/ 3 w 8"/>
                    <a:gd name="T3" fmla="*/ 36 h 36"/>
                    <a:gd name="T4" fmla="*/ 4 w 8"/>
                    <a:gd name="T5" fmla="*/ 36 h 36"/>
                    <a:gd name="T6" fmla="*/ 8 w 8"/>
                    <a:gd name="T7" fmla="*/ 32 h 36"/>
                    <a:gd name="T8" fmla="*/ 8 w 8"/>
                    <a:gd name="T9" fmla="*/ 4 h 36"/>
                    <a:gd name="T10" fmla="*/ 4 w 8"/>
                    <a:gd name="T11" fmla="*/ 0 h 36"/>
                    <a:gd name="T12" fmla="*/ 3 w 8"/>
                    <a:gd name="T13" fmla="*/ 0 h 36"/>
                    <a:gd name="T14" fmla="*/ 0 w 8"/>
                    <a:gd name="T15" fmla="*/ 4 h 36"/>
                    <a:gd name="T16" fmla="*/ 0 w 8"/>
                    <a:gd name="T17" fmla="*/ 3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36">
                      <a:moveTo>
                        <a:pt x="0" y="32"/>
                      </a:moveTo>
                      <a:cubicBezTo>
                        <a:pt x="0" y="34"/>
                        <a:pt x="2" y="36"/>
                        <a:pt x="3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6" y="36"/>
                        <a:pt x="8" y="34"/>
                        <a:pt x="8" y="32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îṩ1îḑê">
                  <a:extLst>
                    <a:ext uri="{FF2B5EF4-FFF2-40B4-BE49-F238E27FC236}">
                      <a16:creationId xmlns:a16="http://schemas.microsoft.com/office/drawing/2014/main" xmlns="" id="{6A4F2C51-3056-4689-B539-5064BEDDC97D}"/>
                    </a:ext>
                  </a:extLst>
                </p:cNvPr>
                <p:cNvSpPr/>
                <p:nvPr/>
              </p:nvSpPr>
              <p:spPr bwMode="auto">
                <a:xfrm>
                  <a:off x="10395153" y="5730094"/>
                  <a:ext cx="29511" cy="121520"/>
                </a:xfrm>
                <a:custGeom>
                  <a:avLst/>
                  <a:gdLst>
                    <a:gd name="T0" fmla="*/ 8 w 8"/>
                    <a:gd name="T1" fmla="*/ 0 h 34"/>
                    <a:gd name="T2" fmla="*/ 8 w 8"/>
                    <a:gd name="T3" fmla="*/ 34 h 34"/>
                    <a:gd name="T4" fmla="*/ 0 w 8"/>
                    <a:gd name="T5" fmla="*/ 21 h 34"/>
                    <a:gd name="T6" fmla="*/ 0 w 8"/>
                    <a:gd name="T7" fmla="*/ 14 h 34"/>
                    <a:gd name="T8" fmla="*/ 8 w 8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4">
                      <a:moveTo>
                        <a:pt x="8" y="0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3" y="33"/>
                        <a:pt x="0" y="27"/>
                        <a:pt x="0" y="2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3" y="2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ï$ḷïḋé">
                  <a:extLst>
                    <a:ext uri="{FF2B5EF4-FFF2-40B4-BE49-F238E27FC236}">
                      <a16:creationId xmlns:a16="http://schemas.microsoft.com/office/drawing/2014/main" xmlns="" id="{6CC2893E-966C-44EE-86B6-D38875837D70}"/>
                    </a:ext>
                  </a:extLst>
                </p:cNvPr>
                <p:cNvSpPr/>
                <p:nvPr/>
              </p:nvSpPr>
              <p:spPr bwMode="auto">
                <a:xfrm>
                  <a:off x="10615625" y="5726622"/>
                  <a:ext cx="24304" cy="128464"/>
                </a:xfrm>
                <a:custGeom>
                  <a:avLst/>
                  <a:gdLst>
                    <a:gd name="T0" fmla="*/ 7 w 7"/>
                    <a:gd name="T1" fmla="*/ 32 h 36"/>
                    <a:gd name="T2" fmla="*/ 4 w 7"/>
                    <a:gd name="T3" fmla="*/ 36 h 36"/>
                    <a:gd name="T4" fmla="*/ 3 w 7"/>
                    <a:gd name="T5" fmla="*/ 36 h 36"/>
                    <a:gd name="T6" fmla="*/ 0 w 7"/>
                    <a:gd name="T7" fmla="*/ 32 h 36"/>
                    <a:gd name="T8" fmla="*/ 0 w 7"/>
                    <a:gd name="T9" fmla="*/ 4 h 36"/>
                    <a:gd name="T10" fmla="*/ 3 w 7"/>
                    <a:gd name="T11" fmla="*/ 0 h 36"/>
                    <a:gd name="T12" fmla="*/ 4 w 7"/>
                    <a:gd name="T13" fmla="*/ 0 h 36"/>
                    <a:gd name="T14" fmla="*/ 7 w 7"/>
                    <a:gd name="T15" fmla="*/ 4 h 36"/>
                    <a:gd name="T16" fmla="*/ 7 w 7"/>
                    <a:gd name="T17" fmla="*/ 3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36">
                      <a:moveTo>
                        <a:pt x="7" y="32"/>
                      </a:moveTo>
                      <a:cubicBezTo>
                        <a:pt x="7" y="34"/>
                        <a:pt x="5" y="36"/>
                        <a:pt x="4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1" y="36"/>
                        <a:pt x="0" y="34"/>
                        <a:pt x="0" y="3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lnTo>
                        <a:pt x="7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íṥḻíḓè">
                  <a:extLst>
                    <a:ext uri="{FF2B5EF4-FFF2-40B4-BE49-F238E27FC236}">
                      <a16:creationId xmlns:a16="http://schemas.microsoft.com/office/drawing/2014/main" xmlns="" id="{7350F04E-2806-4BDA-89E4-9A9CF6F6F81C}"/>
                    </a:ext>
                  </a:extLst>
                </p:cNvPr>
                <p:cNvSpPr/>
                <p:nvPr/>
              </p:nvSpPr>
              <p:spPr bwMode="auto">
                <a:xfrm>
                  <a:off x="10646873" y="5730094"/>
                  <a:ext cx="29511" cy="121520"/>
                </a:xfrm>
                <a:custGeom>
                  <a:avLst/>
                  <a:gdLst>
                    <a:gd name="T0" fmla="*/ 0 w 8"/>
                    <a:gd name="T1" fmla="*/ 0 h 34"/>
                    <a:gd name="T2" fmla="*/ 0 w 8"/>
                    <a:gd name="T3" fmla="*/ 34 h 34"/>
                    <a:gd name="T4" fmla="*/ 8 w 8"/>
                    <a:gd name="T5" fmla="*/ 21 h 34"/>
                    <a:gd name="T6" fmla="*/ 8 w 8"/>
                    <a:gd name="T7" fmla="*/ 14 h 34"/>
                    <a:gd name="T8" fmla="*/ 0 w 8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4">
                      <a:moveTo>
                        <a:pt x="0" y="0"/>
                      </a:move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33"/>
                        <a:pt x="8" y="27"/>
                        <a:pt x="8" y="21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7"/>
                        <a:pt x="5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íS1îḋê">
                  <a:extLst>
                    <a:ext uri="{FF2B5EF4-FFF2-40B4-BE49-F238E27FC236}">
                      <a16:creationId xmlns:a16="http://schemas.microsoft.com/office/drawing/2014/main" xmlns="" id="{2833A196-241C-4434-B2F6-E8CCBABB5401}"/>
                    </a:ext>
                  </a:extLst>
                </p:cNvPr>
                <p:cNvSpPr/>
                <p:nvPr/>
              </p:nvSpPr>
              <p:spPr bwMode="auto">
                <a:xfrm>
                  <a:off x="10442026" y="5646767"/>
                  <a:ext cx="187487" cy="111104"/>
                </a:xfrm>
                <a:custGeom>
                  <a:avLst/>
                  <a:gdLst>
                    <a:gd name="T0" fmla="*/ 2 w 52"/>
                    <a:gd name="T1" fmla="*/ 31 h 31"/>
                    <a:gd name="T2" fmla="*/ 2 w 52"/>
                    <a:gd name="T3" fmla="*/ 31 h 31"/>
                    <a:gd name="T4" fmla="*/ 26 w 52"/>
                    <a:gd name="T5" fmla="*/ 5 h 31"/>
                    <a:gd name="T6" fmla="*/ 50 w 52"/>
                    <a:gd name="T7" fmla="*/ 31 h 31"/>
                    <a:gd name="T8" fmla="*/ 50 w 52"/>
                    <a:gd name="T9" fmla="*/ 31 h 31"/>
                    <a:gd name="T10" fmla="*/ 52 w 52"/>
                    <a:gd name="T11" fmla="*/ 31 h 31"/>
                    <a:gd name="T12" fmla="*/ 52 w 52"/>
                    <a:gd name="T13" fmla="*/ 29 h 31"/>
                    <a:gd name="T14" fmla="*/ 26 w 52"/>
                    <a:gd name="T15" fmla="*/ 0 h 31"/>
                    <a:gd name="T16" fmla="*/ 0 w 52"/>
                    <a:gd name="T17" fmla="*/ 29 h 31"/>
                    <a:gd name="T18" fmla="*/ 0 w 52"/>
                    <a:gd name="T19" fmla="*/ 31 h 31"/>
                    <a:gd name="T20" fmla="*/ 2 w 52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" h="31">
                      <a:moveTo>
                        <a:pt x="2" y="31"/>
                      </a:move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16"/>
                        <a:pt x="13" y="5"/>
                        <a:pt x="26" y="5"/>
                      </a:cubicBezTo>
                      <a:cubicBezTo>
                        <a:pt x="39" y="5"/>
                        <a:pt x="50" y="16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0"/>
                        <a:pt x="52" y="29"/>
                      </a:cubicBezTo>
                      <a:cubicBezTo>
                        <a:pt x="52" y="12"/>
                        <a:pt x="40" y="0"/>
                        <a:pt x="26" y="0"/>
                      </a:cubicBezTo>
                      <a:cubicBezTo>
                        <a:pt x="11" y="0"/>
                        <a:pt x="0" y="12"/>
                        <a:pt x="0" y="29"/>
                      </a:cubicBezTo>
                      <a:cubicBezTo>
                        <a:pt x="0" y="30"/>
                        <a:pt x="0" y="31"/>
                        <a:pt x="0" y="31"/>
                      </a:cubicBezTo>
                      <a:lnTo>
                        <a:pt x="2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7" name="îṥḻíḋê">
                <a:extLst>
                  <a:ext uri="{FF2B5EF4-FFF2-40B4-BE49-F238E27FC236}">
                    <a16:creationId xmlns:a16="http://schemas.microsoft.com/office/drawing/2014/main" xmlns="" id="{F4222112-C01E-4FA0-AC3E-32F37BACE250}"/>
                  </a:ext>
                </a:extLst>
              </p:cNvPr>
              <p:cNvSpPr/>
              <p:nvPr/>
            </p:nvSpPr>
            <p:spPr bwMode="auto">
              <a:xfrm>
                <a:off x="6024339" y="5458655"/>
                <a:ext cx="222475" cy="182651"/>
              </a:xfrm>
              <a:custGeom>
                <a:avLst/>
                <a:gdLst>
                  <a:gd name="connsiteX0" fmla="*/ 83972 w 293873"/>
                  <a:gd name="connsiteY0" fmla="*/ 63879 h 241268"/>
                  <a:gd name="connsiteX1" fmla="*/ 81154 w 293873"/>
                  <a:gd name="connsiteY1" fmla="*/ 67425 h 241268"/>
                  <a:gd name="connsiteX2" fmla="*/ 25661 w 293873"/>
                  <a:gd name="connsiteY2" fmla="*/ 137253 h 241268"/>
                  <a:gd name="connsiteX3" fmla="*/ 29262 w 293873"/>
                  <a:gd name="connsiteY3" fmla="*/ 198355 h 241268"/>
                  <a:gd name="connsiteX4" fmla="*/ 54473 w 293873"/>
                  <a:gd name="connsiteY4" fmla="*/ 216326 h 241268"/>
                  <a:gd name="connsiteX5" fmla="*/ 115699 w 293873"/>
                  <a:gd name="connsiteY5" fmla="*/ 212732 h 241268"/>
                  <a:gd name="connsiteX6" fmla="*/ 165670 w 293873"/>
                  <a:gd name="connsiteY6" fmla="*/ 152472 h 241268"/>
                  <a:gd name="connsiteX7" fmla="*/ 175729 w 293873"/>
                  <a:gd name="connsiteY7" fmla="*/ 140343 h 241268"/>
                  <a:gd name="connsiteX8" fmla="*/ 187597 w 293873"/>
                  <a:gd name="connsiteY8" fmla="*/ 41122 h 241268"/>
                  <a:gd name="connsiteX9" fmla="*/ 143186 w 293873"/>
                  <a:gd name="connsiteY9" fmla="*/ 94128 h 241268"/>
                  <a:gd name="connsiteX10" fmla="*/ 185094 w 293873"/>
                  <a:gd name="connsiteY10" fmla="*/ 129050 h 241268"/>
                  <a:gd name="connsiteX11" fmla="*/ 191332 w 293873"/>
                  <a:gd name="connsiteY11" fmla="*/ 121528 h 241268"/>
                  <a:gd name="connsiteX12" fmla="*/ 202136 w 293873"/>
                  <a:gd name="connsiteY12" fmla="*/ 108499 h 241268"/>
                  <a:gd name="connsiteX13" fmla="*/ 194933 w 293873"/>
                  <a:gd name="connsiteY13" fmla="*/ 47397 h 241268"/>
                  <a:gd name="connsiteX14" fmla="*/ 139109 w 293873"/>
                  <a:gd name="connsiteY14" fmla="*/ 17295 h 241268"/>
                  <a:gd name="connsiteX15" fmla="*/ 108496 w 293873"/>
                  <a:gd name="connsiteY15" fmla="*/ 33020 h 241268"/>
                  <a:gd name="connsiteX16" fmla="*/ 93102 w 293873"/>
                  <a:gd name="connsiteY16" fmla="*/ 52391 h 241268"/>
                  <a:gd name="connsiteX17" fmla="*/ 133627 w 293873"/>
                  <a:gd name="connsiteY17" fmla="*/ 86162 h 241268"/>
                  <a:gd name="connsiteX18" fmla="*/ 178141 w 293873"/>
                  <a:gd name="connsiteY18" fmla="*/ 33032 h 241268"/>
                  <a:gd name="connsiteX19" fmla="*/ 169722 w 293873"/>
                  <a:gd name="connsiteY19" fmla="*/ 25831 h 241268"/>
                  <a:gd name="connsiteX20" fmla="*/ 139109 w 293873"/>
                  <a:gd name="connsiteY20" fmla="*/ 17295 h 241268"/>
                  <a:gd name="connsiteX21" fmla="*/ 220190 w 293873"/>
                  <a:gd name="connsiteY21" fmla="*/ 572 h 241268"/>
                  <a:gd name="connsiteX22" fmla="*/ 248807 w 293873"/>
                  <a:gd name="connsiteY22" fmla="*/ 33122 h 241268"/>
                  <a:gd name="connsiteX23" fmla="*/ 248807 w 293873"/>
                  <a:gd name="connsiteY23" fmla="*/ 36739 h 241268"/>
                  <a:gd name="connsiteX24" fmla="*/ 266694 w 293873"/>
                  <a:gd name="connsiteY24" fmla="*/ 65672 h 241268"/>
                  <a:gd name="connsiteX25" fmla="*/ 277425 w 293873"/>
                  <a:gd name="connsiteY25" fmla="*/ 58439 h 241268"/>
                  <a:gd name="connsiteX26" fmla="*/ 277425 w 293873"/>
                  <a:gd name="connsiteY26" fmla="*/ 47589 h 241268"/>
                  <a:gd name="connsiteX27" fmla="*/ 277425 w 293873"/>
                  <a:gd name="connsiteY27" fmla="*/ 36739 h 241268"/>
                  <a:gd name="connsiteX28" fmla="*/ 284580 w 293873"/>
                  <a:gd name="connsiteY28" fmla="*/ 36739 h 241268"/>
                  <a:gd name="connsiteX29" fmla="*/ 291734 w 293873"/>
                  <a:gd name="connsiteY29" fmla="*/ 65672 h 241268"/>
                  <a:gd name="connsiteX30" fmla="*/ 263116 w 293873"/>
                  <a:gd name="connsiteY30" fmla="*/ 80139 h 241268"/>
                  <a:gd name="connsiteX31" fmla="*/ 234499 w 293873"/>
                  <a:gd name="connsiteY31" fmla="*/ 43972 h 241268"/>
                  <a:gd name="connsiteX32" fmla="*/ 234499 w 293873"/>
                  <a:gd name="connsiteY32" fmla="*/ 36739 h 241268"/>
                  <a:gd name="connsiteX33" fmla="*/ 216613 w 293873"/>
                  <a:gd name="connsiteY33" fmla="*/ 15039 h 241268"/>
                  <a:gd name="connsiteX34" fmla="*/ 198727 w 293873"/>
                  <a:gd name="connsiteY34" fmla="*/ 25889 h 241268"/>
                  <a:gd name="connsiteX35" fmla="*/ 196733 w 293873"/>
                  <a:gd name="connsiteY35" fmla="*/ 28912 h 241268"/>
                  <a:gd name="connsiteX36" fmla="*/ 202586 w 293873"/>
                  <a:gd name="connsiteY36" fmla="*/ 33919 h 241268"/>
                  <a:gd name="connsiteX37" fmla="*/ 205738 w 293873"/>
                  <a:gd name="connsiteY37" fmla="*/ 36614 h 241268"/>
                  <a:gd name="connsiteX38" fmla="*/ 212941 w 293873"/>
                  <a:gd name="connsiteY38" fmla="*/ 115687 h 241268"/>
                  <a:gd name="connsiteX39" fmla="*/ 126504 w 293873"/>
                  <a:gd name="connsiteY39" fmla="*/ 219920 h 241268"/>
                  <a:gd name="connsiteX40" fmla="*/ 47270 w 293873"/>
                  <a:gd name="connsiteY40" fmla="*/ 227109 h 241268"/>
                  <a:gd name="connsiteX41" fmla="*/ 22059 w 293873"/>
                  <a:gd name="connsiteY41" fmla="*/ 209138 h 241268"/>
                  <a:gd name="connsiteX42" fmla="*/ 11254 w 293873"/>
                  <a:gd name="connsiteY42" fmla="*/ 126470 h 241268"/>
                  <a:gd name="connsiteX43" fmla="*/ 97691 w 293873"/>
                  <a:gd name="connsiteY43" fmla="*/ 22237 h 241268"/>
                  <a:gd name="connsiteX44" fmla="*/ 180527 w 293873"/>
                  <a:gd name="connsiteY44" fmla="*/ 15049 h 241268"/>
                  <a:gd name="connsiteX45" fmla="*/ 186505 w 293873"/>
                  <a:gd name="connsiteY45" fmla="*/ 20162 h 241268"/>
                  <a:gd name="connsiteX46" fmla="*/ 187995 w 293873"/>
                  <a:gd name="connsiteY46" fmla="*/ 18655 h 241268"/>
                  <a:gd name="connsiteX47" fmla="*/ 220190 w 293873"/>
                  <a:gd name="connsiteY47" fmla="*/ 572 h 24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93873" h="241268">
                    <a:moveTo>
                      <a:pt x="83972" y="63879"/>
                    </a:moveTo>
                    <a:lnTo>
                      <a:pt x="81154" y="67425"/>
                    </a:lnTo>
                    <a:cubicBezTo>
                      <a:pt x="25661" y="137253"/>
                      <a:pt x="25661" y="137253"/>
                      <a:pt x="25661" y="137253"/>
                    </a:cubicBezTo>
                    <a:cubicBezTo>
                      <a:pt x="7653" y="155224"/>
                      <a:pt x="11254" y="180384"/>
                      <a:pt x="29262" y="198355"/>
                    </a:cubicBezTo>
                    <a:cubicBezTo>
                      <a:pt x="54473" y="216326"/>
                      <a:pt x="54473" y="216326"/>
                      <a:pt x="54473" y="216326"/>
                    </a:cubicBezTo>
                    <a:cubicBezTo>
                      <a:pt x="72481" y="234297"/>
                      <a:pt x="101293" y="230703"/>
                      <a:pt x="115699" y="212732"/>
                    </a:cubicBezTo>
                    <a:cubicBezTo>
                      <a:pt x="137308" y="186673"/>
                      <a:pt x="153515" y="167130"/>
                      <a:pt x="165670" y="152472"/>
                    </a:cubicBezTo>
                    <a:lnTo>
                      <a:pt x="175729" y="140343"/>
                    </a:lnTo>
                    <a:close/>
                    <a:moveTo>
                      <a:pt x="187597" y="41122"/>
                    </a:moveTo>
                    <a:lnTo>
                      <a:pt x="143186" y="94128"/>
                    </a:lnTo>
                    <a:lnTo>
                      <a:pt x="185094" y="129050"/>
                    </a:lnTo>
                    <a:lnTo>
                      <a:pt x="191332" y="121528"/>
                    </a:lnTo>
                    <a:cubicBezTo>
                      <a:pt x="202136" y="108499"/>
                      <a:pt x="202136" y="108499"/>
                      <a:pt x="202136" y="108499"/>
                    </a:cubicBezTo>
                    <a:cubicBezTo>
                      <a:pt x="216543" y="90528"/>
                      <a:pt x="216543" y="61774"/>
                      <a:pt x="194933" y="47397"/>
                    </a:cubicBezTo>
                    <a:close/>
                    <a:moveTo>
                      <a:pt x="139109" y="17295"/>
                    </a:moveTo>
                    <a:cubicBezTo>
                      <a:pt x="128304" y="18643"/>
                      <a:pt x="117500" y="24034"/>
                      <a:pt x="108496" y="33020"/>
                    </a:cubicBezTo>
                    <a:lnTo>
                      <a:pt x="93102" y="52391"/>
                    </a:lnTo>
                    <a:lnTo>
                      <a:pt x="133627" y="86162"/>
                    </a:lnTo>
                    <a:lnTo>
                      <a:pt x="178141" y="33032"/>
                    </a:lnTo>
                    <a:lnTo>
                      <a:pt x="169722" y="25831"/>
                    </a:lnTo>
                    <a:cubicBezTo>
                      <a:pt x="160718" y="18643"/>
                      <a:pt x="149914" y="15947"/>
                      <a:pt x="139109" y="17295"/>
                    </a:cubicBezTo>
                    <a:close/>
                    <a:moveTo>
                      <a:pt x="220190" y="572"/>
                    </a:moveTo>
                    <a:cubicBezTo>
                      <a:pt x="241653" y="7805"/>
                      <a:pt x="245230" y="22272"/>
                      <a:pt x="248807" y="33122"/>
                    </a:cubicBezTo>
                    <a:cubicBezTo>
                      <a:pt x="248807" y="36739"/>
                      <a:pt x="248807" y="36739"/>
                      <a:pt x="248807" y="36739"/>
                    </a:cubicBezTo>
                    <a:cubicBezTo>
                      <a:pt x="252385" y="51205"/>
                      <a:pt x="255962" y="62055"/>
                      <a:pt x="266694" y="65672"/>
                    </a:cubicBezTo>
                    <a:cubicBezTo>
                      <a:pt x="270271" y="65672"/>
                      <a:pt x="277425" y="62055"/>
                      <a:pt x="277425" y="58439"/>
                    </a:cubicBezTo>
                    <a:cubicBezTo>
                      <a:pt x="281002" y="54822"/>
                      <a:pt x="281002" y="51205"/>
                      <a:pt x="277425" y="47589"/>
                    </a:cubicBezTo>
                    <a:cubicBezTo>
                      <a:pt x="273848" y="47589"/>
                      <a:pt x="273848" y="40355"/>
                      <a:pt x="277425" y="36739"/>
                    </a:cubicBezTo>
                    <a:cubicBezTo>
                      <a:pt x="277425" y="36739"/>
                      <a:pt x="284580" y="33122"/>
                      <a:pt x="284580" y="36739"/>
                    </a:cubicBezTo>
                    <a:cubicBezTo>
                      <a:pt x="295311" y="43972"/>
                      <a:pt x="295311" y="54822"/>
                      <a:pt x="291734" y="65672"/>
                    </a:cubicBezTo>
                    <a:cubicBezTo>
                      <a:pt x="284580" y="76522"/>
                      <a:pt x="273848" y="83755"/>
                      <a:pt x="263116" y="80139"/>
                    </a:cubicBezTo>
                    <a:cubicBezTo>
                      <a:pt x="245230" y="72905"/>
                      <a:pt x="238076" y="51205"/>
                      <a:pt x="234499" y="43972"/>
                    </a:cubicBezTo>
                    <a:cubicBezTo>
                      <a:pt x="234499" y="40355"/>
                      <a:pt x="234499" y="40355"/>
                      <a:pt x="234499" y="36739"/>
                    </a:cubicBezTo>
                    <a:cubicBezTo>
                      <a:pt x="230921" y="25889"/>
                      <a:pt x="230921" y="18655"/>
                      <a:pt x="216613" y="15039"/>
                    </a:cubicBezTo>
                    <a:cubicBezTo>
                      <a:pt x="209458" y="15039"/>
                      <a:pt x="205881" y="18655"/>
                      <a:pt x="198727" y="25889"/>
                    </a:cubicBezTo>
                    <a:lnTo>
                      <a:pt x="196733" y="28912"/>
                    </a:lnTo>
                    <a:lnTo>
                      <a:pt x="202586" y="33919"/>
                    </a:lnTo>
                    <a:cubicBezTo>
                      <a:pt x="205738" y="36614"/>
                      <a:pt x="205738" y="36614"/>
                      <a:pt x="205738" y="36614"/>
                    </a:cubicBezTo>
                    <a:cubicBezTo>
                      <a:pt x="230949" y="54585"/>
                      <a:pt x="234550" y="90528"/>
                      <a:pt x="212941" y="115687"/>
                    </a:cubicBezTo>
                    <a:cubicBezTo>
                      <a:pt x="126504" y="219920"/>
                      <a:pt x="126504" y="219920"/>
                      <a:pt x="126504" y="219920"/>
                    </a:cubicBezTo>
                    <a:cubicBezTo>
                      <a:pt x="108496" y="245080"/>
                      <a:pt x="68879" y="248674"/>
                      <a:pt x="47270" y="227109"/>
                    </a:cubicBezTo>
                    <a:cubicBezTo>
                      <a:pt x="22059" y="209138"/>
                      <a:pt x="22059" y="209138"/>
                      <a:pt x="22059" y="209138"/>
                    </a:cubicBezTo>
                    <a:cubicBezTo>
                      <a:pt x="-3152" y="187572"/>
                      <a:pt x="-6753" y="151630"/>
                      <a:pt x="11254" y="126470"/>
                    </a:cubicBezTo>
                    <a:cubicBezTo>
                      <a:pt x="97691" y="22237"/>
                      <a:pt x="97691" y="22237"/>
                      <a:pt x="97691" y="22237"/>
                    </a:cubicBezTo>
                    <a:cubicBezTo>
                      <a:pt x="119301" y="-2923"/>
                      <a:pt x="155316" y="-6517"/>
                      <a:pt x="180527" y="15049"/>
                    </a:cubicBezTo>
                    <a:lnTo>
                      <a:pt x="186505" y="20162"/>
                    </a:lnTo>
                    <a:lnTo>
                      <a:pt x="187995" y="18655"/>
                    </a:lnTo>
                    <a:cubicBezTo>
                      <a:pt x="195149" y="11422"/>
                      <a:pt x="205881" y="-3045"/>
                      <a:pt x="220190" y="5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</p:grpSp>
        <p:grpSp>
          <p:nvGrpSpPr>
            <p:cNvPr id="7" name="ïṣļïḋé">
              <a:extLst>
                <a:ext uri="{FF2B5EF4-FFF2-40B4-BE49-F238E27FC236}">
                  <a16:creationId xmlns:a16="http://schemas.microsoft.com/office/drawing/2014/main" xmlns="" id="{0FDB1A0B-C199-4544-AC5A-48C5F83BADCA}"/>
                </a:ext>
              </a:extLst>
            </p:cNvPr>
            <p:cNvGrpSpPr/>
            <p:nvPr/>
          </p:nvGrpSpPr>
          <p:grpSpPr>
            <a:xfrm>
              <a:off x="660400" y="1444275"/>
              <a:ext cx="5479354" cy="4375850"/>
              <a:chOff x="673100" y="1450625"/>
              <a:chExt cx="3892551" cy="4375850"/>
            </a:xfrm>
          </p:grpSpPr>
          <p:grpSp>
            <p:nvGrpSpPr>
              <p:cNvPr id="8" name="iṧľíḍê">
                <a:extLst>
                  <a:ext uri="{FF2B5EF4-FFF2-40B4-BE49-F238E27FC236}">
                    <a16:creationId xmlns:a16="http://schemas.microsoft.com/office/drawing/2014/main" xmlns="" id="{06457BC5-118C-41BC-8A0F-CA452A1261E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73100" y="1450625"/>
                <a:ext cx="3892551" cy="1056347"/>
                <a:chOff x="1429123" y="1146847"/>
                <a:chExt cx="3892551" cy="1056347"/>
              </a:xfrm>
            </p:grpSpPr>
            <p:sp>
              <p:nvSpPr>
                <p:cNvPr id="17" name="ïš1îḓé">
                  <a:extLst>
                    <a:ext uri="{FF2B5EF4-FFF2-40B4-BE49-F238E27FC236}">
                      <a16:creationId xmlns:a16="http://schemas.microsoft.com/office/drawing/2014/main" xmlns="" id="{BC42F000-D223-4D9B-88C7-3961A71130F5}"/>
                    </a:ext>
                  </a:extLst>
                </p:cNvPr>
                <p:cNvSpPr/>
                <p:nvPr/>
              </p:nvSpPr>
              <p:spPr bwMode="auto">
                <a:xfrm>
                  <a:off x="1429123" y="1559728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8" name="ïŝľiḋe">
                  <a:extLst>
                    <a:ext uri="{FF2B5EF4-FFF2-40B4-BE49-F238E27FC236}">
                      <a16:creationId xmlns:a16="http://schemas.microsoft.com/office/drawing/2014/main" xmlns="" id="{FD60B385-5439-42A0-BCB3-FC668AFDFFBB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1146847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01.Text here</a:t>
                  </a:r>
                </a:p>
              </p:txBody>
            </p:sp>
          </p:grpSp>
          <p:grpSp>
            <p:nvGrpSpPr>
              <p:cNvPr id="9" name="îšḻïďe">
                <a:extLst>
                  <a:ext uri="{FF2B5EF4-FFF2-40B4-BE49-F238E27FC236}">
                    <a16:creationId xmlns:a16="http://schemas.microsoft.com/office/drawing/2014/main" xmlns="" id="{7A47793A-D288-43F5-A5C6-0B7178B336B8}"/>
                  </a:ext>
                </a:extLst>
              </p:cNvPr>
              <p:cNvGrpSpPr/>
              <p:nvPr/>
            </p:nvGrpSpPr>
            <p:grpSpPr>
              <a:xfrm>
                <a:off x="673100" y="3110376"/>
                <a:ext cx="3892551" cy="1056347"/>
                <a:chOff x="1429123" y="2466167"/>
                <a:chExt cx="3892551" cy="1056347"/>
              </a:xfrm>
            </p:grpSpPr>
            <p:sp>
              <p:nvSpPr>
                <p:cNvPr id="15" name="iṧlidè">
                  <a:extLst>
                    <a:ext uri="{FF2B5EF4-FFF2-40B4-BE49-F238E27FC236}">
                      <a16:creationId xmlns:a16="http://schemas.microsoft.com/office/drawing/2014/main" xmlns="" id="{D8DBC678-186B-4BA3-8886-FA4D275CA7BF}"/>
                    </a:ext>
                  </a:extLst>
                </p:cNvPr>
                <p:cNvSpPr/>
                <p:nvPr/>
              </p:nvSpPr>
              <p:spPr bwMode="auto">
                <a:xfrm>
                  <a:off x="1429123" y="2879048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6" name="îşḷíḍê">
                  <a:extLst>
                    <a:ext uri="{FF2B5EF4-FFF2-40B4-BE49-F238E27FC236}">
                      <a16:creationId xmlns:a16="http://schemas.microsoft.com/office/drawing/2014/main" xmlns="" id="{9F56E2A6-F98E-4AA4-ABF9-38901A03E312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2466167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02.Text here</a:t>
                  </a:r>
                </a:p>
              </p:txBody>
            </p:sp>
          </p:grpSp>
          <p:grpSp>
            <p:nvGrpSpPr>
              <p:cNvPr id="10" name="ïšļîḓe">
                <a:extLst>
                  <a:ext uri="{FF2B5EF4-FFF2-40B4-BE49-F238E27FC236}">
                    <a16:creationId xmlns:a16="http://schemas.microsoft.com/office/drawing/2014/main" xmlns="" id="{77C3F5DD-19A5-4A1E-83B4-CAE8178489D3}"/>
                  </a:ext>
                </a:extLst>
              </p:cNvPr>
              <p:cNvGrpSpPr/>
              <p:nvPr/>
            </p:nvGrpSpPr>
            <p:grpSpPr>
              <a:xfrm>
                <a:off x="673100" y="4770128"/>
                <a:ext cx="3892551" cy="1056347"/>
                <a:chOff x="1429123" y="5104806"/>
                <a:chExt cx="3892551" cy="1056347"/>
              </a:xfrm>
            </p:grpSpPr>
            <p:sp>
              <p:nvSpPr>
                <p:cNvPr id="13" name="ïšliďe">
                  <a:extLst>
                    <a:ext uri="{FF2B5EF4-FFF2-40B4-BE49-F238E27FC236}">
                      <a16:creationId xmlns:a16="http://schemas.microsoft.com/office/drawing/2014/main" xmlns="" id="{578B37F6-51BE-4FBA-B71C-0F30F104816D}"/>
                    </a:ext>
                  </a:extLst>
                </p:cNvPr>
                <p:cNvSpPr/>
                <p:nvPr/>
              </p:nvSpPr>
              <p:spPr bwMode="auto">
                <a:xfrm>
                  <a:off x="1429123" y="5517687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4" name="iṡḻïďè">
                  <a:extLst>
                    <a:ext uri="{FF2B5EF4-FFF2-40B4-BE49-F238E27FC236}">
                      <a16:creationId xmlns:a16="http://schemas.microsoft.com/office/drawing/2014/main" xmlns="" id="{AB461BE4-5C1D-405E-A324-66A665FA7A15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5104806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B8FE7979-5C88-4921-852D-397544E156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100" y="2808674"/>
                <a:ext cx="37722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CC2AC07E-98F8-4739-8896-A8A3B9840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100" y="4468425"/>
                <a:ext cx="37722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5528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40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9459EB-3561-4014-9E32-232ECA61F9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88562" y="1130300"/>
            <a:ext cx="11607462" cy="5110135"/>
            <a:chOff x="-88562" y="1130300"/>
            <a:chExt cx="11607462" cy="5110135"/>
          </a:xfrm>
        </p:grpSpPr>
        <p:grpSp>
          <p:nvGrpSpPr>
            <p:cNvPr id="85" name="ïS1ïde">
              <a:extLst>
                <a:ext uri="{FF2B5EF4-FFF2-40B4-BE49-F238E27FC236}">
                  <a16:creationId xmlns:a16="http://schemas.microsoft.com/office/drawing/2014/main" xmlns="" id="{A95E8585-8780-40AE-BFD2-93FB9F17BEB5}"/>
                </a:ext>
              </a:extLst>
            </p:cNvPr>
            <p:cNvGrpSpPr/>
            <p:nvPr/>
          </p:nvGrpSpPr>
          <p:grpSpPr>
            <a:xfrm>
              <a:off x="-88562" y="1274445"/>
              <a:ext cx="5239563" cy="4578581"/>
              <a:chOff x="648038" y="1442249"/>
              <a:chExt cx="4763886" cy="4162913"/>
            </a:xfrm>
          </p:grpSpPr>
          <p:sp>
            <p:nvSpPr>
              <p:cNvPr id="115" name="îs1iḍê">
                <a:extLst>
                  <a:ext uri="{FF2B5EF4-FFF2-40B4-BE49-F238E27FC236}">
                    <a16:creationId xmlns:a16="http://schemas.microsoft.com/office/drawing/2014/main" xmlns="" id="{F0171B85-7659-4446-B347-CDF8CDB3DA05}"/>
                  </a:ext>
                </a:extLst>
              </p:cNvPr>
              <p:cNvSpPr/>
              <p:nvPr/>
            </p:nvSpPr>
            <p:spPr bwMode="auto">
              <a:xfrm rot="610268">
                <a:off x="4224180" y="3572369"/>
                <a:ext cx="1187744" cy="1497020"/>
              </a:xfrm>
              <a:prstGeom prst="rtTriangle">
                <a:avLst/>
              </a:prstGeom>
              <a:solidFill>
                <a:schemeClr val="bg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ísḻíde">
                <a:extLst>
                  <a:ext uri="{FF2B5EF4-FFF2-40B4-BE49-F238E27FC236}">
                    <a16:creationId xmlns:a16="http://schemas.microsoft.com/office/drawing/2014/main" xmlns="" id="{E42F8A12-0151-4E43-8815-BED1718B90BB}"/>
                  </a:ext>
                </a:extLst>
              </p:cNvPr>
              <p:cNvSpPr/>
              <p:nvPr/>
            </p:nvSpPr>
            <p:spPr bwMode="auto">
              <a:xfrm rot="16200000">
                <a:off x="1772352" y="1064207"/>
                <a:ext cx="1296144" cy="2052228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íṡḻïďe">
                <a:extLst>
                  <a:ext uri="{FF2B5EF4-FFF2-40B4-BE49-F238E27FC236}">
                    <a16:creationId xmlns:a16="http://schemas.microsoft.com/office/drawing/2014/main" xmlns="" id="{C5F39FDE-195A-4D65-8710-46E61F63C141}"/>
                  </a:ext>
                </a:extLst>
              </p:cNvPr>
              <p:cNvSpPr/>
              <p:nvPr/>
            </p:nvSpPr>
            <p:spPr bwMode="auto">
              <a:xfrm rot="3712223">
                <a:off x="855993" y="1330709"/>
                <a:ext cx="4066498" cy="4482407"/>
              </a:xfrm>
              <a:custGeom>
                <a:avLst/>
                <a:gdLst>
                  <a:gd name="connsiteX0" fmla="*/ 0 w 4066498"/>
                  <a:gd name="connsiteY0" fmla="*/ 2863075 h 4482407"/>
                  <a:gd name="connsiteX1" fmla="*/ 1937533 w 4066498"/>
                  <a:gd name="connsiteY1" fmla="*/ 0 h 4482407"/>
                  <a:gd name="connsiteX2" fmla="*/ 4066498 w 4066498"/>
                  <a:gd name="connsiteY2" fmla="*/ 1138176 h 4482407"/>
                  <a:gd name="connsiteX3" fmla="*/ 3028971 w 4066498"/>
                  <a:gd name="connsiteY3" fmla="*/ 4482407 h 4482407"/>
                  <a:gd name="connsiteX4" fmla="*/ 0 w 4066498"/>
                  <a:gd name="connsiteY4" fmla="*/ 2863075 h 448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6498" h="4482407">
                    <a:moveTo>
                      <a:pt x="0" y="2863075"/>
                    </a:moveTo>
                    <a:lnTo>
                      <a:pt x="1937533" y="0"/>
                    </a:lnTo>
                    <a:lnTo>
                      <a:pt x="4066498" y="1138176"/>
                    </a:lnTo>
                    <a:lnTo>
                      <a:pt x="3028971" y="4482407"/>
                    </a:lnTo>
                    <a:lnTo>
                      <a:pt x="0" y="28630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accent1"/>
                  </a:solidFill>
                </a:endParaRPr>
              </a:p>
            </p:txBody>
          </p:sp>
          <p:sp>
            <p:nvSpPr>
              <p:cNvPr id="118" name="îSḷíḍé">
                <a:extLst>
                  <a:ext uri="{FF2B5EF4-FFF2-40B4-BE49-F238E27FC236}">
                    <a16:creationId xmlns:a16="http://schemas.microsoft.com/office/drawing/2014/main" xmlns="" id="{C9BF651F-1394-42C6-BF15-0689ECD17D1C}"/>
                  </a:ext>
                </a:extLst>
              </p:cNvPr>
              <p:cNvSpPr/>
              <p:nvPr/>
            </p:nvSpPr>
            <p:spPr>
              <a:xfrm>
                <a:off x="2304222" y="2593707"/>
                <a:ext cx="1384995" cy="1930463"/>
              </a:xfrm>
              <a:prstGeom prst="rect">
                <a:avLst/>
              </a:prstGeom>
            </p:spPr>
            <p:txBody>
              <a:bodyPr vert="eaVert" wrap="square" lIns="91440" tIns="45720" rIns="91440" bIns="45720">
                <a:normAutofit fontScale="55000" lnSpcReduction="20000"/>
              </a:bodyPr>
              <a:lstStyle/>
              <a:p>
                <a:pPr algn="r"/>
                <a:r>
                  <a:rPr lang="zh-CN" altLang="en-US" sz="6000" b="1" dirty="0">
                    <a:solidFill>
                      <a:schemeClr val="accent1"/>
                    </a:solidFill>
                  </a:rPr>
                  <a:t/>
                </a:r>
                <a:br>
                  <a:rPr lang="zh-CN" altLang="en-US" sz="6000" b="1" dirty="0">
                    <a:solidFill>
                      <a:schemeClr val="accent1"/>
                    </a:solidFill>
                  </a:rPr>
                </a:br>
                <a:r>
                  <a:rPr lang="en-US" altLang="zh-CN" sz="6000" b="1" dirty="0">
                    <a:solidFill>
                      <a:schemeClr val="accent1"/>
                    </a:solidFill>
                  </a:rPr>
                  <a:t>CONTENT</a:t>
                </a:r>
              </a:p>
            </p:txBody>
          </p:sp>
        </p:grpSp>
        <p:grpSp>
          <p:nvGrpSpPr>
            <p:cNvPr id="86" name="îṣļiďè">
              <a:extLst>
                <a:ext uri="{FF2B5EF4-FFF2-40B4-BE49-F238E27FC236}">
                  <a16:creationId xmlns:a16="http://schemas.microsoft.com/office/drawing/2014/main" xmlns="" id="{9BC44C39-46C3-4C5F-AF3B-EB022E2077B0}"/>
                </a:ext>
              </a:extLst>
            </p:cNvPr>
            <p:cNvGrpSpPr/>
            <p:nvPr/>
          </p:nvGrpSpPr>
          <p:grpSpPr>
            <a:xfrm>
              <a:off x="6250134" y="1130300"/>
              <a:ext cx="5268766" cy="825500"/>
              <a:chOff x="6250134" y="1274445"/>
              <a:chExt cx="5268766" cy="825500"/>
            </a:xfrm>
          </p:grpSpPr>
          <p:sp>
            <p:nvSpPr>
              <p:cNvPr id="112" name="îsḻiḋe">
                <a:extLst>
                  <a:ext uri="{FF2B5EF4-FFF2-40B4-BE49-F238E27FC236}">
                    <a16:creationId xmlns:a16="http://schemas.microsoft.com/office/drawing/2014/main" xmlns="" id="{AA266892-C866-41FD-B003-05FC5F4449AD}"/>
                  </a:ext>
                </a:extLst>
              </p:cNvPr>
              <p:cNvSpPr/>
              <p:nvPr/>
            </p:nvSpPr>
            <p:spPr>
              <a:xfrm>
                <a:off x="6250134" y="1338817"/>
                <a:ext cx="607866" cy="60786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113" name="ïṣḷïḓé">
                <a:extLst>
                  <a:ext uri="{FF2B5EF4-FFF2-40B4-BE49-F238E27FC236}">
                    <a16:creationId xmlns:a16="http://schemas.microsoft.com/office/drawing/2014/main" xmlns="" id="{8756A948-AB97-4442-B65F-3D08437DC4E9}"/>
                  </a:ext>
                </a:extLst>
              </p:cNvPr>
              <p:cNvSpPr/>
              <p:nvPr/>
            </p:nvSpPr>
            <p:spPr bwMode="auto">
              <a:xfrm>
                <a:off x="6862244" y="1726962"/>
                <a:ext cx="4656656" cy="372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4" name="îṧľíḑe">
                <a:extLst>
                  <a:ext uri="{FF2B5EF4-FFF2-40B4-BE49-F238E27FC236}">
                    <a16:creationId xmlns:a16="http://schemas.microsoft.com/office/drawing/2014/main" xmlns="" id="{CB269464-37F3-49F2-9074-4756C9581EEC}"/>
                  </a:ext>
                </a:extLst>
              </p:cNvPr>
              <p:cNvSpPr txBox="1"/>
              <p:nvPr/>
            </p:nvSpPr>
            <p:spPr bwMode="auto">
              <a:xfrm>
                <a:off x="6862241" y="1274445"/>
                <a:ext cx="4656656" cy="45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7" name="îśḻîḍê">
              <a:extLst>
                <a:ext uri="{FF2B5EF4-FFF2-40B4-BE49-F238E27FC236}">
                  <a16:creationId xmlns:a16="http://schemas.microsoft.com/office/drawing/2014/main" xmlns="" id="{3EACF3CC-0B13-4F7A-A038-D25BF8FD29B3}"/>
                </a:ext>
              </a:extLst>
            </p:cNvPr>
            <p:cNvGrpSpPr/>
            <p:nvPr/>
          </p:nvGrpSpPr>
          <p:grpSpPr>
            <a:xfrm>
              <a:off x="6250134" y="1987227"/>
              <a:ext cx="5268766" cy="825500"/>
              <a:chOff x="6250134" y="1274445"/>
              <a:chExt cx="5268766" cy="825500"/>
            </a:xfrm>
          </p:grpSpPr>
          <p:sp>
            <p:nvSpPr>
              <p:cNvPr id="109" name="ïṩľiḋe">
                <a:extLst>
                  <a:ext uri="{FF2B5EF4-FFF2-40B4-BE49-F238E27FC236}">
                    <a16:creationId xmlns:a16="http://schemas.microsoft.com/office/drawing/2014/main" xmlns="" id="{7CC657F2-590C-4D46-B7DC-376DDE35335C}"/>
                  </a:ext>
                </a:extLst>
              </p:cNvPr>
              <p:cNvSpPr/>
              <p:nvPr/>
            </p:nvSpPr>
            <p:spPr>
              <a:xfrm>
                <a:off x="6250134" y="1338817"/>
                <a:ext cx="607866" cy="60786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110" name="îṩḷiďe">
                <a:extLst>
                  <a:ext uri="{FF2B5EF4-FFF2-40B4-BE49-F238E27FC236}">
                    <a16:creationId xmlns:a16="http://schemas.microsoft.com/office/drawing/2014/main" xmlns="" id="{91EAE235-31D8-42E7-B8D2-7A79E6887281}"/>
                  </a:ext>
                </a:extLst>
              </p:cNvPr>
              <p:cNvSpPr/>
              <p:nvPr/>
            </p:nvSpPr>
            <p:spPr bwMode="auto">
              <a:xfrm>
                <a:off x="6862244" y="1726962"/>
                <a:ext cx="4656656" cy="372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1" name="iśḷíḍè">
                <a:extLst>
                  <a:ext uri="{FF2B5EF4-FFF2-40B4-BE49-F238E27FC236}">
                    <a16:creationId xmlns:a16="http://schemas.microsoft.com/office/drawing/2014/main" xmlns="" id="{763E5BF5-2A1F-430A-878D-2A3F4C76881C}"/>
                  </a:ext>
                </a:extLst>
              </p:cNvPr>
              <p:cNvSpPr txBox="1"/>
              <p:nvPr/>
            </p:nvSpPr>
            <p:spPr bwMode="auto">
              <a:xfrm>
                <a:off x="6862241" y="1274445"/>
                <a:ext cx="4656656" cy="45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8" name="ïṡļîḍé">
              <a:extLst>
                <a:ext uri="{FF2B5EF4-FFF2-40B4-BE49-F238E27FC236}">
                  <a16:creationId xmlns:a16="http://schemas.microsoft.com/office/drawing/2014/main" xmlns="" id="{B1B3C63D-DEB9-487C-81ED-CF628B4DF103}"/>
                </a:ext>
              </a:extLst>
            </p:cNvPr>
            <p:cNvGrpSpPr/>
            <p:nvPr/>
          </p:nvGrpSpPr>
          <p:grpSpPr>
            <a:xfrm>
              <a:off x="6250134" y="2844154"/>
              <a:ext cx="5268766" cy="825500"/>
              <a:chOff x="6250134" y="1274445"/>
              <a:chExt cx="5268766" cy="825500"/>
            </a:xfrm>
          </p:grpSpPr>
          <p:sp>
            <p:nvSpPr>
              <p:cNvPr id="106" name="iSḷïḍè">
                <a:extLst>
                  <a:ext uri="{FF2B5EF4-FFF2-40B4-BE49-F238E27FC236}">
                    <a16:creationId xmlns:a16="http://schemas.microsoft.com/office/drawing/2014/main" xmlns="" id="{0E2DF8B1-21CB-498E-B04A-660DBDAC0313}"/>
                  </a:ext>
                </a:extLst>
              </p:cNvPr>
              <p:cNvSpPr/>
              <p:nvPr/>
            </p:nvSpPr>
            <p:spPr>
              <a:xfrm>
                <a:off x="6250134" y="1338817"/>
                <a:ext cx="607866" cy="60786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107" name="íṥļíḋe">
                <a:extLst>
                  <a:ext uri="{FF2B5EF4-FFF2-40B4-BE49-F238E27FC236}">
                    <a16:creationId xmlns:a16="http://schemas.microsoft.com/office/drawing/2014/main" xmlns="" id="{9F6A03A5-4018-4A2C-A3D5-B35206EEABDD}"/>
                  </a:ext>
                </a:extLst>
              </p:cNvPr>
              <p:cNvSpPr/>
              <p:nvPr/>
            </p:nvSpPr>
            <p:spPr bwMode="auto">
              <a:xfrm>
                <a:off x="6862244" y="1726962"/>
                <a:ext cx="4656656" cy="372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08" name="îśļîḑê">
                <a:extLst>
                  <a:ext uri="{FF2B5EF4-FFF2-40B4-BE49-F238E27FC236}">
                    <a16:creationId xmlns:a16="http://schemas.microsoft.com/office/drawing/2014/main" xmlns="" id="{97318BEA-9327-45D9-BA66-4C2BBF5EAF38}"/>
                  </a:ext>
                </a:extLst>
              </p:cNvPr>
              <p:cNvSpPr txBox="1"/>
              <p:nvPr/>
            </p:nvSpPr>
            <p:spPr bwMode="auto">
              <a:xfrm>
                <a:off x="6862241" y="1274445"/>
                <a:ext cx="4656656" cy="45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9" name="iṥliďê">
              <a:extLst>
                <a:ext uri="{FF2B5EF4-FFF2-40B4-BE49-F238E27FC236}">
                  <a16:creationId xmlns:a16="http://schemas.microsoft.com/office/drawing/2014/main" xmlns="" id="{4F393B37-F319-45A8-BA72-840948DBD51A}"/>
                </a:ext>
              </a:extLst>
            </p:cNvPr>
            <p:cNvGrpSpPr/>
            <p:nvPr/>
          </p:nvGrpSpPr>
          <p:grpSpPr>
            <a:xfrm>
              <a:off x="6250134" y="3701081"/>
              <a:ext cx="5268766" cy="825500"/>
              <a:chOff x="6250134" y="1274445"/>
              <a:chExt cx="5268766" cy="825500"/>
            </a:xfrm>
          </p:grpSpPr>
          <p:sp>
            <p:nvSpPr>
              <p:cNvPr id="103" name="iŝḷïḑê">
                <a:extLst>
                  <a:ext uri="{FF2B5EF4-FFF2-40B4-BE49-F238E27FC236}">
                    <a16:creationId xmlns:a16="http://schemas.microsoft.com/office/drawing/2014/main" xmlns="" id="{5F133B75-01E0-4369-95F6-F4A65E994906}"/>
                  </a:ext>
                </a:extLst>
              </p:cNvPr>
              <p:cNvSpPr/>
              <p:nvPr/>
            </p:nvSpPr>
            <p:spPr>
              <a:xfrm>
                <a:off x="6250134" y="1338817"/>
                <a:ext cx="607866" cy="60786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104" name="íşḷîḓè">
                <a:extLst>
                  <a:ext uri="{FF2B5EF4-FFF2-40B4-BE49-F238E27FC236}">
                    <a16:creationId xmlns:a16="http://schemas.microsoft.com/office/drawing/2014/main" xmlns="" id="{A2B224EF-85E9-48CC-ABDD-F1516CCA9982}"/>
                  </a:ext>
                </a:extLst>
              </p:cNvPr>
              <p:cNvSpPr/>
              <p:nvPr/>
            </p:nvSpPr>
            <p:spPr bwMode="auto">
              <a:xfrm>
                <a:off x="6862244" y="1726962"/>
                <a:ext cx="4656656" cy="372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05" name="isľiḋè">
                <a:extLst>
                  <a:ext uri="{FF2B5EF4-FFF2-40B4-BE49-F238E27FC236}">
                    <a16:creationId xmlns:a16="http://schemas.microsoft.com/office/drawing/2014/main" xmlns="" id="{31A2F90A-12B7-4F0B-8DF4-F9E2274DAFE7}"/>
                  </a:ext>
                </a:extLst>
              </p:cNvPr>
              <p:cNvSpPr txBox="1"/>
              <p:nvPr/>
            </p:nvSpPr>
            <p:spPr bwMode="auto">
              <a:xfrm>
                <a:off x="6862241" y="1274445"/>
                <a:ext cx="4656656" cy="45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90" name="îṩ1íďe">
              <a:extLst>
                <a:ext uri="{FF2B5EF4-FFF2-40B4-BE49-F238E27FC236}">
                  <a16:creationId xmlns:a16="http://schemas.microsoft.com/office/drawing/2014/main" xmlns="" id="{AEB64924-1F61-4C36-BBE2-A1EEAE9A1710}"/>
                </a:ext>
              </a:extLst>
            </p:cNvPr>
            <p:cNvGrpSpPr/>
            <p:nvPr/>
          </p:nvGrpSpPr>
          <p:grpSpPr>
            <a:xfrm>
              <a:off x="6250134" y="4558008"/>
              <a:ext cx="5268766" cy="825500"/>
              <a:chOff x="6250134" y="1274445"/>
              <a:chExt cx="5268766" cy="825500"/>
            </a:xfrm>
          </p:grpSpPr>
          <p:sp>
            <p:nvSpPr>
              <p:cNvPr id="100" name="íS1iḑê">
                <a:extLst>
                  <a:ext uri="{FF2B5EF4-FFF2-40B4-BE49-F238E27FC236}">
                    <a16:creationId xmlns:a16="http://schemas.microsoft.com/office/drawing/2014/main" xmlns="" id="{C136D9B5-2F1B-4CF5-BA79-70B193CAFD99}"/>
                  </a:ext>
                </a:extLst>
              </p:cNvPr>
              <p:cNvSpPr/>
              <p:nvPr/>
            </p:nvSpPr>
            <p:spPr>
              <a:xfrm>
                <a:off x="6250134" y="1338817"/>
                <a:ext cx="607866" cy="60786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sp>
            <p:nvSpPr>
              <p:cNvPr id="101" name="îṩlîḍé">
                <a:extLst>
                  <a:ext uri="{FF2B5EF4-FFF2-40B4-BE49-F238E27FC236}">
                    <a16:creationId xmlns:a16="http://schemas.microsoft.com/office/drawing/2014/main" xmlns="" id="{E4212BAC-6B79-4C91-8D9A-488D3B3C481B}"/>
                  </a:ext>
                </a:extLst>
              </p:cNvPr>
              <p:cNvSpPr/>
              <p:nvPr/>
            </p:nvSpPr>
            <p:spPr bwMode="auto">
              <a:xfrm>
                <a:off x="6862244" y="1726962"/>
                <a:ext cx="4656656" cy="372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02" name="îṡḷîḋé">
                <a:extLst>
                  <a:ext uri="{FF2B5EF4-FFF2-40B4-BE49-F238E27FC236}">
                    <a16:creationId xmlns:a16="http://schemas.microsoft.com/office/drawing/2014/main" xmlns="" id="{DFF26DC4-6C69-4D77-8C7D-B2A4416206B0}"/>
                  </a:ext>
                </a:extLst>
              </p:cNvPr>
              <p:cNvSpPr txBox="1"/>
              <p:nvPr/>
            </p:nvSpPr>
            <p:spPr bwMode="auto">
              <a:xfrm>
                <a:off x="6862241" y="1274445"/>
                <a:ext cx="4656656" cy="45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91" name="îṣ1íḋê">
              <a:extLst>
                <a:ext uri="{FF2B5EF4-FFF2-40B4-BE49-F238E27FC236}">
                  <a16:creationId xmlns:a16="http://schemas.microsoft.com/office/drawing/2014/main" xmlns="" id="{8D33F9C8-6E58-4548-A419-F91A1B1F91B2}"/>
                </a:ext>
              </a:extLst>
            </p:cNvPr>
            <p:cNvGrpSpPr/>
            <p:nvPr/>
          </p:nvGrpSpPr>
          <p:grpSpPr>
            <a:xfrm>
              <a:off x="6250134" y="5414935"/>
              <a:ext cx="5268766" cy="825500"/>
              <a:chOff x="6250134" y="1274445"/>
              <a:chExt cx="5268766" cy="825500"/>
            </a:xfrm>
          </p:grpSpPr>
          <p:sp>
            <p:nvSpPr>
              <p:cNvPr id="97" name="îśľïḍè">
                <a:extLst>
                  <a:ext uri="{FF2B5EF4-FFF2-40B4-BE49-F238E27FC236}">
                    <a16:creationId xmlns:a16="http://schemas.microsoft.com/office/drawing/2014/main" xmlns="" id="{0D566CAB-E4DC-4555-8C5C-C3045F4754E5}"/>
                  </a:ext>
                </a:extLst>
              </p:cNvPr>
              <p:cNvSpPr/>
              <p:nvPr/>
            </p:nvSpPr>
            <p:spPr>
              <a:xfrm>
                <a:off x="6250134" y="1338817"/>
                <a:ext cx="607866" cy="60786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06</a:t>
                </a:r>
              </a:p>
            </p:txBody>
          </p:sp>
          <p:sp>
            <p:nvSpPr>
              <p:cNvPr id="98" name="îşḷiḋe">
                <a:extLst>
                  <a:ext uri="{FF2B5EF4-FFF2-40B4-BE49-F238E27FC236}">
                    <a16:creationId xmlns:a16="http://schemas.microsoft.com/office/drawing/2014/main" xmlns="" id="{744A5267-5067-4A71-951E-CEDD2A848CB4}"/>
                  </a:ext>
                </a:extLst>
              </p:cNvPr>
              <p:cNvSpPr/>
              <p:nvPr/>
            </p:nvSpPr>
            <p:spPr bwMode="auto">
              <a:xfrm>
                <a:off x="6862244" y="1726962"/>
                <a:ext cx="4656656" cy="372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99" name="ïṣ1iḋé">
                <a:extLst>
                  <a:ext uri="{FF2B5EF4-FFF2-40B4-BE49-F238E27FC236}">
                    <a16:creationId xmlns:a16="http://schemas.microsoft.com/office/drawing/2014/main" xmlns="" id="{F1E79BB6-752F-468D-A366-1C6635773155}"/>
                  </a:ext>
                </a:extLst>
              </p:cNvPr>
              <p:cNvSpPr txBox="1"/>
              <p:nvPr/>
            </p:nvSpPr>
            <p:spPr bwMode="auto">
              <a:xfrm>
                <a:off x="6862241" y="1274445"/>
                <a:ext cx="4656656" cy="45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F297ACBE-56F6-4C01-B5C6-451BAF4FB8D4}"/>
                </a:ext>
              </a:extLst>
            </p:cNvPr>
            <p:cNvCxnSpPr>
              <a:cxnSpLocks/>
            </p:cNvCxnSpPr>
            <p:nvPr/>
          </p:nvCxnSpPr>
          <p:spPr>
            <a:xfrm>
              <a:off x="6862241" y="1953458"/>
              <a:ext cx="465665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7F341DC8-305E-47E0-88AA-4E641E27DC2E}"/>
                </a:ext>
              </a:extLst>
            </p:cNvPr>
            <p:cNvCxnSpPr>
              <a:cxnSpLocks/>
            </p:cNvCxnSpPr>
            <p:nvPr/>
          </p:nvCxnSpPr>
          <p:spPr>
            <a:xfrm>
              <a:off x="6862241" y="2817058"/>
              <a:ext cx="465665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11DDDAE7-DF1F-4743-95D8-57E5D19C2CC9}"/>
                </a:ext>
              </a:extLst>
            </p:cNvPr>
            <p:cNvCxnSpPr>
              <a:cxnSpLocks/>
            </p:cNvCxnSpPr>
            <p:nvPr/>
          </p:nvCxnSpPr>
          <p:spPr>
            <a:xfrm>
              <a:off x="6862241" y="3680658"/>
              <a:ext cx="465665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0C64B26A-B07F-48A0-8FEC-7B318D9B029C}"/>
                </a:ext>
              </a:extLst>
            </p:cNvPr>
            <p:cNvCxnSpPr>
              <a:cxnSpLocks/>
            </p:cNvCxnSpPr>
            <p:nvPr/>
          </p:nvCxnSpPr>
          <p:spPr>
            <a:xfrm>
              <a:off x="6862241" y="4544258"/>
              <a:ext cx="465665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85C3FE94-5644-46FD-AC88-4C621CAB0C88}"/>
                </a:ext>
              </a:extLst>
            </p:cNvPr>
            <p:cNvCxnSpPr>
              <a:cxnSpLocks/>
            </p:cNvCxnSpPr>
            <p:nvPr/>
          </p:nvCxnSpPr>
          <p:spPr>
            <a:xfrm>
              <a:off x="6862241" y="5407858"/>
              <a:ext cx="465665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325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B93491-939E-4C75-B718-2F87C3FBA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F50ACF-3F2D-4F89-84AD-D83CC2D55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E41F3F7-D601-484E-AA4A-D6EF93984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37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5A4217-32F0-4FF8-A099-FC0D4B91E9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93407" y="1772816"/>
            <a:ext cx="9919220" cy="3449135"/>
            <a:chOff x="1393407" y="1772816"/>
            <a:chExt cx="9919220" cy="3449135"/>
          </a:xfrm>
        </p:grpSpPr>
        <p:sp>
          <p:nvSpPr>
            <p:cNvPr id="6" name="ïṩlíḋê">
              <a:extLst>
                <a:ext uri="{FF2B5EF4-FFF2-40B4-BE49-F238E27FC236}">
                  <a16:creationId xmlns:a16="http://schemas.microsoft.com/office/drawing/2014/main" xmlns="" id="{568C391C-5937-4565-B575-4C47EC97211E}"/>
                </a:ext>
              </a:extLst>
            </p:cNvPr>
            <p:cNvSpPr/>
            <p:nvPr/>
          </p:nvSpPr>
          <p:spPr>
            <a:xfrm>
              <a:off x="8483478" y="1772816"/>
              <a:ext cx="1489202" cy="1933550"/>
            </a:xfrm>
            <a:prstGeom prst="rect">
              <a:avLst/>
            </a:prstGeom>
            <a:blipFill>
              <a:blip r:embed="rId3"/>
              <a:stretch>
                <a:fillRect l="-47782" r="-4697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ŝ1iḓê">
              <a:extLst>
                <a:ext uri="{FF2B5EF4-FFF2-40B4-BE49-F238E27FC236}">
                  <a16:creationId xmlns:a16="http://schemas.microsoft.com/office/drawing/2014/main" xmlns="" id="{D1E564B3-8D9A-4FF7-8721-0E51322BAC14}"/>
                </a:ext>
              </a:extLst>
            </p:cNvPr>
            <p:cNvSpPr/>
            <p:nvPr/>
          </p:nvSpPr>
          <p:spPr>
            <a:xfrm>
              <a:off x="8483478" y="3130300"/>
              <a:ext cx="1489202" cy="584941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600" b="1" dirty="0"/>
                <a:t>2018</a:t>
              </a:r>
              <a:endParaRPr sz="2600" b="1" dirty="0"/>
            </a:p>
          </p:txBody>
        </p:sp>
        <p:sp>
          <p:nvSpPr>
            <p:cNvPr id="8" name="íṡḷiḓê">
              <a:extLst>
                <a:ext uri="{FF2B5EF4-FFF2-40B4-BE49-F238E27FC236}">
                  <a16:creationId xmlns:a16="http://schemas.microsoft.com/office/drawing/2014/main" xmlns="" id="{FD7B9596-EB16-4D95-B8B3-FD5F9C603EF2}"/>
                </a:ext>
              </a:extLst>
            </p:cNvPr>
            <p:cNvSpPr txBox="1"/>
            <p:nvPr/>
          </p:nvSpPr>
          <p:spPr>
            <a:xfrm>
              <a:off x="5347893" y="4304966"/>
              <a:ext cx="1468295" cy="79745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 fontScale="92500"/>
            </a:bodyPr>
            <a:lstStyle/>
            <a:p>
              <a:pPr defTabSz="914378">
                <a:lnSpc>
                  <a:spcPct val="130000"/>
                </a:lnSpc>
                <a:defRPr/>
              </a:pPr>
              <a:r>
                <a:rPr lang="en-US" altLang="zh-CN" sz="1200" dirty="0"/>
                <a:t>Copy paste fonts. Choose the only option to retain text.</a:t>
              </a:r>
              <a:endParaRPr lang="zh-CN" altLang="en-US" sz="1200" dirty="0"/>
            </a:p>
          </p:txBody>
        </p:sp>
        <p:sp>
          <p:nvSpPr>
            <p:cNvPr id="9" name="işḷiḋè">
              <a:extLst>
                <a:ext uri="{FF2B5EF4-FFF2-40B4-BE49-F238E27FC236}">
                  <a16:creationId xmlns:a16="http://schemas.microsoft.com/office/drawing/2014/main" xmlns="" id="{12A4BFD1-C035-45E6-885C-214408452427}"/>
                </a:ext>
              </a:extLst>
            </p:cNvPr>
            <p:cNvSpPr txBox="1"/>
            <p:nvPr/>
          </p:nvSpPr>
          <p:spPr>
            <a:xfrm>
              <a:off x="5347894" y="3261401"/>
              <a:ext cx="1468294" cy="354671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40000" lnSpcReduction="20000"/>
            </a:bodyPr>
            <a:lstStyle/>
            <a:p>
              <a:r>
                <a:rPr lang="en-US" altLang="zh-CN" sz="4800" b="1" spc="-150" dirty="0">
                  <a:solidFill>
                    <a:schemeClr val="tx1">
                      <a:lumMod val="75000"/>
                    </a:schemeClr>
                  </a:solidFill>
                </a:rPr>
                <a:t>2016</a:t>
              </a:r>
            </a:p>
          </p:txBody>
        </p:sp>
        <p:sp>
          <p:nvSpPr>
            <p:cNvPr id="10" name="iŝľiḓê">
              <a:extLst>
                <a:ext uri="{FF2B5EF4-FFF2-40B4-BE49-F238E27FC236}">
                  <a16:creationId xmlns:a16="http://schemas.microsoft.com/office/drawing/2014/main" xmlns="" id="{BE39CD79-9943-4D7C-9689-905455CE0386}"/>
                </a:ext>
              </a:extLst>
            </p:cNvPr>
            <p:cNvSpPr/>
            <p:nvPr/>
          </p:nvSpPr>
          <p:spPr>
            <a:xfrm>
              <a:off x="5347893" y="3950295"/>
              <a:ext cx="1468295" cy="354671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lvl="0" defTabSz="914378">
                <a:lnSpc>
                  <a:spcPct val="110000"/>
                </a:lnSpc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1" name="iSļïḍé">
              <a:extLst>
                <a:ext uri="{FF2B5EF4-FFF2-40B4-BE49-F238E27FC236}">
                  <a16:creationId xmlns:a16="http://schemas.microsoft.com/office/drawing/2014/main" xmlns="" id="{D8EF6BCB-6A1E-4057-85EC-791C2DBFCE30}"/>
                </a:ext>
              </a:extLst>
            </p:cNvPr>
            <p:cNvSpPr txBox="1"/>
            <p:nvPr/>
          </p:nvSpPr>
          <p:spPr>
            <a:xfrm>
              <a:off x="7143532" y="4304966"/>
              <a:ext cx="1200600" cy="79745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 fontScale="85000" lnSpcReduction="20000"/>
            </a:bodyPr>
            <a:lstStyle/>
            <a:p>
              <a:pPr defTabSz="914378">
                <a:lnSpc>
                  <a:spcPct val="130000"/>
                </a:lnSpc>
                <a:defRPr/>
              </a:pPr>
              <a:r>
                <a:rPr lang="en-US" altLang="zh-CN" sz="1200" dirty="0"/>
                <a:t>Copy paste fonts. Choose the only option to retain text.</a:t>
              </a:r>
              <a:endParaRPr lang="zh-CN" altLang="en-US" sz="1200" dirty="0"/>
            </a:p>
          </p:txBody>
        </p:sp>
        <p:sp>
          <p:nvSpPr>
            <p:cNvPr id="12" name="îṩ1iďè">
              <a:extLst>
                <a:ext uri="{FF2B5EF4-FFF2-40B4-BE49-F238E27FC236}">
                  <a16:creationId xmlns:a16="http://schemas.microsoft.com/office/drawing/2014/main" xmlns="" id="{0371D3A1-E0A9-48E7-B5BC-873A3B033BB4}"/>
                </a:ext>
              </a:extLst>
            </p:cNvPr>
            <p:cNvSpPr txBox="1"/>
            <p:nvPr/>
          </p:nvSpPr>
          <p:spPr>
            <a:xfrm>
              <a:off x="7143532" y="3261401"/>
              <a:ext cx="1195643" cy="354671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40000" lnSpcReduction="20000"/>
            </a:bodyPr>
            <a:lstStyle/>
            <a:p>
              <a:r>
                <a:rPr lang="en-US" altLang="zh-CN" sz="4800" b="1" spc="-150" dirty="0">
                  <a:solidFill>
                    <a:schemeClr val="tx1">
                      <a:lumMod val="75000"/>
                    </a:schemeClr>
                  </a:solidFill>
                </a:rPr>
                <a:t>2017</a:t>
              </a:r>
            </a:p>
          </p:txBody>
        </p:sp>
        <p:sp>
          <p:nvSpPr>
            <p:cNvPr id="13" name="ïś1îḑê">
              <a:extLst>
                <a:ext uri="{FF2B5EF4-FFF2-40B4-BE49-F238E27FC236}">
                  <a16:creationId xmlns:a16="http://schemas.microsoft.com/office/drawing/2014/main" xmlns="" id="{8064FAF4-CD74-49C2-B1AC-700637537E71}"/>
                </a:ext>
              </a:extLst>
            </p:cNvPr>
            <p:cNvSpPr/>
            <p:nvPr/>
          </p:nvSpPr>
          <p:spPr>
            <a:xfrm>
              <a:off x="7143532" y="3950295"/>
              <a:ext cx="1200600" cy="354671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85000" lnSpcReduction="10000"/>
            </a:bodyPr>
            <a:lstStyle/>
            <a:p>
              <a:pPr lvl="0" defTabSz="914378">
                <a:lnSpc>
                  <a:spcPct val="110000"/>
                </a:lnSpc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iṥļide">
              <a:extLst>
                <a:ext uri="{FF2B5EF4-FFF2-40B4-BE49-F238E27FC236}">
                  <a16:creationId xmlns:a16="http://schemas.microsoft.com/office/drawing/2014/main" xmlns="" id="{7273508C-9A05-456A-A9B9-C97D5DF025B4}"/>
                </a:ext>
              </a:extLst>
            </p:cNvPr>
            <p:cNvSpPr txBox="1"/>
            <p:nvPr/>
          </p:nvSpPr>
          <p:spPr>
            <a:xfrm>
              <a:off x="8627779" y="4304966"/>
              <a:ext cx="1200600" cy="79745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 fontScale="85000" lnSpcReduction="20000"/>
            </a:bodyPr>
            <a:lstStyle/>
            <a:p>
              <a:pPr defTabSz="914378">
                <a:lnSpc>
                  <a:spcPct val="130000"/>
                </a:lnSpc>
                <a:defRPr/>
              </a:pPr>
              <a:r>
                <a:rPr lang="en-US" altLang="zh-CN" sz="1200" dirty="0"/>
                <a:t>Copy paste fonts. Choose the only option to retain text.</a:t>
              </a:r>
              <a:endParaRPr lang="zh-CN" altLang="en-US" sz="1200" dirty="0"/>
            </a:p>
          </p:txBody>
        </p:sp>
        <p:sp>
          <p:nvSpPr>
            <p:cNvPr id="15" name="ïšlïḍé">
              <a:extLst>
                <a:ext uri="{FF2B5EF4-FFF2-40B4-BE49-F238E27FC236}">
                  <a16:creationId xmlns:a16="http://schemas.microsoft.com/office/drawing/2014/main" xmlns="" id="{1063B41D-884B-4F88-8F60-632F8493CEC6}"/>
                </a:ext>
              </a:extLst>
            </p:cNvPr>
            <p:cNvSpPr/>
            <p:nvPr/>
          </p:nvSpPr>
          <p:spPr>
            <a:xfrm>
              <a:off x="8627779" y="3950295"/>
              <a:ext cx="1200600" cy="354671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85000" lnSpcReduction="10000"/>
            </a:bodyPr>
            <a:lstStyle/>
            <a:p>
              <a:pPr lvl="0" defTabSz="914378">
                <a:lnSpc>
                  <a:spcPct val="110000"/>
                </a:lnSpc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6" name="îśḻíďê">
              <a:extLst>
                <a:ext uri="{FF2B5EF4-FFF2-40B4-BE49-F238E27FC236}">
                  <a16:creationId xmlns:a16="http://schemas.microsoft.com/office/drawing/2014/main" xmlns="" id="{E292AE23-7044-45F4-A6E9-DCA2593939BE}"/>
                </a:ext>
              </a:extLst>
            </p:cNvPr>
            <p:cNvSpPr txBox="1"/>
            <p:nvPr/>
          </p:nvSpPr>
          <p:spPr>
            <a:xfrm>
              <a:off x="10112027" y="4304966"/>
              <a:ext cx="1200600" cy="79745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 fontScale="85000" lnSpcReduction="20000"/>
            </a:bodyPr>
            <a:lstStyle/>
            <a:p>
              <a:pPr defTabSz="914378">
                <a:lnSpc>
                  <a:spcPct val="130000"/>
                </a:lnSpc>
                <a:defRPr/>
              </a:pPr>
              <a:r>
                <a:rPr lang="en-US" altLang="zh-CN" sz="1200" dirty="0"/>
                <a:t>Copy paste fonts. Choose the only option to retain text.</a:t>
              </a:r>
              <a:endParaRPr lang="zh-CN" altLang="en-US" sz="1200" dirty="0"/>
            </a:p>
          </p:txBody>
        </p:sp>
        <p:sp>
          <p:nvSpPr>
            <p:cNvPr id="17" name="íṩḻiḋe">
              <a:extLst>
                <a:ext uri="{FF2B5EF4-FFF2-40B4-BE49-F238E27FC236}">
                  <a16:creationId xmlns:a16="http://schemas.microsoft.com/office/drawing/2014/main" xmlns="" id="{A84BE39B-9E34-4C46-9980-A442367DC1C1}"/>
                </a:ext>
              </a:extLst>
            </p:cNvPr>
            <p:cNvSpPr txBox="1"/>
            <p:nvPr/>
          </p:nvSpPr>
          <p:spPr>
            <a:xfrm>
              <a:off x="10112027" y="3261401"/>
              <a:ext cx="1200600" cy="354671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40000" lnSpcReduction="20000"/>
            </a:bodyPr>
            <a:lstStyle/>
            <a:p>
              <a:r>
                <a:rPr lang="en-US" altLang="zh-CN" sz="4800" b="1" spc="-150" dirty="0"/>
                <a:t>2019</a:t>
              </a:r>
            </a:p>
          </p:txBody>
        </p:sp>
        <p:sp>
          <p:nvSpPr>
            <p:cNvPr id="18" name="ïš1íḋê">
              <a:extLst>
                <a:ext uri="{FF2B5EF4-FFF2-40B4-BE49-F238E27FC236}">
                  <a16:creationId xmlns:a16="http://schemas.microsoft.com/office/drawing/2014/main" xmlns="" id="{165562E8-0A7C-4DAE-965E-3D632294A544}"/>
                </a:ext>
              </a:extLst>
            </p:cNvPr>
            <p:cNvSpPr/>
            <p:nvPr/>
          </p:nvSpPr>
          <p:spPr>
            <a:xfrm>
              <a:off x="10112027" y="3950295"/>
              <a:ext cx="1200600" cy="354671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85000" lnSpcReduction="10000"/>
            </a:bodyPr>
            <a:lstStyle/>
            <a:p>
              <a:pPr lvl="0" defTabSz="914378">
                <a:lnSpc>
                  <a:spcPct val="110000"/>
                </a:lnSpc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grpSp>
          <p:nvGrpSpPr>
            <p:cNvPr id="19" name="íṡľíḋe">
              <a:extLst>
                <a:ext uri="{FF2B5EF4-FFF2-40B4-BE49-F238E27FC236}">
                  <a16:creationId xmlns:a16="http://schemas.microsoft.com/office/drawing/2014/main" xmlns="" id="{AA6F9EE1-99DA-4850-BB76-9D0B967D4BCD}"/>
                </a:ext>
              </a:extLst>
            </p:cNvPr>
            <p:cNvGrpSpPr/>
            <p:nvPr/>
          </p:nvGrpSpPr>
          <p:grpSpPr>
            <a:xfrm>
              <a:off x="5159896" y="1772816"/>
              <a:ext cx="4812784" cy="3449135"/>
              <a:chOff x="263352" y="-438696"/>
              <a:chExt cx="4812784" cy="5355375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CF53F6BC-8ED2-42E8-958C-8A0ADD79A11F}"/>
                  </a:ext>
                </a:extLst>
              </p:cNvPr>
              <p:cNvCxnSpPr/>
              <p:nvPr/>
            </p:nvCxnSpPr>
            <p:spPr>
              <a:xfrm>
                <a:off x="2107640" y="2942216"/>
                <a:ext cx="0" cy="197446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A3027B59-EC81-4F6E-9856-02562542360A}"/>
                  </a:ext>
                </a:extLst>
              </p:cNvPr>
              <p:cNvCxnSpPr/>
              <p:nvPr/>
            </p:nvCxnSpPr>
            <p:spPr>
              <a:xfrm>
                <a:off x="263352" y="-438696"/>
                <a:ext cx="0" cy="535537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1F1195A5-2CF7-4769-BB0D-E391C65D57EC}"/>
                  </a:ext>
                </a:extLst>
              </p:cNvPr>
              <p:cNvCxnSpPr/>
              <p:nvPr/>
            </p:nvCxnSpPr>
            <p:spPr>
              <a:xfrm>
                <a:off x="3591888" y="2942216"/>
                <a:ext cx="0" cy="197446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1AC640B5-ECFB-4C99-87BB-7CF605D5DA97}"/>
                  </a:ext>
                </a:extLst>
              </p:cNvPr>
              <p:cNvCxnSpPr/>
              <p:nvPr/>
            </p:nvCxnSpPr>
            <p:spPr>
              <a:xfrm>
                <a:off x="5076136" y="2942216"/>
                <a:ext cx="0" cy="1974463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iṥ1îḓe">
              <a:extLst>
                <a:ext uri="{FF2B5EF4-FFF2-40B4-BE49-F238E27FC236}">
                  <a16:creationId xmlns:a16="http://schemas.microsoft.com/office/drawing/2014/main" xmlns="" id="{EBFC4654-8670-489F-85E6-2CBE4CD200C2}"/>
                </a:ext>
              </a:extLst>
            </p:cNvPr>
            <p:cNvSpPr txBox="1"/>
            <p:nvPr/>
          </p:nvSpPr>
          <p:spPr>
            <a:xfrm>
              <a:off x="1393409" y="1772816"/>
              <a:ext cx="462014" cy="45110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sz="4800"/>
                <a:t>“</a:t>
              </a:r>
              <a:endParaRPr lang="en-US" sz="4800" dirty="0"/>
            </a:p>
          </p:txBody>
        </p:sp>
        <p:sp>
          <p:nvSpPr>
            <p:cNvPr id="21" name="iSḻíďé">
              <a:extLst>
                <a:ext uri="{FF2B5EF4-FFF2-40B4-BE49-F238E27FC236}">
                  <a16:creationId xmlns:a16="http://schemas.microsoft.com/office/drawing/2014/main" xmlns="" id="{D1D4C893-B41E-44B2-A5F1-8120C9A0AA44}"/>
                </a:ext>
              </a:extLst>
            </p:cNvPr>
            <p:cNvSpPr txBox="1"/>
            <p:nvPr/>
          </p:nvSpPr>
          <p:spPr>
            <a:xfrm>
              <a:off x="1393409" y="2367157"/>
              <a:ext cx="3622186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22" name="íš1íḓé">
              <a:extLst>
                <a:ext uri="{FF2B5EF4-FFF2-40B4-BE49-F238E27FC236}">
                  <a16:creationId xmlns:a16="http://schemas.microsoft.com/office/drawing/2014/main" xmlns="" id="{32A40B50-F11D-4554-9152-8877B503A856}"/>
                </a:ext>
              </a:extLst>
            </p:cNvPr>
            <p:cNvSpPr txBox="1"/>
            <p:nvPr/>
          </p:nvSpPr>
          <p:spPr>
            <a:xfrm>
              <a:off x="1393407" y="3219318"/>
              <a:ext cx="3622187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925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86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7096FC-6882-47C9-BD59-6417D3CC1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9697BA0-254E-44E6-9510-CF1AF9137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BDA29C-3AE4-466B-B186-D3473F061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75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C5B36D-1182-4D2A-ACBD-71EEBF2D98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9831" y="2171601"/>
            <a:ext cx="10749069" cy="3380343"/>
            <a:chOff x="769831" y="2171601"/>
            <a:chExt cx="10749069" cy="3380343"/>
          </a:xfrm>
        </p:grpSpPr>
        <p:grpSp>
          <p:nvGrpSpPr>
            <p:cNvPr id="6" name="ïšľïḍê">
              <a:extLst>
                <a:ext uri="{FF2B5EF4-FFF2-40B4-BE49-F238E27FC236}">
                  <a16:creationId xmlns:a16="http://schemas.microsoft.com/office/drawing/2014/main" xmlns="" id="{D197896C-9BFE-402E-8CE6-CD1ECFEB312A}"/>
                </a:ext>
              </a:extLst>
            </p:cNvPr>
            <p:cNvGrpSpPr/>
            <p:nvPr/>
          </p:nvGrpSpPr>
          <p:grpSpPr>
            <a:xfrm>
              <a:off x="769831" y="2601457"/>
              <a:ext cx="2585611" cy="2950487"/>
              <a:chOff x="769831" y="2601457"/>
              <a:chExt cx="2585611" cy="2950487"/>
            </a:xfrm>
          </p:grpSpPr>
          <p:sp>
            <p:nvSpPr>
              <p:cNvPr id="35" name="iŝḻîdé">
                <a:extLst>
                  <a:ext uri="{FF2B5EF4-FFF2-40B4-BE49-F238E27FC236}">
                    <a16:creationId xmlns:a16="http://schemas.microsoft.com/office/drawing/2014/main" xmlns="" id="{77E67838-277B-4AB1-BDF7-378D0F932F6E}"/>
                  </a:ext>
                </a:extLst>
              </p:cNvPr>
              <p:cNvSpPr/>
              <p:nvPr/>
            </p:nvSpPr>
            <p:spPr>
              <a:xfrm>
                <a:off x="769831" y="2601457"/>
                <a:ext cx="2585611" cy="2950487"/>
              </a:xfrm>
              <a:custGeom>
                <a:avLst/>
                <a:gdLst>
                  <a:gd name="connsiteX0" fmla="*/ 1021691 w 2336780"/>
                  <a:gd name="connsiteY0" fmla="*/ 26076 h 2666541"/>
                  <a:gd name="connsiteX1" fmla="*/ 44173 w 2336780"/>
                  <a:gd name="connsiteY1" fmla="*/ 845866 h 2666541"/>
                  <a:gd name="connsiteX2" fmla="*/ 845865 w 2336780"/>
                  <a:gd name="connsiteY2" fmla="*/ 2027048 h 2666541"/>
                  <a:gd name="connsiteX3" fmla="*/ 1432592 w 2336780"/>
                  <a:gd name="connsiteY3" fmla="*/ 1963815 h 2666541"/>
                  <a:gd name="connsiteX4" fmla="*/ 1488842 w 2336780"/>
                  <a:gd name="connsiteY4" fmla="*/ 1933031 h 2666541"/>
                  <a:gd name="connsiteX5" fmla="*/ 1377325 w 2336780"/>
                  <a:gd name="connsiteY5" fmla="*/ 1789209 h 2666541"/>
                  <a:gd name="connsiteX6" fmla="*/ 1353182 w 2336780"/>
                  <a:gd name="connsiteY6" fmla="*/ 1802314 h 2666541"/>
                  <a:gd name="connsiteX7" fmla="*/ 1029613 w 2336780"/>
                  <a:gd name="connsiteY7" fmla="*/ 1867639 h 2666541"/>
                  <a:gd name="connsiteX8" fmla="*/ 198340 w 2336780"/>
                  <a:gd name="connsiteY8" fmla="*/ 1036366 h 2666541"/>
                  <a:gd name="connsiteX9" fmla="*/ 1029613 w 2336780"/>
                  <a:gd name="connsiteY9" fmla="*/ 205093 h 2666541"/>
                  <a:gd name="connsiteX10" fmla="*/ 1860886 w 2336780"/>
                  <a:gd name="connsiteY10" fmla="*/ 1036366 h 2666541"/>
                  <a:gd name="connsiteX11" fmla="*/ 1718918 w 2336780"/>
                  <a:gd name="connsiteY11" fmla="*/ 1501139 h 2666541"/>
                  <a:gd name="connsiteX12" fmla="*/ 1657810 w 2336780"/>
                  <a:gd name="connsiteY12" fmla="*/ 1575202 h 2666541"/>
                  <a:gd name="connsiteX13" fmla="*/ 1772950 w 2336780"/>
                  <a:gd name="connsiteY13" fmla="*/ 1723697 h 2666541"/>
                  <a:gd name="connsiteX14" fmla="*/ 1816942 w 2336780"/>
                  <a:gd name="connsiteY14" fmla="*/ 1675033 h 2666541"/>
                  <a:gd name="connsiteX15" fmla="*/ 2027047 w 2336780"/>
                  <a:gd name="connsiteY15" fmla="*/ 1225356 h 2666541"/>
                  <a:gd name="connsiteX16" fmla="*/ 1225355 w 2336780"/>
                  <a:gd name="connsiteY16" fmla="*/ 44174 h 2666541"/>
                  <a:gd name="connsiteX17" fmla="*/ 1021691 w 2336780"/>
                  <a:gd name="connsiteY17" fmla="*/ 26076 h 2666541"/>
                  <a:gd name="connsiteX18" fmla="*/ 1021333 w 2336780"/>
                  <a:gd name="connsiteY18" fmla="*/ 83 h 2666541"/>
                  <a:gd name="connsiteX19" fmla="*/ 1230241 w 2336780"/>
                  <a:gd name="connsiteY19" fmla="*/ 18647 h 2666541"/>
                  <a:gd name="connsiteX20" fmla="*/ 2052573 w 2336780"/>
                  <a:gd name="connsiteY20" fmla="*/ 1230242 h 2666541"/>
                  <a:gd name="connsiteX21" fmla="*/ 1837059 w 2336780"/>
                  <a:gd name="connsiteY21" fmla="*/ 1691496 h 2666541"/>
                  <a:gd name="connsiteX22" fmla="*/ 1789109 w 2336780"/>
                  <a:gd name="connsiteY22" fmla="*/ 1744538 h 2666541"/>
                  <a:gd name="connsiteX23" fmla="*/ 1799912 w 2336780"/>
                  <a:gd name="connsiteY23" fmla="*/ 1758471 h 2666541"/>
                  <a:gd name="connsiteX24" fmla="*/ 1837134 w 2336780"/>
                  <a:gd name="connsiteY24" fmla="*/ 1748296 h 2666541"/>
                  <a:gd name="connsiteX25" fmla="*/ 1871986 w 2336780"/>
                  <a:gd name="connsiteY25" fmla="*/ 1768184 h 2666541"/>
                  <a:gd name="connsiteX26" fmla="*/ 1893085 w 2336780"/>
                  <a:gd name="connsiteY26" fmla="*/ 1795394 h 2666541"/>
                  <a:gd name="connsiteX27" fmla="*/ 1897381 w 2336780"/>
                  <a:gd name="connsiteY27" fmla="*/ 1853193 h 2666541"/>
                  <a:gd name="connsiteX28" fmla="*/ 1884726 w 2336780"/>
                  <a:gd name="connsiteY28" fmla="*/ 1867855 h 2666541"/>
                  <a:gd name="connsiteX29" fmla="*/ 2267534 w 2336780"/>
                  <a:gd name="connsiteY29" fmla="*/ 2361560 h 2666541"/>
                  <a:gd name="connsiteX30" fmla="*/ 2282312 w 2336780"/>
                  <a:gd name="connsiteY30" fmla="*/ 2357520 h 2666541"/>
                  <a:gd name="connsiteX31" fmla="*/ 2310667 w 2336780"/>
                  <a:gd name="connsiteY31" fmla="*/ 2373701 h 2666541"/>
                  <a:gd name="connsiteX32" fmla="*/ 2327833 w 2336780"/>
                  <a:gd name="connsiteY32" fmla="*/ 2395840 h 2666541"/>
                  <a:gd name="connsiteX33" fmla="*/ 2320261 w 2336780"/>
                  <a:gd name="connsiteY33" fmla="*/ 2455686 h 2666541"/>
                  <a:gd name="connsiteX34" fmla="*/ 2059862 w 2336780"/>
                  <a:gd name="connsiteY34" fmla="*/ 2657593 h 2666541"/>
                  <a:gd name="connsiteX35" fmla="*/ 2000016 w 2336780"/>
                  <a:gd name="connsiteY35" fmla="*/ 2650021 h 2666541"/>
                  <a:gd name="connsiteX36" fmla="*/ 1982850 w 2336780"/>
                  <a:gd name="connsiteY36" fmla="*/ 2627883 h 2666541"/>
                  <a:gd name="connsiteX37" fmla="*/ 1974241 w 2336780"/>
                  <a:gd name="connsiteY37" fmla="*/ 2596392 h 2666541"/>
                  <a:gd name="connsiteX38" fmla="*/ 1986516 w 2336780"/>
                  <a:gd name="connsiteY38" fmla="*/ 2574880 h 2666541"/>
                  <a:gd name="connsiteX39" fmla="*/ 1606100 w 2336780"/>
                  <a:gd name="connsiteY39" fmla="*/ 2084259 h 2666541"/>
                  <a:gd name="connsiteX40" fmla="*/ 1606044 w 2336780"/>
                  <a:gd name="connsiteY40" fmla="*/ 2084302 h 2666541"/>
                  <a:gd name="connsiteX41" fmla="*/ 1532485 w 2336780"/>
                  <a:gd name="connsiteY41" fmla="*/ 2074995 h 2666541"/>
                  <a:gd name="connsiteX42" fmla="*/ 1511387 w 2336780"/>
                  <a:gd name="connsiteY42" fmla="*/ 2047784 h 2666541"/>
                  <a:gd name="connsiteX43" fmla="*/ 1520693 w 2336780"/>
                  <a:gd name="connsiteY43" fmla="*/ 1974225 h 2666541"/>
                  <a:gd name="connsiteX44" fmla="*/ 1520749 w 2336780"/>
                  <a:gd name="connsiteY44" fmla="*/ 1974182 h 2666541"/>
                  <a:gd name="connsiteX45" fmla="*/ 1507012 w 2336780"/>
                  <a:gd name="connsiteY45" fmla="*/ 1956465 h 2666541"/>
                  <a:gd name="connsiteX46" fmla="*/ 1442813 w 2336780"/>
                  <a:gd name="connsiteY46" fmla="*/ 1987714 h 2666541"/>
                  <a:gd name="connsiteX47" fmla="*/ 840980 w 2336780"/>
                  <a:gd name="connsiteY47" fmla="*/ 2052575 h 2666541"/>
                  <a:gd name="connsiteX48" fmla="*/ 18647 w 2336780"/>
                  <a:gd name="connsiteY48" fmla="*/ 840981 h 2666541"/>
                  <a:gd name="connsiteX49" fmla="*/ 1021333 w 2336780"/>
                  <a:gd name="connsiteY49" fmla="*/ 83 h 266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431113" h="2672823">
                    <a:moveTo>
                      <a:pt x="1110178" y="877"/>
                    </a:moveTo>
                    <a:cubicBezTo>
                      <a:pt x="1178972" y="0"/>
                      <a:pt x="1248879" y="6004"/>
                      <a:pt x="1319086" y="19441"/>
                    </a:cubicBezTo>
                    <a:cubicBezTo>
                      <a:pt x="1880739" y="126932"/>
                      <a:pt x="2248910" y="669382"/>
                      <a:pt x="2141418" y="1231036"/>
                    </a:cubicBezTo>
                    <a:cubicBezTo>
                      <a:pt x="2107827" y="1406552"/>
                      <a:pt x="2031760" y="1563174"/>
                      <a:pt x="1925904" y="1692290"/>
                    </a:cubicBezTo>
                    <a:lnTo>
                      <a:pt x="1877954" y="1745332"/>
                    </a:lnTo>
                    <a:lnTo>
                      <a:pt x="1888757" y="1759265"/>
                    </a:lnTo>
                    <a:lnTo>
                      <a:pt x="1925979" y="1749090"/>
                    </a:lnTo>
                    <a:cubicBezTo>
                      <a:pt x="1939291" y="1750774"/>
                      <a:pt x="1951960" y="1757536"/>
                      <a:pt x="1960831" y="1768978"/>
                    </a:cubicBezTo>
                    <a:lnTo>
                      <a:pt x="1981930" y="1796188"/>
                    </a:lnTo>
                    <a:cubicBezTo>
                      <a:pt x="1995237" y="1813350"/>
                      <a:pt x="1996220" y="1836166"/>
                      <a:pt x="1986226" y="1853987"/>
                    </a:cubicBezTo>
                    <a:lnTo>
                      <a:pt x="1973571" y="1868649"/>
                    </a:lnTo>
                    <a:lnTo>
                      <a:pt x="2356379" y="2362354"/>
                    </a:lnTo>
                    <a:lnTo>
                      <a:pt x="2371157" y="2358314"/>
                    </a:lnTo>
                    <a:cubicBezTo>
                      <a:pt x="2381987" y="2359685"/>
                      <a:pt x="2392294" y="2365187"/>
                      <a:pt x="2399512" y="2374495"/>
                    </a:cubicBezTo>
                    <a:lnTo>
                      <a:pt x="2416678" y="2396634"/>
                    </a:lnTo>
                    <a:cubicBezTo>
                      <a:pt x="2431113" y="2415251"/>
                      <a:pt x="2427723" y="2442045"/>
                      <a:pt x="2409106" y="2456480"/>
                    </a:cubicBezTo>
                    <a:lnTo>
                      <a:pt x="2148707" y="2658387"/>
                    </a:lnTo>
                    <a:cubicBezTo>
                      <a:pt x="2130090" y="2672823"/>
                      <a:pt x="2103296" y="2669433"/>
                      <a:pt x="2088861" y="2650815"/>
                    </a:cubicBezTo>
                    <a:lnTo>
                      <a:pt x="2071695" y="2628677"/>
                    </a:lnTo>
                    <a:cubicBezTo>
                      <a:pt x="2064477" y="2619368"/>
                      <a:pt x="2061716" y="2608015"/>
                      <a:pt x="2063086" y="2597186"/>
                    </a:cubicBezTo>
                    <a:lnTo>
                      <a:pt x="2075361" y="2575674"/>
                    </a:lnTo>
                    <a:lnTo>
                      <a:pt x="1694945" y="2085053"/>
                    </a:lnTo>
                    <a:lnTo>
                      <a:pt x="1694889" y="2085096"/>
                    </a:lnTo>
                    <a:cubicBezTo>
                      <a:pt x="1672006" y="2102839"/>
                      <a:pt x="1639073" y="2098672"/>
                      <a:pt x="1621330" y="2075789"/>
                    </a:cubicBezTo>
                    <a:lnTo>
                      <a:pt x="1600232" y="2048578"/>
                    </a:lnTo>
                    <a:cubicBezTo>
                      <a:pt x="1582489" y="2025695"/>
                      <a:pt x="1586655" y="1992762"/>
                      <a:pt x="1609538" y="1975019"/>
                    </a:cubicBezTo>
                    <a:lnTo>
                      <a:pt x="1609594" y="1974976"/>
                    </a:lnTo>
                    <a:lnTo>
                      <a:pt x="1595857" y="1957259"/>
                    </a:lnTo>
                    <a:lnTo>
                      <a:pt x="1531658" y="1988508"/>
                    </a:lnTo>
                    <a:cubicBezTo>
                      <a:pt x="1348364" y="2067098"/>
                      <a:pt x="1140445" y="2093679"/>
                      <a:pt x="929825" y="2053369"/>
                    </a:cubicBezTo>
                    <a:cubicBezTo>
                      <a:pt x="368171" y="1945878"/>
                      <a:pt x="0" y="1403428"/>
                      <a:pt x="107492" y="841775"/>
                    </a:cubicBezTo>
                    <a:cubicBezTo>
                      <a:pt x="201547" y="350328"/>
                      <a:pt x="628616" y="7015"/>
                      <a:pt x="1110178" y="87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6" name="iSľíḍè">
                <a:extLst>
                  <a:ext uri="{FF2B5EF4-FFF2-40B4-BE49-F238E27FC236}">
                    <a16:creationId xmlns:a16="http://schemas.microsoft.com/office/drawing/2014/main" xmlns="" id="{77E67838-277B-4AB1-BDF7-378D0F932F6E}"/>
                  </a:ext>
                </a:extLst>
              </p:cNvPr>
              <p:cNvSpPr/>
              <p:nvPr/>
            </p:nvSpPr>
            <p:spPr>
              <a:xfrm>
                <a:off x="799848" y="2630174"/>
                <a:ext cx="2331793" cy="2253166"/>
              </a:xfrm>
              <a:custGeom>
                <a:avLst/>
                <a:gdLst>
                  <a:gd name="connsiteX0" fmla="*/ 1021691 w 2336780"/>
                  <a:gd name="connsiteY0" fmla="*/ 26076 h 2666541"/>
                  <a:gd name="connsiteX1" fmla="*/ 44173 w 2336780"/>
                  <a:gd name="connsiteY1" fmla="*/ 845866 h 2666541"/>
                  <a:gd name="connsiteX2" fmla="*/ 845865 w 2336780"/>
                  <a:gd name="connsiteY2" fmla="*/ 2027048 h 2666541"/>
                  <a:gd name="connsiteX3" fmla="*/ 1432592 w 2336780"/>
                  <a:gd name="connsiteY3" fmla="*/ 1963815 h 2666541"/>
                  <a:gd name="connsiteX4" fmla="*/ 1488842 w 2336780"/>
                  <a:gd name="connsiteY4" fmla="*/ 1933031 h 2666541"/>
                  <a:gd name="connsiteX5" fmla="*/ 1377325 w 2336780"/>
                  <a:gd name="connsiteY5" fmla="*/ 1789209 h 2666541"/>
                  <a:gd name="connsiteX6" fmla="*/ 1353182 w 2336780"/>
                  <a:gd name="connsiteY6" fmla="*/ 1802314 h 2666541"/>
                  <a:gd name="connsiteX7" fmla="*/ 1029613 w 2336780"/>
                  <a:gd name="connsiteY7" fmla="*/ 1867639 h 2666541"/>
                  <a:gd name="connsiteX8" fmla="*/ 198340 w 2336780"/>
                  <a:gd name="connsiteY8" fmla="*/ 1036366 h 2666541"/>
                  <a:gd name="connsiteX9" fmla="*/ 1029613 w 2336780"/>
                  <a:gd name="connsiteY9" fmla="*/ 205093 h 2666541"/>
                  <a:gd name="connsiteX10" fmla="*/ 1860886 w 2336780"/>
                  <a:gd name="connsiteY10" fmla="*/ 1036366 h 2666541"/>
                  <a:gd name="connsiteX11" fmla="*/ 1718918 w 2336780"/>
                  <a:gd name="connsiteY11" fmla="*/ 1501139 h 2666541"/>
                  <a:gd name="connsiteX12" fmla="*/ 1657810 w 2336780"/>
                  <a:gd name="connsiteY12" fmla="*/ 1575202 h 2666541"/>
                  <a:gd name="connsiteX13" fmla="*/ 1772950 w 2336780"/>
                  <a:gd name="connsiteY13" fmla="*/ 1723697 h 2666541"/>
                  <a:gd name="connsiteX14" fmla="*/ 1816942 w 2336780"/>
                  <a:gd name="connsiteY14" fmla="*/ 1675033 h 2666541"/>
                  <a:gd name="connsiteX15" fmla="*/ 2027047 w 2336780"/>
                  <a:gd name="connsiteY15" fmla="*/ 1225356 h 2666541"/>
                  <a:gd name="connsiteX16" fmla="*/ 1225355 w 2336780"/>
                  <a:gd name="connsiteY16" fmla="*/ 44174 h 2666541"/>
                  <a:gd name="connsiteX17" fmla="*/ 1021691 w 2336780"/>
                  <a:gd name="connsiteY17" fmla="*/ 26076 h 2666541"/>
                  <a:gd name="connsiteX18" fmla="*/ 1021333 w 2336780"/>
                  <a:gd name="connsiteY18" fmla="*/ 83 h 2666541"/>
                  <a:gd name="connsiteX19" fmla="*/ 1230241 w 2336780"/>
                  <a:gd name="connsiteY19" fmla="*/ 18647 h 2666541"/>
                  <a:gd name="connsiteX20" fmla="*/ 2052573 w 2336780"/>
                  <a:gd name="connsiteY20" fmla="*/ 1230242 h 2666541"/>
                  <a:gd name="connsiteX21" fmla="*/ 1837059 w 2336780"/>
                  <a:gd name="connsiteY21" fmla="*/ 1691496 h 2666541"/>
                  <a:gd name="connsiteX22" fmla="*/ 1789109 w 2336780"/>
                  <a:gd name="connsiteY22" fmla="*/ 1744538 h 2666541"/>
                  <a:gd name="connsiteX23" fmla="*/ 1799912 w 2336780"/>
                  <a:gd name="connsiteY23" fmla="*/ 1758471 h 2666541"/>
                  <a:gd name="connsiteX24" fmla="*/ 1837134 w 2336780"/>
                  <a:gd name="connsiteY24" fmla="*/ 1748296 h 2666541"/>
                  <a:gd name="connsiteX25" fmla="*/ 1871986 w 2336780"/>
                  <a:gd name="connsiteY25" fmla="*/ 1768184 h 2666541"/>
                  <a:gd name="connsiteX26" fmla="*/ 1893085 w 2336780"/>
                  <a:gd name="connsiteY26" fmla="*/ 1795394 h 2666541"/>
                  <a:gd name="connsiteX27" fmla="*/ 1897381 w 2336780"/>
                  <a:gd name="connsiteY27" fmla="*/ 1853193 h 2666541"/>
                  <a:gd name="connsiteX28" fmla="*/ 1884726 w 2336780"/>
                  <a:gd name="connsiteY28" fmla="*/ 1867855 h 2666541"/>
                  <a:gd name="connsiteX29" fmla="*/ 2267534 w 2336780"/>
                  <a:gd name="connsiteY29" fmla="*/ 2361560 h 2666541"/>
                  <a:gd name="connsiteX30" fmla="*/ 2282312 w 2336780"/>
                  <a:gd name="connsiteY30" fmla="*/ 2357520 h 2666541"/>
                  <a:gd name="connsiteX31" fmla="*/ 2310667 w 2336780"/>
                  <a:gd name="connsiteY31" fmla="*/ 2373701 h 2666541"/>
                  <a:gd name="connsiteX32" fmla="*/ 2327833 w 2336780"/>
                  <a:gd name="connsiteY32" fmla="*/ 2395840 h 2666541"/>
                  <a:gd name="connsiteX33" fmla="*/ 2320261 w 2336780"/>
                  <a:gd name="connsiteY33" fmla="*/ 2455686 h 2666541"/>
                  <a:gd name="connsiteX34" fmla="*/ 2059862 w 2336780"/>
                  <a:gd name="connsiteY34" fmla="*/ 2657593 h 2666541"/>
                  <a:gd name="connsiteX35" fmla="*/ 2000016 w 2336780"/>
                  <a:gd name="connsiteY35" fmla="*/ 2650021 h 2666541"/>
                  <a:gd name="connsiteX36" fmla="*/ 1982850 w 2336780"/>
                  <a:gd name="connsiteY36" fmla="*/ 2627883 h 2666541"/>
                  <a:gd name="connsiteX37" fmla="*/ 1974241 w 2336780"/>
                  <a:gd name="connsiteY37" fmla="*/ 2596392 h 2666541"/>
                  <a:gd name="connsiteX38" fmla="*/ 1986516 w 2336780"/>
                  <a:gd name="connsiteY38" fmla="*/ 2574880 h 2666541"/>
                  <a:gd name="connsiteX39" fmla="*/ 1606100 w 2336780"/>
                  <a:gd name="connsiteY39" fmla="*/ 2084259 h 2666541"/>
                  <a:gd name="connsiteX40" fmla="*/ 1606044 w 2336780"/>
                  <a:gd name="connsiteY40" fmla="*/ 2084302 h 2666541"/>
                  <a:gd name="connsiteX41" fmla="*/ 1532485 w 2336780"/>
                  <a:gd name="connsiteY41" fmla="*/ 2074995 h 2666541"/>
                  <a:gd name="connsiteX42" fmla="*/ 1511387 w 2336780"/>
                  <a:gd name="connsiteY42" fmla="*/ 2047784 h 2666541"/>
                  <a:gd name="connsiteX43" fmla="*/ 1520693 w 2336780"/>
                  <a:gd name="connsiteY43" fmla="*/ 1974225 h 2666541"/>
                  <a:gd name="connsiteX44" fmla="*/ 1520749 w 2336780"/>
                  <a:gd name="connsiteY44" fmla="*/ 1974182 h 2666541"/>
                  <a:gd name="connsiteX45" fmla="*/ 1507012 w 2336780"/>
                  <a:gd name="connsiteY45" fmla="*/ 1956465 h 2666541"/>
                  <a:gd name="connsiteX46" fmla="*/ 1442813 w 2336780"/>
                  <a:gd name="connsiteY46" fmla="*/ 1987714 h 2666541"/>
                  <a:gd name="connsiteX47" fmla="*/ 840980 w 2336780"/>
                  <a:gd name="connsiteY47" fmla="*/ 2052575 h 2666541"/>
                  <a:gd name="connsiteX48" fmla="*/ 18647 w 2336780"/>
                  <a:gd name="connsiteY48" fmla="*/ 840981 h 2666541"/>
                  <a:gd name="connsiteX49" fmla="*/ 1021333 w 2336780"/>
                  <a:gd name="connsiteY49" fmla="*/ 83 h 266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192462" h="2041125">
                    <a:moveTo>
                      <a:pt x="1082312" y="855"/>
                    </a:moveTo>
                    <a:cubicBezTo>
                      <a:pt x="612838" y="6839"/>
                      <a:pt x="196488" y="341534"/>
                      <a:pt x="104794" y="820645"/>
                    </a:cubicBezTo>
                    <a:cubicBezTo>
                      <a:pt x="0" y="1368200"/>
                      <a:pt x="358930" y="1897034"/>
                      <a:pt x="906486" y="2001827"/>
                    </a:cubicBezTo>
                    <a:cubicBezTo>
                      <a:pt x="1111819" y="2041125"/>
                      <a:pt x="1314520" y="2015211"/>
                      <a:pt x="1493213" y="1938594"/>
                    </a:cubicBezTo>
                    <a:lnTo>
                      <a:pt x="1549463" y="1907810"/>
                    </a:lnTo>
                    <a:lnTo>
                      <a:pt x="1437946" y="1763988"/>
                    </a:lnTo>
                    <a:lnTo>
                      <a:pt x="1413803" y="1777093"/>
                    </a:lnTo>
                    <a:cubicBezTo>
                      <a:pt x="1314351" y="1819157"/>
                      <a:pt x="1205009" y="1842418"/>
                      <a:pt x="1090234" y="1842418"/>
                    </a:cubicBezTo>
                    <a:cubicBezTo>
                      <a:pt x="631135" y="1842418"/>
                      <a:pt x="258961" y="1470244"/>
                      <a:pt x="258961" y="1011145"/>
                    </a:cubicBezTo>
                    <a:cubicBezTo>
                      <a:pt x="258961" y="552046"/>
                      <a:pt x="631135" y="179872"/>
                      <a:pt x="1090234" y="179872"/>
                    </a:cubicBezTo>
                    <a:cubicBezTo>
                      <a:pt x="1549333" y="179872"/>
                      <a:pt x="1921507" y="552046"/>
                      <a:pt x="1921507" y="1011145"/>
                    </a:cubicBezTo>
                    <a:cubicBezTo>
                      <a:pt x="1921507" y="1183307"/>
                      <a:pt x="1869170" y="1343246"/>
                      <a:pt x="1779539" y="1475918"/>
                    </a:cubicBezTo>
                    <a:lnTo>
                      <a:pt x="1718431" y="1549981"/>
                    </a:lnTo>
                    <a:lnTo>
                      <a:pt x="1833571" y="1698476"/>
                    </a:lnTo>
                    <a:lnTo>
                      <a:pt x="1877563" y="1649812"/>
                    </a:lnTo>
                    <a:cubicBezTo>
                      <a:pt x="1980762" y="1523937"/>
                      <a:pt x="2054920" y="1371246"/>
                      <a:pt x="2087668" y="1200135"/>
                    </a:cubicBezTo>
                    <a:cubicBezTo>
                      <a:pt x="2192462" y="652580"/>
                      <a:pt x="1833532" y="123746"/>
                      <a:pt x="1285976" y="18953"/>
                    </a:cubicBezTo>
                    <a:cubicBezTo>
                      <a:pt x="1217532" y="5853"/>
                      <a:pt x="1149380" y="0"/>
                      <a:pt x="1082312" y="85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7" name="îşḷîḑé">
              <a:extLst>
                <a:ext uri="{FF2B5EF4-FFF2-40B4-BE49-F238E27FC236}">
                  <a16:creationId xmlns:a16="http://schemas.microsoft.com/office/drawing/2014/main" xmlns="" id="{C7B08B37-487B-4F25-842C-4048D5D7EC95}"/>
                </a:ext>
              </a:extLst>
            </p:cNvPr>
            <p:cNvGrpSpPr/>
            <p:nvPr/>
          </p:nvGrpSpPr>
          <p:grpSpPr>
            <a:xfrm>
              <a:off x="4683673" y="2171601"/>
              <a:ext cx="2018491" cy="917145"/>
              <a:chOff x="2856482" y="2362517"/>
              <a:chExt cx="2430000" cy="917145"/>
            </a:xfrm>
          </p:grpSpPr>
          <p:sp>
            <p:nvSpPr>
              <p:cNvPr id="33" name="ï$ḻïďê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iṣ1íḍé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ṥľiḑè">
              <a:extLst>
                <a:ext uri="{FF2B5EF4-FFF2-40B4-BE49-F238E27FC236}">
                  <a16:creationId xmlns:a16="http://schemas.microsoft.com/office/drawing/2014/main" xmlns="" id="{F98942F9-AD70-418A-899B-61D07FAA3AE6}"/>
                </a:ext>
              </a:extLst>
            </p:cNvPr>
            <p:cNvSpPr/>
            <p:nvPr/>
          </p:nvSpPr>
          <p:spPr bwMode="auto">
            <a:xfrm>
              <a:off x="5481436" y="3806845"/>
              <a:ext cx="422965" cy="420556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>
                <a:solidFill>
                  <a:schemeClr val="lt1"/>
                </a:solidFill>
              </a:endParaRPr>
            </a:p>
          </p:txBody>
        </p:sp>
        <p:sp>
          <p:nvSpPr>
            <p:cNvPr id="9" name="ï$ļíḓe">
              <a:extLst>
                <a:ext uri="{FF2B5EF4-FFF2-40B4-BE49-F238E27FC236}">
                  <a16:creationId xmlns:a16="http://schemas.microsoft.com/office/drawing/2014/main" xmlns="" id="{7DCE1BD4-886A-4D83-8013-7B38026F65B5}"/>
                </a:ext>
              </a:extLst>
            </p:cNvPr>
            <p:cNvSpPr/>
            <p:nvPr/>
          </p:nvSpPr>
          <p:spPr>
            <a:xfrm>
              <a:off x="8674998" y="3806845"/>
              <a:ext cx="458156" cy="399949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grpSp>
          <p:nvGrpSpPr>
            <p:cNvPr id="10" name="iṡ1îḓè">
              <a:extLst>
                <a:ext uri="{FF2B5EF4-FFF2-40B4-BE49-F238E27FC236}">
                  <a16:creationId xmlns:a16="http://schemas.microsoft.com/office/drawing/2014/main" xmlns="" id="{6136096A-FDBB-462B-B795-B1BC9773B8C8}"/>
                </a:ext>
              </a:extLst>
            </p:cNvPr>
            <p:cNvGrpSpPr/>
            <p:nvPr/>
          </p:nvGrpSpPr>
          <p:grpSpPr>
            <a:xfrm>
              <a:off x="7894831" y="2171601"/>
              <a:ext cx="2018491" cy="917145"/>
              <a:chOff x="2856482" y="2362517"/>
              <a:chExt cx="2430000" cy="917145"/>
            </a:xfrm>
          </p:grpSpPr>
          <p:sp>
            <p:nvSpPr>
              <p:cNvPr id="31" name="íSḻiḑè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í$ḻïdê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Sḻîḋè">
              <a:extLst>
                <a:ext uri="{FF2B5EF4-FFF2-40B4-BE49-F238E27FC236}">
                  <a16:creationId xmlns:a16="http://schemas.microsoft.com/office/drawing/2014/main" xmlns="" id="{AFEF1986-9DF6-4AED-B10D-26412CC3CEAE}"/>
                </a:ext>
              </a:extLst>
            </p:cNvPr>
            <p:cNvGrpSpPr/>
            <p:nvPr/>
          </p:nvGrpSpPr>
          <p:grpSpPr>
            <a:xfrm>
              <a:off x="3078094" y="3900698"/>
              <a:ext cx="2018491" cy="917145"/>
              <a:chOff x="2856482" y="2362517"/>
              <a:chExt cx="2430000" cy="917145"/>
            </a:xfrm>
          </p:grpSpPr>
          <p:sp>
            <p:nvSpPr>
              <p:cNvPr id="29" name="íŝḷîdé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ïŝliḓè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śḷîḑé">
              <a:extLst>
                <a:ext uri="{FF2B5EF4-FFF2-40B4-BE49-F238E27FC236}">
                  <a16:creationId xmlns:a16="http://schemas.microsoft.com/office/drawing/2014/main" xmlns="" id="{885C8AE1-6DB4-4FC5-BF39-464FC79B7FDB}"/>
                </a:ext>
              </a:extLst>
            </p:cNvPr>
            <p:cNvGrpSpPr/>
            <p:nvPr/>
          </p:nvGrpSpPr>
          <p:grpSpPr>
            <a:xfrm>
              <a:off x="6289252" y="3900698"/>
              <a:ext cx="2018491" cy="917145"/>
              <a:chOff x="2856482" y="2362517"/>
              <a:chExt cx="2430000" cy="917145"/>
            </a:xfrm>
          </p:grpSpPr>
          <p:sp>
            <p:nvSpPr>
              <p:cNvPr id="27" name="iSļiḍe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ïṣľîḑê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Slîḓè">
              <a:extLst>
                <a:ext uri="{FF2B5EF4-FFF2-40B4-BE49-F238E27FC236}">
                  <a16:creationId xmlns:a16="http://schemas.microsoft.com/office/drawing/2014/main" xmlns="" id="{83567C1A-848D-41E6-87B9-596EE00030BD}"/>
                </a:ext>
              </a:extLst>
            </p:cNvPr>
            <p:cNvGrpSpPr/>
            <p:nvPr/>
          </p:nvGrpSpPr>
          <p:grpSpPr>
            <a:xfrm>
              <a:off x="3027680" y="3495578"/>
              <a:ext cx="8491220" cy="73631"/>
              <a:chOff x="3027680" y="3495578"/>
              <a:chExt cx="8491220" cy="73631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A793B29F-D5F5-4BA5-AB5B-23D4FC9C0473}"/>
                  </a:ext>
                </a:extLst>
              </p:cNvPr>
              <p:cNvCxnSpPr/>
              <p:nvPr/>
            </p:nvCxnSpPr>
            <p:spPr>
              <a:xfrm>
                <a:off x="3027680" y="3532393"/>
                <a:ext cx="849122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ïṧḻîdè">
                <a:extLst>
                  <a:ext uri="{FF2B5EF4-FFF2-40B4-BE49-F238E27FC236}">
                    <a16:creationId xmlns:a16="http://schemas.microsoft.com/office/drawing/2014/main" xmlns="" id="{EC20866C-C9ED-4D43-9DE2-CE99CBB94248}"/>
                  </a:ext>
                </a:extLst>
              </p:cNvPr>
              <p:cNvSpPr/>
              <p:nvPr/>
            </p:nvSpPr>
            <p:spPr>
              <a:xfrm>
                <a:off x="4988068" y="3495578"/>
                <a:ext cx="1409700" cy="7363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3" name="îSľîḑê">
                <a:extLst>
                  <a:ext uri="{FF2B5EF4-FFF2-40B4-BE49-F238E27FC236}">
                    <a16:creationId xmlns:a16="http://schemas.microsoft.com/office/drawing/2014/main" xmlns="" id="{A6EF9C60-BEDF-4B88-A20E-B9996291B29F}"/>
                  </a:ext>
                </a:extLst>
              </p:cNvPr>
              <p:cNvSpPr/>
              <p:nvPr/>
            </p:nvSpPr>
            <p:spPr>
              <a:xfrm>
                <a:off x="8199226" y="3495578"/>
                <a:ext cx="1409700" cy="7363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4" name="î$1ïḍe">
                <a:extLst>
                  <a:ext uri="{FF2B5EF4-FFF2-40B4-BE49-F238E27FC236}">
                    <a16:creationId xmlns:a16="http://schemas.microsoft.com/office/drawing/2014/main" xmlns="" id="{4518C71C-996D-4FA8-A3D0-14E956DF0B32}"/>
                  </a:ext>
                </a:extLst>
              </p:cNvPr>
              <p:cNvSpPr/>
              <p:nvPr/>
            </p:nvSpPr>
            <p:spPr>
              <a:xfrm>
                <a:off x="3382489" y="3495578"/>
                <a:ext cx="1409700" cy="736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5" name="ïslîdé">
                <a:extLst>
                  <a:ext uri="{FF2B5EF4-FFF2-40B4-BE49-F238E27FC236}">
                    <a16:creationId xmlns:a16="http://schemas.microsoft.com/office/drawing/2014/main" xmlns="" id="{40FC3EDA-E24D-418C-B1CE-0562718CEE1D}"/>
                  </a:ext>
                </a:extLst>
              </p:cNvPr>
              <p:cNvSpPr/>
              <p:nvPr/>
            </p:nvSpPr>
            <p:spPr>
              <a:xfrm>
                <a:off x="6593647" y="3495578"/>
                <a:ext cx="1409700" cy="736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6" name="ïśḷïdé">
                <a:extLst>
                  <a:ext uri="{FF2B5EF4-FFF2-40B4-BE49-F238E27FC236}">
                    <a16:creationId xmlns:a16="http://schemas.microsoft.com/office/drawing/2014/main" xmlns="" id="{022A7148-B075-44D2-AF32-DDD89D3BA2C8}"/>
                  </a:ext>
                </a:extLst>
              </p:cNvPr>
              <p:cNvSpPr/>
              <p:nvPr/>
            </p:nvSpPr>
            <p:spPr>
              <a:xfrm>
                <a:off x="9804804" y="3495578"/>
                <a:ext cx="1409700" cy="736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sp>
          <p:nvSpPr>
            <p:cNvPr id="14" name="íṧ1ïḓè">
              <a:extLst>
                <a:ext uri="{FF2B5EF4-FFF2-40B4-BE49-F238E27FC236}">
                  <a16:creationId xmlns:a16="http://schemas.microsoft.com/office/drawing/2014/main" xmlns="" id="{BA25FA3A-1663-4D1C-9BCA-25F0EEE1A5AB}"/>
                </a:ext>
              </a:extLst>
            </p:cNvPr>
            <p:cNvSpPr/>
            <p:nvPr/>
          </p:nvSpPr>
          <p:spPr>
            <a:xfrm>
              <a:off x="3846518" y="2794590"/>
              <a:ext cx="481642" cy="4633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5" name="îṩļïḍé">
              <a:extLst>
                <a:ext uri="{FF2B5EF4-FFF2-40B4-BE49-F238E27FC236}">
                  <a16:creationId xmlns:a16="http://schemas.microsoft.com/office/drawing/2014/main" xmlns="" id="{0E96CD7C-830B-40B2-B789-E761D0CA8B1F}"/>
                </a:ext>
              </a:extLst>
            </p:cNvPr>
            <p:cNvSpPr/>
            <p:nvPr/>
          </p:nvSpPr>
          <p:spPr bwMode="auto">
            <a:xfrm>
              <a:off x="7088535" y="2838657"/>
              <a:ext cx="419925" cy="4192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>
                <a:solidFill>
                  <a:schemeClr val="lt1"/>
                </a:solidFill>
              </a:endParaRPr>
            </a:p>
          </p:txBody>
        </p:sp>
        <p:sp>
          <p:nvSpPr>
            <p:cNvPr id="16" name="ïṩľîḋe">
              <a:extLst>
                <a:ext uri="{FF2B5EF4-FFF2-40B4-BE49-F238E27FC236}">
                  <a16:creationId xmlns:a16="http://schemas.microsoft.com/office/drawing/2014/main" xmlns="" id="{F8C0D035-73E2-44A4-B941-66EE3C2652A1}"/>
                </a:ext>
              </a:extLst>
            </p:cNvPr>
            <p:cNvSpPr/>
            <p:nvPr/>
          </p:nvSpPr>
          <p:spPr>
            <a:xfrm>
              <a:off x="10291556" y="2863256"/>
              <a:ext cx="436196" cy="394686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grpSp>
          <p:nvGrpSpPr>
            <p:cNvPr id="17" name="ïśľíḓê">
              <a:extLst>
                <a:ext uri="{FF2B5EF4-FFF2-40B4-BE49-F238E27FC236}">
                  <a16:creationId xmlns:a16="http://schemas.microsoft.com/office/drawing/2014/main" xmlns="" id="{D8097925-68BF-4FB6-A685-11A164AC8241}"/>
                </a:ext>
              </a:extLst>
            </p:cNvPr>
            <p:cNvGrpSpPr/>
            <p:nvPr/>
          </p:nvGrpSpPr>
          <p:grpSpPr>
            <a:xfrm>
              <a:off x="9500409" y="3900698"/>
              <a:ext cx="2018491" cy="917145"/>
              <a:chOff x="2856482" y="2362517"/>
              <a:chExt cx="2430000" cy="917145"/>
            </a:xfrm>
          </p:grpSpPr>
          <p:sp>
            <p:nvSpPr>
              <p:cNvPr id="19" name="iṧlíḓè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śḷíḑê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íšḻïḋê">
              <a:extLst>
                <a:ext uri="{FF2B5EF4-FFF2-40B4-BE49-F238E27FC236}">
                  <a16:creationId xmlns:a16="http://schemas.microsoft.com/office/drawing/2014/main" xmlns="" id="{0A49D609-70A2-40A0-9340-4724AF532BF1}"/>
                </a:ext>
              </a:extLst>
            </p:cNvPr>
            <p:cNvSpPr/>
            <p:nvPr/>
          </p:nvSpPr>
          <p:spPr bwMode="auto">
            <a:xfrm>
              <a:off x="1599767" y="3337007"/>
              <a:ext cx="794848" cy="736406"/>
            </a:xfrm>
            <a:custGeom>
              <a:avLst/>
              <a:gdLst>
                <a:gd name="connsiteX0" fmla="*/ 445285 w 605804"/>
                <a:gd name="connsiteY0" fmla="*/ 326174 h 561262"/>
                <a:gd name="connsiteX1" fmla="*/ 441943 w 605804"/>
                <a:gd name="connsiteY1" fmla="*/ 329512 h 561262"/>
                <a:gd name="connsiteX2" fmla="*/ 441943 w 605804"/>
                <a:gd name="connsiteY2" fmla="*/ 343787 h 561262"/>
                <a:gd name="connsiteX3" fmla="*/ 419754 w 605804"/>
                <a:gd name="connsiteY3" fmla="*/ 353799 h 561262"/>
                <a:gd name="connsiteX4" fmla="*/ 410470 w 605804"/>
                <a:gd name="connsiteY4" fmla="*/ 376603 h 561262"/>
                <a:gd name="connsiteX5" fmla="*/ 419290 w 605804"/>
                <a:gd name="connsiteY5" fmla="*/ 399778 h 561262"/>
                <a:gd name="connsiteX6" fmla="*/ 447420 w 605804"/>
                <a:gd name="connsiteY6" fmla="*/ 415352 h 561262"/>
                <a:gd name="connsiteX7" fmla="*/ 458375 w 605804"/>
                <a:gd name="connsiteY7" fmla="*/ 422397 h 561262"/>
                <a:gd name="connsiteX8" fmla="*/ 461532 w 605804"/>
                <a:gd name="connsiteY8" fmla="*/ 432409 h 561262"/>
                <a:gd name="connsiteX9" fmla="*/ 458561 w 605804"/>
                <a:gd name="connsiteY9" fmla="*/ 441493 h 561262"/>
                <a:gd name="connsiteX10" fmla="*/ 449648 w 605804"/>
                <a:gd name="connsiteY10" fmla="*/ 444923 h 561262"/>
                <a:gd name="connsiteX11" fmla="*/ 438136 w 605804"/>
                <a:gd name="connsiteY11" fmla="*/ 440474 h 561262"/>
                <a:gd name="connsiteX12" fmla="*/ 433773 w 605804"/>
                <a:gd name="connsiteY12" fmla="*/ 429350 h 561262"/>
                <a:gd name="connsiteX13" fmla="*/ 429966 w 605804"/>
                <a:gd name="connsiteY13" fmla="*/ 426012 h 561262"/>
                <a:gd name="connsiteX14" fmla="*/ 410377 w 605804"/>
                <a:gd name="connsiteY14" fmla="*/ 426383 h 561262"/>
                <a:gd name="connsiteX15" fmla="*/ 406571 w 605804"/>
                <a:gd name="connsiteY15" fmla="*/ 430369 h 561262"/>
                <a:gd name="connsiteX16" fmla="*/ 416690 w 605804"/>
                <a:gd name="connsiteY16" fmla="*/ 454471 h 561262"/>
                <a:gd name="connsiteX17" fmla="*/ 441943 w 605804"/>
                <a:gd name="connsiteY17" fmla="*/ 465317 h 561262"/>
                <a:gd name="connsiteX18" fmla="*/ 441943 w 605804"/>
                <a:gd name="connsiteY18" fmla="*/ 478666 h 561262"/>
                <a:gd name="connsiteX19" fmla="*/ 445285 w 605804"/>
                <a:gd name="connsiteY19" fmla="*/ 482003 h 561262"/>
                <a:gd name="connsiteX20" fmla="*/ 457261 w 605804"/>
                <a:gd name="connsiteY20" fmla="*/ 482003 h 561262"/>
                <a:gd name="connsiteX21" fmla="*/ 460603 w 605804"/>
                <a:gd name="connsiteY21" fmla="*/ 478666 h 561262"/>
                <a:gd name="connsiteX22" fmla="*/ 460603 w 605804"/>
                <a:gd name="connsiteY22" fmla="*/ 464854 h 561262"/>
                <a:gd name="connsiteX23" fmla="*/ 480471 w 605804"/>
                <a:gd name="connsiteY23" fmla="*/ 455213 h 561262"/>
                <a:gd name="connsiteX24" fmla="*/ 489477 w 605804"/>
                <a:gd name="connsiteY24" fmla="*/ 432316 h 561262"/>
                <a:gd name="connsiteX25" fmla="*/ 480564 w 605804"/>
                <a:gd name="connsiteY25" fmla="*/ 409326 h 561262"/>
                <a:gd name="connsiteX26" fmla="*/ 452619 w 605804"/>
                <a:gd name="connsiteY26" fmla="*/ 393104 h 561262"/>
                <a:gd name="connsiteX27" fmla="*/ 441479 w 605804"/>
                <a:gd name="connsiteY27" fmla="*/ 385966 h 561262"/>
                <a:gd name="connsiteX28" fmla="*/ 438229 w 605804"/>
                <a:gd name="connsiteY28" fmla="*/ 376789 h 561262"/>
                <a:gd name="connsiteX29" fmla="*/ 441107 w 605804"/>
                <a:gd name="connsiteY29" fmla="*/ 367704 h 561262"/>
                <a:gd name="connsiteX30" fmla="*/ 449741 w 605804"/>
                <a:gd name="connsiteY30" fmla="*/ 364089 h 561262"/>
                <a:gd name="connsiteX31" fmla="*/ 458932 w 605804"/>
                <a:gd name="connsiteY31" fmla="*/ 368446 h 561262"/>
                <a:gd name="connsiteX32" fmla="*/ 462275 w 605804"/>
                <a:gd name="connsiteY32" fmla="*/ 378272 h 561262"/>
                <a:gd name="connsiteX33" fmla="*/ 466081 w 605804"/>
                <a:gd name="connsiteY33" fmla="*/ 381609 h 561262"/>
                <a:gd name="connsiteX34" fmla="*/ 485763 w 605804"/>
                <a:gd name="connsiteY34" fmla="*/ 381424 h 561262"/>
                <a:gd name="connsiteX35" fmla="*/ 489569 w 605804"/>
                <a:gd name="connsiteY35" fmla="*/ 377438 h 561262"/>
                <a:gd name="connsiteX36" fmla="*/ 481307 w 605804"/>
                <a:gd name="connsiteY36" fmla="*/ 355931 h 561262"/>
                <a:gd name="connsiteX37" fmla="*/ 460603 w 605804"/>
                <a:gd name="connsiteY37" fmla="*/ 344344 h 561262"/>
                <a:gd name="connsiteX38" fmla="*/ 460603 w 605804"/>
                <a:gd name="connsiteY38" fmla="*/ 329512 h 561262"/>
                <a:gd name="connsiteX39" fmla="*/ 457261 w 605804"/>
                <a:gd name="connsiteY39" fmla="*/ 326174 h 561262"/>
                <a:gd name="connsiteX40" fmla="*/ 434887 w 605804"/>
                <a:gd name="connsiteY40" fmla="*/ 246823 h 561262"/>
                <a:gd name="connsiteX41" fmla="*/ 461718 w 605804"/>
                <a:gd name="connsiteY41" fmla="*/ 246823 h 561262"/>
                <a:gd name="connsiteX42" fmla="*/ 461718 w 605804"/>
                <a:gd name="connsiteY42" fmla="*/ 278063 h 561262"/>
                <a:gd name="connsiteX43" fmla="*/ 574517 w 605804"/>
                <a:gd name="connsiteY43" fmla="*/ 390694 h 561262"/>
                <a:gd name="connsiteX44" fmla="*/ 605804 w 605804"/>
                <a:gd name="connsiteY44" fmla="*/ 390694 h 561262"/>
                <a:gd name="connsiteX45" fmla="*/ 605804 w 605804"/>
                <a:gd name="connsiteY45" fmla="*/ 417391 h 561262"/>
                <a:gd name="connsiteX46" fmla="*/ 574517 w 605804"/>
                <a:gd name="connsiteY46" fmla="*/ 417391 h 561262"/>
                <a:gd name="connsiteX47" fmla="*/ 461718 w 605804"/>
                <a:gd name="connsiteY47" fmla="*/ 529929 h 561262"/>
                <a:gd name="connsiteX48" fmla="*/ 461718 w 605804"/>
                <a:gd name="connsiteY48" fmla="*/ 561262 h 561262"/>
                <a:gd name="connsiteX49" fmla="*/ 434887 w 605804"/>
                <a:gd name="connsiteY49" fmla="*/ 561262 h 561262"/>
                <a:gd name="connsiteX50" fmla="*/ 434887 w 605804"/>
                <a:gd name="connsiteY50" fmla="*/ 530115 h 561262"/>
                <a:gd name="connsiteX51" fmla="*/ 322087 w 605804"/>
                <a:gd name="connsiteY51" fmla="*/ 417484 h 561262"/>
                <a:gd name="connsiteX52" fmla="*/ 290800 w 605804"/>
                <a:gd name="connsiteY52" fmla="*/ 417484 h 561262"/>
                <a:gd name="connsiteX53" fmla="*/ 290800 w 605804"/>
                <a:gd name="connsiteY53" fmla="*/ 390694 h 561262"/>
                <a:gd name="connsiteX54" fmla="*/ 322087 w 605804"/>
                <a:gd name="connsiteY54" fmla="*/ 390694 h 561262"/>
                <a:gd name="connsiteX55" fmla="*/ 434887 w 605804"/>
                <a:gd name="connsiteY55" fmla="*/ 278063 h 561262"/>
                <a:gd name="connsiteX56" fmla="*/ 229238 w 605804"/>
                <a:gd name="connsiteY56" fmla="*/ 401 h 561262"/>
                <a:gd name="connsiteX57" fmla="*/ 284946 w 605804"/>
                <a:gd name="connsiteY57" fmla="*/ 12174 h 561262"/>
                <a:gd name="connsiteX58" fmla="*/ 312057 w 605804"/>
                <a:gd name="connsiteY58" fmla="*/ 37295 h 561262"/>
                <a:gd name="connsiteX59" fmla="*/ 341954 w 605804"/>
                <a:gd name="connsiteY59" fmla="*/ 131662 h 561262"/>
                <a:gd name="connsiteX60" fmla="*/ 339911 w 605804"/>
                <a:gd name="connsiteY60" fmla="*/ 140098 h 561262"/>
                <a:gd name="connsiteX61" fmla="*/ 347896 w 605804"/>
                <a:gd name="connsiteY61" fmla="*/ 179773 h 561262"/>
                <a:gd name="connsiteX62" fmla="*/ 328677 w 605804"/>
                <a:gd name="connsiteY62" fmla="*/ 213144 h 561262"/>
                <a:gd name="connsiteX63" fmla="*/ 315214 w 605804"/>
                <a:gd name="connsiteY63" fmla="*/ 249945 h 561262"/>
                <a:gd name="connsiteX64" fmla="*/ 315214 w 605804"/>
                <a:gd name="connsiteY64" fmla="*/ 295831 h 561262"/>
                <a:gd name="connsiteX65" fmla="*/ 317628 w 605804"/>
                <a:gd name="connsiteY65" fmla="*/ 299632 h 561262"/>
                <a:gd name="connsiteX66" fmla="*/ 334712 w 605804"/>
                <a:gd name="connsiteY66" fmla="*/ 308438 h 561262"/>
                <a:gd name="connsiteX67" fmla="*/ 303794 w 605804"/>
                <a:gd name="connsiteY67" fmla="*/ 368877 h 561262"/>
                <a:gd name="connsiteX68" fmla="*/ 290795 w 605804"/>
                <a:gd name="connsiteY68" fmla="*/ 368877 h 561262"/>
                <a:gd name="connsiteX69" fmla="*/ 268976 w 605804"/>
                <a:gd name="connsiteY69" fmla="*/ 390662 h 561262"/>
                <a:gd name="connsiteX70" fmla="*/ 268976 w 605804"/>
                <a:gd name="connsiteY70" fmla="*/ 417359 h 561262"/>
                <a:gd name="connsiteX71" fmla="*/ 290795 w 605804"/>
                <a:gd name="connsiteY71" fmla="*/ 439050 h 561262"/>
                <a:gd name="connsiteX72" fmla="*/ 303794 w 605804"/>
                <a:gd name="connsiteY72" fmla="*/ 439050 h 561262"/>
                <a:gd name="connsiteX73" fmla="*/ 328398 w 605804"/>
                <a:gd name="connsiteY73" fmla="*/ 491332 h 561262"/>
                <a:gd name="connsiteX74" fmla="*/ 267769 w 605804"/>
                <a:gd name="connsiteY74" fmla="*/ 491332 h 561262"/>
                <a:gd name="connsiteX75" fmla="*/ 205655 w 605804"/>
                <a:gd name="connsiteY75" fmla="*/ 491332 h 561262"/>
                <a:gd name="connsiteX76" fmla="*/ 0 w 605804"/>
                <a:gd name="connsiteY76" fmla="*/ 491332 h 561262"/>
                <a:gd name="connsiteX77" fmla="*/ 0 w 605804"/>
                <a:gd name="connsiteY77" fmla="*/ 424775 h 561262"/>
                <a:gd name="connsiteX78" fmla="*/ 16991 w 605804"/>
                <a:gd name="connsiteY78" fmla="*/ 388529 h 561262"/>
                <a:gd name="connsiteX79" fmla="*/ 155704 w 605804"/>
                <a:gd name="connsiteY79" fmla="*/ 299632 h 561262"/>
                <a:gd name="connsiteX80" fmla="*/ 157839 w 605804"/>
                <a:gd name="connsiteY80" fmla="*/ 295831 h 561262"/>
                <a:gd name="connsiteX81" fmla="*/ 157839 w 605804"/>
                <a:gd name="connsiteY81" fmla="*/ 249945 h 561262"/>
                <a:gd name="connsiteX82" fmla="*/ 144376 w 605804"/>
                <a:gd name="connsiteY82" fmla="*/ 213144 h 561262"/>
                <a:gd name="connsiteX83" fmla="*/ 125157 w 605804"/>
                <a:gd name="connsiteY83" fmla="*/ 179773 h 561262"/>
                <a:gd name="connsiteX84" fmla="*/ 132678 w 605804"/>
                <a:gd name="connsiteY84" fmla="*/ 140098 h 561262"/>
                <a:gd name="connsiteX85" fmla="*/ 130728 w 605804"/>
                <a:gd name="connsiteY85" fmla="*/ 131662 h 561262"/>
                <a:gd name="connsiteX86" fmla="*/ 130449 w 605804"/>
                <a:gd name="connsiteY86" fmla="*/ 85313 h 561262"/>
                <a:gd name="connsiteX87" fmla="*/ 157561 w 605804"/>
                <a:gd name="connsiteY87" fmla="*/ 37852 h 561262"/>
                <a:gd name="connsiteX88" fmla="*/ 182722 w 605804"/>
                <a:gd name="connsiteY88" fmla="*/ 17087 h 561262"/>
                <a:gd name="connsiteX89" fmla="*/ 207141 w 605804"/>
                <a:gd name="connsiteY89" fmla="*/ 4665 h 561262"/>
                <a:gd name="connsiteX90" fmla="*/ 229238 w 605804"/>
                <a:gd name="connsiteY90" fmla="*/ 401 h 56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5804" h="561262">
                  <a:moveTo>
                    <a:pt x="445285" y="326174"/>
                  </a:moveTo>
                  <a:cubicBezTo>
                    <a:pt x="443428" y="326174"/>
                    <a:pt x="441943" y="327658"/>
                    <a:pt x="441943" y="329512"/>
                  </a:cubicBezTo>
                  <a:lnTo>
                    <a:pt x="441943" y="343787"/>
                  </a:lnTo>
                  <a:cubicBezTo>
                    <a:pt x="432752" y="345085"/>
                    <a:pt x="425510" y="348422"/>
                    <a:pt x="419754" y="353799"/>
                  </a:cubicBezTo>
                  <a:cubicBezTo>
                    <a:pt x="413627" y="359732"/>
                    <a:pt x="410470" y="367333"/>
                    <a:pt x="410470" y="376603"/>
                  </a:cubicBezTo>
                  <a:cubicBezTo>
                    <a:pt x="410470" y="386800"/>
                    <a:pt x="413441" y="394494"/>
                    <a:pt x="419290" y="399778"/>
                  </a:cubicBezTo>
                  <a:cubicBezTo>
                    <a:pt x="425139" y="405155"/>
                    <a:pt x="434516" y="410346"/>
                    <a:pt x="447420" y="415352"/>
                  </a:cubicBezTo>
                  <a:cubicBezTo>
                    <a:pt x="452619" y="417762"/>
                    <a:pt x="456333" y="420080"/>
                    <a:pt x="458375" y="422397"/>
                  </a:cubicBezTo>
                  <a:cubicBezTo>
                    <a:pt x="460511" y="424807"/>
                    <a:pt x="461532" y="428145"/>
                    <a:pt x="461532" y="432409"/>
                  </a:cubicBezTo>
                  <a:cubicBezTo>
                    <a:pt x="461532" y="436117"/>
                    <a:pt x="460511" y="439083"/>
                    <a:pt x="458561" y="441493"/>
                  </a:cubicBezTo>
                  <a:cubicBezTo>
                    <a:pt x="456519" y="443811"/>
                    <a:pt x="453548" y="444923"/>
                    <a:pt x="449648" y="444923"/>
                  </a:cubicBezTo>
                  <a:cubicBezTo>
                    <a:pt x="444914" y="444923"/>
                    <a:pt x="441107" y="443440"/>
                    <a:pt x="438136" y="440474"/>
                  </a:cubicBezTo>
                  <a:cubicBezTo>
                    <a:pt x="435630" y="438156"/>
                    <a:pt x="434237" y="434263"/>
                    <a:pt x="433773" y="429350"/>
                  </a:cubicBezTo>
                  <a:cubicBezTo>
                    <a:pt x="433680" y="427403"/>
                    <a:pt x="431916" y="426012"/>
                    <a:pt x="429966" y="426012"/>
                  </a:cubicBezTo>
                  <a:lnTo>
                    <a:pt x="410377" y="426383"/>
                  </a:lnTo>
                  <a:cubicBezTo>
                    <a:pt x="408242" y="426383"/>
                    <a:pt x="406385" y="428237"/>
                    <a:pt x="406571" y="430369"/>
                  </a:cubicBezTo>
                  <a:cubicBezTo>
                    <a:pt x="407035" y="440752"/>
                    <a:pt x="410470" y="448724"/>
                    <a:pt x="416690" y="454471"/>
                  </a:cubicBezTo>
                  <a:cubicBezTo>
                    <a:pt x="423375" y="460497"/>
                    <a:pt x="431916" y="464112"/>
                    <a:pt x="441943" y="465317"/>
                  </a:cubicBezTo>
                  <a:lnTo>
                    <a:pt x="441943" y="478666"/>
                  </a:lnTo>
                  <a:cubicBezTo>
                    <a:pt x="441943" y="480520"/>
                    <a:pt x="443428" y="482003"/>
                    <a:pt x="445285" y="482003"/>
                  </a:cubicBezTo>
                  <a:lnTo>
                    <a:pt x="457261" y="482003"/>
                  </a:lnTo>
                  <a:cubicBezTo>
                    <a:pt x="459118" y="482003"/>
                    <a:pt x="460603" y="480520"/>
                    <a:pt x="460603" y="478666"/>
                  </a:cubicBezTo>
                  <a:lnTo>
                    <a:pt x="460603" y="464854"/>
                  </a:lnTo>
                  <a:cubicBezTo>
                    <a:pt x="468773" y="463371"/>
                    <a:pt x="475365" y="460126"/>
                    <a:pt x="480471" y="455213"/>
                  </a:cubicBezTo>
                  <a:cubicBezTo>
                    <a:pt x="486506" y="449466"/>
                    <a:pt x="489477" y="441864"/>
                    <a:pt x="489477" y="432316"/>
                  </a:cubicBezTo>
                  <a:cubicBezTo>
                    <a:pt x="489477" y="422397"/>
                    <a:pt x="486506" y="414610"/>
                    <a:pt x="480564" y="409326"/>
                  </a:cubicBezTo>
                  <a:cubicBezTo>
                    <a:pt x="474622" y="403857"/>
                    <a:pt x="465245" y="398573"/>
                    <a:pt x="452619" y="393104"/>
                  </a:cubicBezTo>
                  <a:cubicBezTo>
                    <a:pt x="447142" y="390694"/>
                    <a:pt x="443428" y="388283"/>
                    <a:pt x="441479" y="385966"/>
                  </a:cubicBezTo>
                  <a:cubicBezTo>
                    <a:pt x="439436" y="383648"/>
                    <a:pt x="438508" y="380682"/>
                    <a:pt x="438229" y="376789"/>
                  </a:cubicBezTo>
                  <a:cubicBezTo>
                    <a:pt x="438229" y="373081"/>
                    <a:pt x="439250" y="370022"/>
                    <a:pt x="441107" y="367704"/>
                  </a:cubicBezTo>
                  <a:cubicBezTo>
                    <a:pt x="442964" y="365294"/>
                    <a:pt x="445935" y="364089"/>
                    <a:pt x="449741" y="364089"/>
                  </a:cubicBezTo>
                  <a:cubicBezTo>
                    <a:pt x="453548" y="364089"/>
                    <a:pt x="456519" y="365479"/>
                    <a:pt x="458932" y="368446"/>
                  </a:cubicBezTo>
                  <a:cubicBezTo>
                    <a:pt x="460789" y="370763"/>
                    <a:pt x="461903" y="374008"/>
                    <a:pt x="462275" y="378272"/>
                  </a:cubicBezTo>
                  <a:cubicBezTo>
                    <a:pt x="462367" y="380311"/>
                    <a:pt x="464131" y="381609"/>
                    <a:pt x="466081" y="381609"/>
                  </a:cubicBezTo>
                  <a:lnTo>
                    <a:pt x="485763" y="381424"/>
                  </a:lnTo>
                  <a:cubicBezTo>
                    <a:pt x="487991" y="381424"/>
                    <a:pt x="489755" y="379570"/>
                    <a:pt x="489569" y="377438"/>
                  </a:cubicBezTo>
                  <a:cubicBezTo>
                    <a:pt x="489105" y="368909"/>
                    <a:pt x="486227" y="361771"/>
                    <a:pt x="481307" y="355931"/>
                  </a:cubicBezTo>
                  <a:cubicBezTo>
                    <a:pt x="476108" y="349906"/>
                    <a:pt x="469145" y="346012"/>
                    <a:pt x="460603" y="344344"/>
                  </a:cubicBezTo>
                  <a:lnTo>
                    <a:pt x="460603" y="329512"/>
                  </a:lnTo>
                  <a:cubicBezTo>
                    <a:pt x="460603" y="327658"/>
                    <a:pt x="459118" y="326174"/>
                    <a:pt x="457261" y="326174"/>
                  </a:cubicBezTo>
                  <a:close/>
                  <a:moveTo>
                    <a:pt x="434887" y="246823"/>
                  </a:moveTo>
                  <a:lnTo>
                    <a:pt x="461718" y="246823"/>
                  </a:lnTo>
                  <a:lnTo>
                    <a:pt x="461718" y="278063"/>
                  </a:lnTo>
                  <a:cubicBezTo>
                    <a:pt x="521042" y="284367"/>
                    <a:pt x="568204" y="331458"/>
                    <a:pt x="574517" y="390694"/>
                  </a:cubicBezTo>
                  <a:lnTo>
                    <a:pt x="605804" y="390694"/>
                  </a:lnTo>
                  <a:lnTo>
                    <a:pt x="605804" y="417391"/>
                  </a:lnTo>
                  <a:lnTo>
                    <a:pt x="574517" y="417391"/>
                  </a:lnTo>
                  <a:cubicBezTo>
                    <a:pt x="568204" y="476534"/>
                    <a:pt x="521042" y="523626"/>
                    <a:pt x="461718" y="529929"/>
                  </a:cubicBezTo>
                  <a:lnTo>
                    <a:pt x="461718" y="561262"/>
                  </a:lnTo>
                  <a:lnTo>
                    <a:pt x="434887" y="561262"/>
                  </a:lnTo>
                  <a:lnTo>
                    <a:pt x="434887" y="530115"/>
                  </a:lnTo>
                  <a:cubicBezTo>
                    <a:pt x="375563" y="523811"/>
                    <a:pt x="328400" y="476719"/>
                    <a:pt x="322087" y="417484"/>
                  </a:cubicBezTo>
                  <a:lnTo>
                    <a:pt x="290800" y="417484"/>
                  </a:lnTo>
                  <a:lnTo>
                    <a:pt x="290800" y="390694"/>
                  </a:lnTo>
                  <a:lnTo>
                    <a:pt x="322087" y="390694"/>
                  </a:lnTo>
                  <a:cubicBezTo>
                    <a:pt x="328400" y="331458"/>
                    <a:pt x="375563" y="284367"/>
                    <a:pt x="434887" y="278063"/>
                  </a:cubicBezTo>
                  <a:close/>
                  <a:moveTo>
                    <a:pt x="229238" y="401"/>
                  </a:moveTo>
                  <a:cubicBezTo>
                    <a:pt x="253564" y="-1638"/>
                    <a:pt x="271855" y="4387"/>
                    <a:pt x="284946" y="12174"/>
                  </a:cubicBezTo>
                  <a:cubicBezTo>
                    <a:pt x="304629" y="22927"/>
                    <a:pt x="312057" y="37295"/>
                    <a:pt x="312057" y="37295"/>
                  </a:cubicBezTo>
                  <a:cubicBezTo>
                    <a:pt x="312057" y="37295"/>
                    <a:pt x="357180" y="40447"/>
                    <a:pt x="341954" y="131662"/>
                  </a:cubicBezTo>
                  <a:cubicBezTo>
                    <a:pt x="341396" y="134443"/>
                    <a:pt x="340654" y="137224"/>
                    <a:pt x="339911" y="140098"/>
                  </a:cubicBezTo>
                  <a:cubicBezTo>
                    <a:pt x="348453" y="140098"/>
                    <a:pt x="357273" y="146772"/>
                    <a:pt x="347896" y="179773"/>
                  </a:cubicBezTo>
                  <a:cubicBezTo>
                    <a:pt x="340561" y="205450"/>
                    <a:pt x="333876" y="212773"/>
                    <a:pt x="328677" y="213144"/>
                  </a:cubicBezTo>
                  <a:cubicBezTo>
                    <a:pt x="326820" y="224917"/>
                    <a:pt x="322270" y="237709"/>
                    <a:pt x="315214" y="249945"/>
                  </a:cubicBezTo>
                  <a:lnTo>
                    <a:pt x="315214" y="295831"/>
                  </a:lnTo>
                  <a:cubicBezTo>
                    <a:pt x="315214" y="297407"/>
                    <a:pt x="316142" y="298890"/>
                    <a:pt x="317628" y="299632"/>
                  </a:cubicBezTo>
                  <a:cubicBezTo>
                    <a:pt x="320785" y="301115"/>
                    <a:pt x="326727" y="304267"/>
                    <a:pt x="334712" y="308438"/>
                  </a:cubicBezTo>
                  <a:cubicBezTo>
                    <a:pt x="320135" y="325773"/>
                    <a:pt x="309364" y="346259"/>
                    <a:pt x="303794" y="368877"/>
                  </a:cubicBezTo>
                  <a:lnTo>
                    <a:pt x="290795" y="368877"/>
                  </a:lnTo>
                  <a:cubicBezTo>
                    <a:pt x="278818" y="368877"/>
                    <a:pt x="268976" y="378611"/>
                    <a:pt x="268976" y="390662"/>
                  </a:cubicBezTo>
                  <a:lnTo>
                    <a:pt x="268976" y="417359"/>
                  </a:lnTo>
                  <a:cubicBezTo>
                    <a:pt x="268976" y="429317"/>
                    <a:pt x="278818" y="439050"/>
                    <a:pt x="290795" y="439050"/>
                  </a:cubicBezTo>
                  <a:lnTo>
                    <a:pt x="303794" y="439050"/>
                  </a:lnTo>
                  <a:cubicBezTo>
                    <a:pt x="308529" y="458239"/>
                    <a:pt x="317071" y="475944"/>
                    <a:pt x="328398" y="491332"/>
                  </a:cubicBezTo>
                  <a:lnTo>
                    <a:pt x="267769" y="491332"/>
                  </a:lnTo>
                  <a:lnTo>
                    <a:pt x="205655" y="491332"/>
                  </a:lnTo>
                  <a:lnTo>
                    <a:pt x="0" y="491332"/>
                  </a:lnTo>
                  <a:lnTo>
                    <a:pt x="0" y="424775"/>
                  </a:lnTo>
                  <a:cubicBezTo>
                    <a:pt x="0" y="410777"/>
                    <a:pt x="6221" y="397429"/>
                    <a:pt x="16991" y="388529"/>
                  </a:cubicBezTo>
                  <a:cubicBezTo>
                    <a:pt x="77341" y="338936"/>
                    <a:pt x="142519" y="306121"/>
                    <a:pt x="155704" y="299632"/>
                  </a:cubicBezTo>
                  <a:cubicBezTo>
                    <a:pt x="157189" y="299076"/>
                    <a:pt x="158211" y="297407"/>
                    <a:pt x="157839" y="295831"/>
                  </a:cubicBezTo>
                  <a:lnTo>
                    <a:pt x="157839" y="249945"/>
                  </a:lnTo>
                  <a:cubicBezTo>
                    <a:pt x="150690" y="237709"/>
                    <a:pt x="146233" y="224731"/>
                    <a:pt x="144376" y="213144"/>
                  </a:cubicBezTo>
                  <a:cubicBezTo>
                    <a:pt x="139270" y="212773"/>
                    <a:pt x="132492" y="205450"/>
                    <a:pt x="125157" y="179773"/>
                  </a:cubicBezTo>
                  <a:cubicBezTo>
                    <a:pt x="115965" y="147236"/>
                    <a:pt x="124322" y="140376"/>
                    <a:pt x="132678" y="140098"/>
                  </a:cubicBezTo>
                  <a:cubicBezTo>
                    <a:pt x="131935" y="137224"/>
                    <a:pt x="131192" y="134536"/>
                    <a:pt x="130728" y="131662"/>
                  </a:cubicBezTo>
                  <a:cubicBezTo>
                    <a:pt x="127478" y="115255"/>
                    <a:pt x="126643" y="100052"/>
                    <a:pt x="130449" y="85313"/>
                  </a:cubicBezTo>
                  <a:cubicBezTo>
                    <a:pt x="135092" y="65661"/>
                    <a:pt x="145676" y="49995"/>
                    <a:pt x="157561" y="37852"/>
                  </a:cubicBezTo>
                  <a:cubicBezTo>
                    <a:pt x="165174" y="29879"/>
                    <a:pt x="173716" y="22834"/>
                    <a:pt x="182722" y="17087"/>
                  </a:cubicBezTo>
                  <a:cubicBezTo>
                    <a:pt x="190150" y="12081"/>
                    <a:pt x="198227" y="7632"/>
                    <a:pt x="207141" y="4665"/>
                  </a:cubicBezTo>
                  <a:cubicBezTo>
                    <a:pt x="214011" y="2255"/>
                    <a:pt x="221439" y="772"/>
                    <a:pt x="229238" y="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34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3A40C5-A495-4B6C-B16B-FE7FFCEFF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6F6FC4A-1875-4B6C-BF18-9A77433A4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9D18226-63BF-4E5A-AF7E-1827BDB01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75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D5DC5A2-8DAC-4C19-9DED-981EE2A674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58029"/>
            <a:ext cx="10868453" cy="4361042"/>
            <a:chOff x="660400" y="1458029"/>
            <a:chExt cx="10868453" cy="4361042"/>
          </a:xfrm>
        </p:grpSpPr>
        <p:sp>
          <p:nvSpPr>
            <p:cNvPr id="6" name="îšlíḋè">
              <a:extLst>
                <a:ext uri="{FF2B5EF4-FFF2-40B4-BE49-F238E27FC236}">
                  <a16:creationId xmlns:a16="http://schemas.microsoft.com/office/drawing/2014/main" xmlns="" id="{23C3EFB5-1A13-4F32-A3FF-DC8B49F57AAD}"/>
                </a:ext>
              </a:extLst>
            </p:cNvPr>
            <p:cNvSpPr/>
            <p:nvPr/>
          </p:nvSpPr>
          <p:spPr>
            <a:xfrm>
              <a:off x="660400" y="1458029"/>
              <a:ext cx="3197729" cy="272612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ïṩľïďé">
              <a:extLst>
                <a:ext uri="{FF2B5EF4-FFF2-40B4-BE49-F238E27FC236}">
                  <a16:creationId xmlns:a16="http://schemas.microsoft.com/office/drawing/2014/main" xmlns="" id="{E201433B-2BAE-42A5-8903-30B3CA9A8C8D}"/>
                </a:ext>
              </a:extLst>
            </p:cNvPr>
            <p:cNvSpPr/>
            <p:nvPr/>
          </p:nvSpPr>
          <p:spPr>
            <a:xfrm>
              <a:off x="8331124" y="1458029"/>
              <a:ext cx="3197729" cy="272612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3765"/>
              <a:endParaRPr/>
            </a:p>
          </p:txBody>
        </p:sp>
        <p:grpSp>
          <p:nvGrpSpPr>
            <p:cNvPr id="8" name="ïṥḷïḍe">
              <a:extLst>
                <a:ext uri="{FF2B5EF4-FFF2-40B4-BE49-F238E27FC236}">
                  <a16:creationId xmlns:a16="http://schemas.microsoft.com/office/drawing/2014/main" xmlns="" id="{EB502A73-B09C-44D4-9A09-C4863DD9EB85}"/>
                </a:ext>
              </a:extLst>
            </p:cNvPr>
            <p:cNvGrpSpPr/>
            <p:nvPr/>
          </p:nvGrpSpPr>
          <p:grpSpPr>
            <a:xfrm>
              <a:off x="2573795" y="1987576"/>
              <a:ext cx="3401211" cy="1667026"/>
              <a:chOff x="2573795" y="1778026"/>
              <a:chExt cx="3401211" cy="1667026"/>
            </a:xfrm>
          </p:grpSpPr>
          <p:sp>
            <p:nvSpPr>
              <p:cNvPr id="22" name="íŝḷîdê">
                <a:extLst>
                  <a:ext uri="{FF2B5EF4-FFF2-40B4-BE49-F238E27FC236}">
                    <a16:creationId xmlns:a16="http://schemas.microsoft.com/office/drawing/2014/main" xmlns="" id="{53252976-4AE5-4E19-A5E4-CBBE1EEEE57B}"/>
                  </a:ext>
                </a:extLst>
              </p:cNvPr>
              <p:cNvSpPr/>
              <p:nvPr/>
            </p:nvSpPr>
            <p:spPr>
              <a:xfrm>
                <a:off x="2573795" y="1778026"/>
                <a:ext cx="3401211" cy="1667026"/>
              </a:xfrm>
              <a:custGeom>
                <a:avLst/>
                <a:gdLst>
                  <a:gd name="connsiteX0" fmla="*/ 101734 w 2806603"/>
                  <a:gd name="connsiteY0" fmla="*/ 0 h 1296144"/>
                  <a:gd name="connsiteX1" fmla="*/ 2158531 w 2806603"/>
                  <a:gd name="connsiteY1" fmla="*/ 0 h 1296144"/>
                  <a:gd name="connsiteX2" fmla="*/ 2806603 w 2806603"/>
                  <a:gd name="connsiteY2" fmla="*/ 648072 h 1296144"/>
                  <a:gd name="connsiteX3" fmla="*/ 2158531 w 2806603"/>
                  <a:gd name="connsiteY3" fmla="*/ 1296144 h 1296144"/>
                  <a:gd name="connsiteX4" fmla="*/ 101734 w 2806603"/>
                  <a:gd name="connsiteY4" fmla="*/ 1296144 h 1296144"/>
                  <a:gd name="connsiteX5" fmla="*/ 0 w 2806603"/>
                  <a:gd name="connsiteY5" fmla="*/ 1194410 h 1296144"/>
                  <a:gd name="connsiteX6" fmla="*/ 0 w 2806603"/>
                  <a:gd name="connsiteY6" fmla="*/ 101734 h 1296144"/>
                  <a:gd name="connsiteX7" fmla="*/ 101734 w 2806603"/>
                  <a:gd name="connsiteY7" fmla="*/ 0 h 129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6603" h="1296144">
                    <a:moveTo>
                      <a:pt x="101734" y="0"/>
                    </a:moveTo>
                    <a:lnTo>
                      <a:pt x="2158531" y="0"/>
                    </a:lnTo>
                    <a:lnTo>
                      <a:pt x="2806603" y="648072"/>
                    </a:lnTo>
                    <a:lnTo>
                      <a:pt x="2158531" y="1296144"/>
                    </a:lnTo>
                    <a:lnTo>
                      <a:pt x="101734" y="1296144"/>
                    </a:lnTo>
                    <a:cubicBezTo>
                      <a:pt x="45548" y="1296144"/>
                      <a:pt x="0" y="1250596"/>
                      <a:pt x="0" y="1194410"/>
                    </a:cubicBezTo>
                    <a:lnTo>
                      <a:pt x="0" y="101734"/>
                    </a:lnTo>
                    <a:cubicBezTo>
                      <a:pt x="0" y="45548"/>
                      <a:pt x="45548" y="0"/>
                      <a:pt x="1017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3" name="îśḷîḋé">
                <a:extLst>
                  <a:ext uri="{FF2B5EF4-FFF2-40B4-BE49-F238E27FC236}">
                    <a16:creationId xmlns:a16="http://schemas.microsoft.com/office/drawing/2014/main" xmlns="" id="{4450B91A-DA9B-47A1-833A-4EB9E070E8F2}"/>
                  </a:ext>
                </a:extLst>
              </p:cNvPr>
              <p:cNvGrpSpPr/>
              <p:nvPr/>
            </p:nvGrpSpPr>
            <p:grpSpPr>
              <a:xfrm>
                <a:off x="2856482" y="2152967"/>
                <a:ext cx="2430000" cy="917145"/>
                <a:chOff x="2845094" y="2441718"/>
                <a:chExt cx="2430000" cy="917145"/>
              </a:xfrm>
            </p:grpSpPr>
            <p:sp>
              <p:nvSpPr>
                <p:cNvPr id="24" name="íṡ1îde">
                  <a:extLst>
                    <a:ext uri="{FF2B5EF4-FFF2-40B4-BE49-F238E27FC236}">
                      <a16:creationId xmlns:a16="http://schemas.microsoft.com/office/drawing/2014/main" xmlns="" id="{526978F8-6625-42CB-89E6-C0629B387AFD}"/>
                    </a:ext>
                  </a:extLst>
                </p:cNvPr>
                <p:cNvSpPr/>
                <p:nvPr/>
              </p:nvSpPr>
              <p:spPr bwMode="auto">
                <a:xfrm>
                  <a:off x="2845094" y="2829317"/>
                  <a:ext cx="2430000" cy="5295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5" name="íSļiḍê">
                  <a:extLst>
                    <a:ext uri="{FF2B5EF4-FFF2-40B4-BE49-F238E27FC236}">
                      <a16:creationId xmlns:a16="http://schemas.microsoft.com/office/drawing/2014/main" xmlns="" id="{0F89A72E-A7E6-49D2-9C28-17AF1FA1BDB0}"/>
                    </a:ext>
                  </a:extLst>
                </p:cNvPr>
                <p:cNvSpPr txBox="1"/>
                <p:nvPr/>
              </p:nvSpPr>
              <p:spPr bwMode="auto">
                <a:xfrm>
                  <a:off x="2845094" y="2441718"/>
                  <a:ext cx="243000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9" name="iSḷiḓe">
              <a:extLst>
                <a:ext uri="{FF2B5EF4-FFF2-40B4-BE49-F238E27FC236}">
                  <a16:creationId xmlns:a16="http://schemas.microsoft.com/office/drawing/2014/main" xmlns="" id="{0B971A49-0097-44C8-92C8-9750BAC5B310}"/>
                </a:ext>
              </a:extLst>
            </p:cNvPr>
            <p:cNvGrpSpPr/>
            <p:nvPr/>
          </p:nvGrpSpPr>
          <p:grpSpPr>
            <a:xfrm>
              <a:off x="6214247" y="1987576"/>
              <a:ext cx="3402904" cy="1667026"/>
              <a:chOff x="6214247" y="1778026"/>
              <a:chExt cx="3402904" cy="1667026"/>
            </a:xfrm>
          </p:grpSpPr>
          <p:sp>
            <p:nvSpPr>
              <p:cNvPr id="18" name="íṩļiḍè">
                <a:extLst>
                  <a:ext uri="{FF2B5EF4-FFF2-40B4-BE49-F238E27FC236}">
                    <a16:creationId xmlns:a16="http://schemas.microsoft.com/office/drawing/2014/main" xmlns="" id="{37C805EE-6344-4C62-B30E-E21FD9FF83ED}"/>
                  </a:ext>
                </a:extLst>
              </p:cNvPr>
              <p:cNvSpPr/>
              <p:nvPr/>
            </p:nvSpPr>
            <p:spPr>
              <a:xfrm flipH="1">
                <a:off x="6214247" y="1778026"/>
                <a:ext cx="3402904" cy="1667026"/>
              </a:xfrm>
              <a:custGeom>
                <a:avLst/>
                <a:gdLst>
                  <a:gd name="connsiteX0" fmla="*/ 101734 w 2806603"/>
                  <a:gd name="connsiteY0" fmla="*/ 0 h 1296144"/>
                  <a:gd name="connsiteX1" fmla="*/ 2158531 w 2806603"/>
                  <a:gd name="connsiteY1" fmla="*/ 0 h 1296144"/>
                  <a:gd name="connsiteX2" fmla="*/ 2806603 w 2806603"/>
                  <a:gd name="connsiteY2" fmla="*/ 648072 h 1296144"/>
                  <a:gd name="connsiteX3" fmla="*/ 2158531 w 2806603"/>
                  <a:gd name="connsiteY3" fmla="*/ 1296144 h 1296144"/>
                  <a:gd name="connsiteX4" fmla="*/ 101734 w 2806603"/>
                  <a:gd name="connsiteY4" fmla="*/ 1296144 h 1296144"/>
                  <a:gd name="connsiteX5" fmla="*/ 0 w 2806603"/>
                  <a:gd name="connsiteY5" fmla="*/ 1194410 h 1296144"/>
                  <a:gd name="connsiteX6" fmla="*/ 0 w 2806603"/>
                  <a:gd name="connsiteY6" fmla="*/ 101734 h 1296144"/>
                  <a:gd name="connsiteX7" fmla="*/ 101734 w 2806603"/>
                  <a:gd name="connsiteY7" fmla="*/ 0 h 129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6603" h="1296144">
                    <a:moveTo>
                      <a:pt x="101734" y="0"/>
                    </a:moveTo>
                    <a:lnTo>
                      <a:pt x="2158531" y="0"/>
                    </a:lnTo>
                    <a:lnTo>
                      <a:pt x="2806603" y="648072"/>
                    </a:lnTo>
                    <a:lnTo>
                      <a:pt x="2158531" y="1296144"/>
                    </a:lnTo>
                    <a:lnTo>
                      <a:pt x="101734" y="1296144"/>
                    </a:lnTo>
                    <a:cubicBezTo>
                      <a:pt x="45548" y="1296144"/>
                      <a:pt x="0" y="1250596"/>
                      <a:pt x="0" y="1194410"/>
                    </a:cubicBezTo>
                    <a:lnTo>
                      <a:pt x="0" y="101734"/>
                    </a:lnTo>
                    <a:cubicBezTo>
                      <a:pt x="0" y="45548"/>
                      <a:pt x="45548" y="0"/>
                      <a:pt x="10173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i$lîḓè">
                <a:extLst>
                  <a:ext uri="{FF2B5EF4-FFF2-40B4-BE49-F238E27FC236}">
                    <a16:creationId xmlns:a16="http://schemas.microsoft.com/office/drawing/2014/main" xmlns="" id="{FD5A7B71-B359-4E74-B8FA-946594ED80C0}"/>
                  </a:ext>
                </a:extLst>
              </p:cNvPr>
              <p:cNvGrpSpPr/>
              <p:nvPr/>
            </p:nvGrpSpPr>
            <p:grpSpPr>
              <a:xfrm>
                <a:off x="6902771" y="2152967"/>
                <a:ext cx="2430000" cy="917145"/>
                <a:chOff x="2845094" y="2441718"/>
                <a:chExt cx="2430000" cy="917145"/>
              </a:xfrm>
            </p:grpSpPr>
            <p:sp>
              <p:nvSpPr>
                <p:cNvPr id="20" name="íšḻiḑe">
                  <a:extLst>
                    <a:ext uri="{FF2B5EF4-FFF2-40B4-BE49-F238E27FC236}">
                      <a16:creationId xmlns:a16="http://schemas.microsoft.com/office/drawing/2014/main" xmlns="" id="{526978F8-6625-42CB-89E6-C0629B387AFD}"/>
                    </a:ext>
                  </a:extLst>
                </p:cNvPr>
                <p:cNvSpPr/>
                <p:nvPr/>
              </p:nvSpPr>
              <p:spPr bwMode="auto">
                <a:xfrm>
                  <a:off x="2845094" y="2829317"/>
                  <a:ext cx="2430000" cy="5295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1" name="î$ľîḍè">
                  <a:extLst>
                    <a:ext uri="{FF2B5EF4-FFF2-40B4-BE49-F238E27FC236}">
                      <a16:creationId xmlns:a16="http://schemas.microsoft.com/office/drawing/2014/main" xmlns="" id="{0F89A72E-A7E6-49D2-9C28-17AF1FA1BDB0}"/>
                    </a:ext>
                  </a:extLst>
                </p:cNvPr>
                <p:cNvSpPr txBox="1"/>
                <p:nvPr/>
              </p:nvSpPr>
              <p:spPr bwMode="auto">
                <a:xfrm>
                  <a:off x="2845094" y="2441718"/>
                  <a:ext cx="243000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0" name="ïšlïḑé">
              <a:extLst>
                <a:ext uri="{FF2B5EF4-FFF2-40B4-BE49-F238E27FC236}">
                  <a16:creationId xmlns:a16="http://schemas.microsoft.com/office/drawing/2014/main" xmlns="" id="{9323412E-DE73-4806-A098-DEA8AE52E7E2}"/>
                </a:ext>
              </a:extLst>
            </p:cNvPr>
            <p:cNvGrpSpPr/>
            <p:nvPr/>
          </p:nvGrpSpPr>
          <p:grpSpPr>
            <a:xfrm>
              <a:off x="660400" y="4400852"/>
              <a:ext cx="3197728" cy="1418219"/>
              <a:chOff x="1279360" y="4191302"/>
              <a:chExt cx="2794870" cy="1418219"/>
            </a:xfrm>
          </p:grpSpPr>
          <p:sp>
            <p:nvSpPr>
              <p:cNvPr id="16" name="îṩḻïḓê">
                <a:extLst>
                  <a:ext uri="{FF2B5EF4-FFF2-40B4-BE49-F238E27FC236}">
                    <a16:creationId xmlns:a16="http://schemas.microsoft.com/office/drawing/2014/main" xmlns="" id="{903C96D9-E2EA-4E6F-AFEF-C7374BFEFE86}"/>
                  </a:ext>
                </a:extLst>
              </p:cNvPr>
              <p:cNvSpPr/>
              <p:nvPr/>
            </p:nvSpPr>
            <p:spPr bwMode="auto">
              <a:xfrm>
                <a:off x="1279360" y="4578900"/>
                <a:ext cx="2794870" cy="1030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option……</a:t>
                </a:r>
              </a:p>
            </p:txBody>
          </p:sp>
          <p:sp>
            <p:nvSpPr>
              <p:cNvPr id="17" name="ïsḷidè">
                <a:extLst>
                  <a:ext uri="{FF2B5EF4-FFF2-40B4-BE49-F238E27FC236}">
                    <a16:creationId xmlns:a16="http://schemas.microsoft.com/office/drawing/2014/main" xmlns="" id="{7BCAFC6F-8861-48E9-A6C9-688B7AC2C91D}"/>
                  </a:ext>
                </a:extLst>
              </p:cNvPr>
              <p:cNvSpPr txBox="1"/>
              <p:nvPr/>
            </p:nvSpPr>
            <p:spPr bwMode="auto">
              <a:xfrm>
                <a:off x="1279360" y="4191302"/>
                <a:ext cx="27948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ŝľïḓê">
              <a:extLst>
                <a:ext uri="{FF2B5EF4-FFF2-40B4-BE49-F238E27FC236}">
                  <a16:creationId xmlns:a16="http://schemas.microsoft.com/office/drawing/2014/main" xmlns="" id="{358A878E-5110-4E87-B98C-20015EB0646A}"/>
                </a:ext>
              </a:extLst>
            </p:cNvPr>
            <p:cNvGrpSpPr/>
            <p:nvPr/>
          </p:nvGrpSpPr>
          <p:grpSpPr>
            <a:xfrm>
              <a:off x="8331124" y="4400852"/>
              <a:ext cx="3187776" cy="1418219"/>
              <a:chOff x="8117771" y="4191302"/>
              <a:chExt cx="2794870" cy="1418219"/>
            </a:xfrm>
          </p:grpSpPr>
          <p:sp>
            <p:nvSpPr>
              <p:cNvPr id="14" name="ïṧḻîḑè">
                <a:extLst>
                  <a:ext uri="{FF2B5EF4-FFF2-40B4-BE49-F238E27FC236}">
                    <a16:creationId xmlns:a16="http://schemas.microsoft.com/office/drawing/2014/main" xmlns="" id="{903C96D9-E2EA-4E6F-AFEF-C7374BFEFE86}"/>
                  </a:ext>
                </a:extLst>
              </p:cNvPr>
              <p:cNvSpPr/>
              <p:nvPr/>
            </p:nvSpPr>
            <p:spPr bwMode="auto">
              <a:xfrm>
                <a:off x="8117771" y="4578900"/>
                <a:ext cx="2794870" cy="1030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option……</a:t>
                </a:r>
              </a:p>
            </p:txBody>
          </p:sp>
          <p:sp>
            <p:nvSpPr>
              <p:cNvPr id="15" name="islíḋe">
                <a:extLst>
                  <a:ext uri="{FF2B5EF4-FFF2-40B4-BE49-F238E27FC236}">
                    <a16:creationId xmlns:a16="http://schemas.microsoft.com/office/drawing/2014/main" xmlns="" id="{7BCAFC6F-8861-48E9-A6C9-688B7AC2C91D}"/>
                  </a:ext>
                </a:extLst>
              </p:cNvPr>
              <p:cNvSpPr txBox="1"/>
              <p:nvPr/>
            </p:nvSpPr>
            <p:spPr bwMode="auto">
              <a:xfrm>
                <a:off x="8117771" y="4191302"/>
                <a:ext cx="27948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ï$ḻïďê">
              <a:extLst>
                <a:ext uri="{FF2B5EF4-FFF2-40B4-BE49-F238E27FC236}">
                  <a16:creationId xmlns:a16="http://schemas.microsoft.com/office/drawing/2014/main" xmlns="" id="{8FEF5F78-C2E7-4ACF-8508-CF9FD3E61773}"/>
                </a:ext>
              </a:extLst>
            </p:cNvPr>
            <p:cNvSpPr/>
            <p:nvPr/>
          </p:nvSpPr>
          <p:spPr>
            <a:xfrm>
              <a:off x="9832818" y="2537028"/>
              <a:ext cx="650804" cy="56812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3" name="îṥḷiḍe">
              <a:extLst>
                <a:ext uri="{FF2B5EF4-FFF2-40B4-BE49-F238E27FC236}">
                  <a16:creationId xmlns:a16="http://schemas.microsoft.com/office/drawing/2014/main" xmlns="" id="{163D59AE-A6C1-4946-B5B4-A7DEC8A91301}"/>
                </a:ext>
              </a:extLst>
            </p:cNvPr>
            <p:cNvSpPr/>
            <p:nvPr/>
          </p:nvSpPr>
          <p:spPr>
            <a:xfrm>
              <a:off x="1672036" y="2501014"/>
              <a:ext cx="709884" cy="640150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91618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99EBE9-69C9-4766-B893-1E594117D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D5B514E-813B-48B4-80C8-8DA80663D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0CB90A7-C047-43C8-A878-DE6096FF1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75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4E2AEB2-27C5-4465-8CA0-7FD54C6F98D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19413"/>
            <a:ext cx="10845800" cy="4038274"/>
            <a:chOff x="673100" y="1619413"/>
            <a:chExt cx="10845800" cy="4038274"/>
          </a:xfrm>
        </p:grpSpPr>
        <p:sp>
          <p:nvSpPr>
            <p:cNvPr id="6" name="î$ḷiďê">
              <a:extLst>
                <a:ext uri="{FF2B5EF4-FFF2-40B4-BE49-F238E27FC236}">
                  <a16:creationId xmlns:a16="http://schemas.microsoft.com/office/drawing/2014/main" xmlns="" id="{CA469A2F-C11E-4231-954D-0424026E7AF5}"/>
                </a:ext>
              </a:extLst>
            </p:cNvPr>
            <p:cNvSpPr/>
            <p:nvPr/>
          </p:nvSpPr>
          <p:spPr bwMode="auto">
            <a:xfrm>
              <a:off x="6069864" y="4545798"/>
              <a:ext cx="1454887" cy="1062852"/>
            </a:xfrm>
            <a:custGeom>
              <a:avLst/>
              <a:gdLst>
                <a:gd name="T0" fmla="*/ 527 w 591"/>
                <a:gd name="T1" fmla="*/ 63 h 429"/>
                <a:gd name="T2" fmla="*/ 380 w 591"/>
                <a:gd name="T3" fmla="*/ 0 h 429"/>
                <a:gd name="T4" fmla="*/ 376 w 591"/>
                <a:gd name="T5" fmla="*/ 0 h 429"/>
                <a:gd name="T6" fmla="*/ 237 w 591"/>
                <a:gd name="T7" fmla="*/ 51 h 429"/>
                <a:gd name="T8" fmla="*/ 151 w 591"/>
                <a:gd name="T9" fmla="*/ 83 h 429"/>
                <a:gd name="T10" fmla="*/ 92 w 591"/>
                <a:gd name="T11" fmla="*/ 69 h 429"/>
                <a:gd name="T12" fmla="*/ 28 w 591"/>
                <a:gd name="T13" fmla="*/ 38 h 429"/>
                <a:gd name="T14" fmla="*/ 0 w 591"/>
                <a:gd name="T15" fmla="*/ 100 h 429"/>
                <a:gd name="T16" fmla="*/ 94 w 591"/>
                <a:gd name="T17" fmla="*/ 145 h 429"/>
                <a:gd name="T18" fmla="*/ 164 w 591"/>
                <a:gd name="T19" fmla="*/ 245 h 429"/>
                <a:gd name="T20" fmla="*/ 376 w 591"/>
                <a:gd name="T21" fmla="*/ 429 h 429"/>
                <a:gd name="T22" fmla="*/ 529 w 591"/>
                <a:gd name="T23" fmla="*/ 364 h 429"/>
                <a:gd name="T24" fmla="*/ 590 w 591"/>
                <a:gd name="T25" fmla="*/ 209 h 429"/>
                <a:gd name="T26" fmla="*/ 527 w 591"/>
                <a:gd name="T27" fmla="*/ 63 h 429"/>
                <a:gd name="T28" fmla="*/ 376 w 591"/>
                <a:gd name="T29" fmla="*/ 392 h 429"/>
                <a:gd name="T30" fmla="*/ 198 w 591"/>
                <a:gd name="T31" fmla="*/ 214 h 429"/>
                <a:gd name="T32" fmla="*/ 376 w 591"/>
                <a:gd name="T33" fmla="*/ 36 h 429"/>
                <a:gd name="T34" fmla="*/ 554 w 591"/>
                <a:gd name="T35" fmla="*/ 214 h 429"/>
                <a:gd name="T36" fmla="*/ 376 w 591"/>
                <a:gd name="T37" fmla="*/ 39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1" h="429">
                  <a:moveTo>
                    <a:pt x="527" y="63"/>
                  </a:moveTo>
                  <a:cubicBezTo>
                    <a:pt x="487" y="23"/>
                    <a:pt x="435" y="1"/>
                    <a:pt x="380" y="0"/>
                  </a:cubicBezTo>
                  <a:cubicBezTo>
                    <a:pt x="378" y="0"/>
                    <a:pt x="377" y="0"/>
                    <a:pt x="376" y="0"/>
                  </a:cubicBezTo>
                  <a:cubicBezTo>
                    <a:pt x="325" y="0"/>
                    <a:pt x="276" y="18"/>
                    <a:pt x="237" y="51"/>
                  </a:cubicBezTo>
                  <a:cubicBezTo>
                    <a:pt x="213" y="72"/>
                    <a:pt x="183" y="83"/>
                    <a:pt x="151" y="83"/>
                  </a:cubicBezTo>
                  <a:cubicBezTo>
                    <a:pt x="131" y="83"/>
                    <a:pt x="110" y="78"/>
                    <a:pt x="92" y="6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131" y="165"/>
                    <a:pt x="158" y="202"/>
                    <a:pt x="164" y="245"/>
                  </a:cubicBezTo>
                  <a:cubicBezTo>
                    <a:pt x="179" y="350"/>
                    <a:pt x="270" y="429"/>
                    <a:pt x="376" y="429"/>
                  </a:cubicBezTo>
                  <a:cubicBezTo>
                    <a:pt x="434" y="429"/>
                    <a:pt x="488" y="406"/>
                    <a:pt x="529" y="364"/>
                  </a:cubicBezTo>
                  <a:cubicBezTo>
                    <a:pt x="570" y="322"/>
                    <a:pt x="591" y="267"/>
                    <a:pt x="590" y="209"/>
                  </a:cubicBezTo>
                  <a:cubicBezTo>
                    <a:pt x="589" y="154"/>
                    <a:pt x="566" y="102"/>
                    <a:pt x="527" y="63"/>
                  </a:cubicBezTo>
                  <a:close/>
                  <a:moveTo>
                    <a:pt x="376" y="392"/>
                  </a:moveTo>
                  <a:cubicBezTo>
                    <a:pt x="278" y="392"/>
                    <a:pt x="198" y="313"/>
                    <a:pt x="198" y="214"/>
                  </a:cubicBezTo>
                  <a:cubicBezTo>
                    <a:pt x="198" y="116"/>
                    <a:pt x="278" y="36"/>
                    <a:pt x="376" y="36"/>
                  </a:cubicBezTo>
                  <a:cubicBezTo>
                    <a:pt x="474" y="36"/>
                    <a:pt x="554" y="116"/>
                    <a:pt x="554" y="214"/>
                  </a:cubicBezTo>
                  <a:cubicBezTo>
                    <a:pt x="554" y="313"/>
                    <a:pt x="474" y="392"/>
                    <a:pt x="376" y="3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íṡḻiḓê">
              <a:extLst>
                <a:ext uri="{FF2B5EF4-FFF2-40B4-BE49-F238E27FC236}">
                  <a16:creationId xmlns:a16="http://schemas.microsoft.com/office/drawing/2014/main" xmlns="" id="{15744275-2BE0-4BDA-94CD-9FE5A8EE1B82}"/>
                </a:ext>
              </a:extLst>
            </p:cNvPr>
            <p:cNvSpPr/>
            <p:nvPr/>
          </p:nvSpPr>
          <p:spPr bwMode="auto">
            <a:xfrm>
              <a:off x="6038501" y="2606529"/>
              <a:ext cx="1486250" cy="1156940"/>
            </a:xfrm>
            <a:custGeom>
              <a:avLst/>
              <a:gdLst>
                <a:gd name="T0" fmla="*/ 542 w 604"/>
                <a:gd name="T1" fmla="*/ 91 h 467"/>
                <a:gd name="T2" fmla="*/ 389 w 604"/>
                <a:gd name="T3" fmla="*/ 27 h 467"/>
                <a:gd name="T4" fmla="*/ 275 w 604"/>
                <a:gd name="T5" fmla="*/ 59 h 467"/>
                <a:gd name="T6" fmla="*/ 205 w 604"/>
                <a:gd name="T7" fmla="*/ 80 h 467"/>
                <a:gd name="T8" fmla="*/ 140 w 604"/>
                <a:gd name="T9" fmla="*/ 62 h 467"/>
                <a:gd name="T10" fmla="*/ 32 w 604"/>
                <a:gd name="T11" fmla="*/ 0 h 467"/>
                <a:gd name="T12" fmla="*/ 0 w 604"/>
                <a:gd name="T13" fmla="*/ 60 h 467"/>
                <a:gd name="T14" fmla="*/ 109 w 604"/>
                <a:gd name="T15" fmla="*/ 122 h 467"/>
                <a:gd name="T16" fmla="*/ 174 w 604"/>
                <a:gd name="T17" fmla="*/ 237 h 467"/>
                <a:gd name="T18" fmla="*/ 174 w 604"/>
                <a:gd name="T19" fmla="*/ 238 h 467"/>
                <a:gd name="T20" fmla="*/ 115 w 604"/>
                <a:gd name="T21" fmla="*/ 346 h 467"/>
                <a:gd name="T22" fmla="*/ 22 w 604"/>
                <a:gd name="T23" fmla="*/ 408 h 467"/>
                <a:gd name="T24" fmla="*/ 56 w 604"/>
                <a:gd name="T25" fmla="*/ 467 h 467"/>
                <a:gd name="T26" fmla="*/ 126 w 604"/>
                <a:gd name="T27" fmla="*/ 420 h 467"/>
                <a:gd name="T28" fmla="*/ 198 w 604"/>
                <a:gd name="T29" fmla="*/ 398 h 467"/>
                <a:gd name="T30" fmla="*/ 271 w 604"/>
                <a:gd name="T31" fmla="*/ 420 h 467"/>
                <a:gd name="T32" fmla="*/ 389 w 604"/>
                <a:gd name="T33" fmla="*/ 455 h 467"/>
                <a:gd name="T34" fmla="*/ 398 w 604"/>
                <a:gd name="T35" fmla="*/ 455 h 467"/>
                <a:gd name="T36" fmla="*/ 603 w 604"/>
                <a:gd name="T37" fmla="*/ 246 h 467"/>
                <a:gd name="T38" fmla="*/ 542 w 604"/>
                <a:gd name="T39" fmla="*/ 91 h 467"/>
                <a:gd name="T40" fmla="*/ 389 w 604"/>
                <a:gd name="T41" fmla="*/ 419 h 467"/>
                <a:gd name="T42" fmla="*/ 211 w 604"/>
                <a:gd name="T43" fmla="*/ 241 h 467"/>
                <a:gd name="T44" fmla="*/ 389 w 604"/>
                <a:gd name="T45" fmla="*/ 63 h 467"/>
                <a:gd name="T46" fmla="*/ 566 w 604"/>
                <a:gd name="T47" fmla="*/ 241 h 467"/>
                <a:gd name="T48" fmla="*/ 389 w 604"/>
                <a:gd name="T49" fmla="*/ 41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467">
                  <a:moveTo>
                    <a:pt x="542" y="91"/>
                  </a:moveTo>
                  <a:cubicBezTo>
                    <a:pt x="501" y="50"/>
                    <a:pt x="447" y="27"/>
                    <a:pt x="389" y="27"/>
                  </a:cubicBezTo>
                  <a:cubicBezTo>
                    <a:pt x="348" y="27"/>
                    <a:pt x="309" y="38"/>
                    <a:pt x="275" y="59"/>
                  </a:cubicBezTo>
                  <a:cubicBezTo>
                    <a:pt x="254" y="72"/>
                    <a:pt x="230" y="80"/>
                    <a:pt x="205" y="80"/>
                  </a:cubicBezTo>
                  <a:cubicBezTo>
                    <a:pt x="182" y="80"/>
                    <a:pt x="159" y="73"/>
                    <a:pt x="140" y="6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50" y="146"/>
                    <a:pt x="175" y="190"/>
                    <a:pt x="174" y="237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3" y="282"/>
                    <a:pt x="151" y="322"/>
                    <a:pt x="115" y="346"/>
                  </a:cubicBezTo>
                  <a:cubicBezTo>
                    <a:pt x="22" y="408"/>
                    <a:pt x="22" y="408"/>
                    <a:pt x="22" y="408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126" y="420"/>
                    <a:pt x="126" y="420"/>
                    <a:pt x="126" y="420"/>
                  </a:cubicBezTo>
                  <a:cubicBezTo>
                    <a:pt x="148" y="406"/>
                    <a:pt x="173" y="398"/>
                    <a:pt x="198" y="398"/>
                  </a:cubicBezTo>
                  <a:cubicBezTo>
                    <a:pt x="224" y="398"/>
                    <a:pt x="250" y="406"/>
                    <a:pt x="271" y="420"/>
                  </a:cubicBezTo>
                  <a:cubicBezTo>
                    <a:pt x="306" y="443"/>
                    <a:pt x="347" y="455"/>
                    <a:pt x="389" y="455"/>
                  </a:cubicBezTo>
                  <a:cubicBezTo>
                    <a:pt x="392" y="455"/>
                    <a:pt x="395" y="455"/>
                    <a:pt x="398" y="455"/>
                  </a:cubicBezTo>
                  <a:cubicBezTo>
                    <a:pt x="510" y="450"/>
                    <a:pt x="600" y="358"/>
                    <a:pt x="603" y="246"/>
                  </a:cubicBezTo>
                  <a:cubicBezTo>
                    <a:pt x="604" y="188"/>
                    <a:pt x="582" y="133"/>
                    <a:pt x="542" y="91"/>
                  </a:cubicBezTo>
                  <a:close/>
                  <a:moveTo>
                    <a:pt x="389" y="419"/>
                  </a:moveTo>
                  <a:cubicBezTo>
                    <a:pt x="290" y="419"/>
                    <a:pt x="211" y="339"/>
                    <a:pt x="211" y="241"/>
                  </a:cubicBezTo>
                  <a:cubicBezTo>
                    <a:pt x="211" y="143"/>
                    <a:pt x="290" y="63"/>
                    <a:pt x="389" y="63"/>
                  </a:cubicBezTo>
                  <a:cubicBezTo>
                    <a:pt x="487" y="63"/>
                    <a:pt x="566" y="143"/>
                    <a:pt x="566" y="241"/>
                  </a:cubicBezTo>
                  <a:cubicBezTo>
                    <a:pt x="566" y="339"/>
                    <a:pt x="487" y="419"/>
                    <a:pt x="389" y="4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iṥḻíde">
              <a:extLst>
                <a:ext uri="{FF2B5EF4-FFF2-40B4-BE49-F238E27FC236}">
                  <a16:creationId xmlns:a16="http://schemas.microsoft.com/office/drawing/2014/main" xmlns="" id="{F0A0B726-E90F-4018-92E6-0E32C56C9E56}"/>
                </a:ext>
              </a:extLst>
            </p:cNvPr>
            <p:cNvSpPr/>
            <p:nvPr/>
          </p:nvSpPr>
          <p:spPr bwMode="auto">
            <a:xfrm>
              <a:off x="4701166" y="3617109"/>
              <a:ext cx="1484508" cy="1177849"/>
            </a:xfrm>
            <a:custGeom>
              <a:avLst/>
              <a:gdLst>
                <a:gd name="T0" fmla="*/ 487 w 603"/>
                <a:gd name="T1" fmla="*/ 54 h 475"/>
                <a:gd name="T2" fmla="*/ 414 w 603"/>
                <a:gd name="T3" fmla="*/ 76 h 475"/>
                <a:gd name="T4" fmla="*/ 339 w 603"/>
                <a:gd name="T5" fmla="*/ 52 h 475"/>
                <a:gd name="T6" fmla="*/ 217 w 603"/>
                <a:gd name="T7" fmla="*/ 13 h 475"/>
                <a:gd name="T8" fmla="*/ 216 w 603"/>
                <a:gd name="T9" fmla="*/ 13 h 475"/>
                <a:gd name="T10" fmla="*/ 2 w 603"/>
                <a:gd name="T11" fmla="*/ 222 h 475"/>
                <a:gd name="T12" fmla="*/ 63 w 603"/>
                <a:gd name="T13" fmla="*/ 377 h 475"/>
                <a:gd name="T14" fmla="*/ 216 w 603"/>
                <a:gd name="T15" fmla="*/ 442 h 475"/>
                <a:gd name="T16" fmla="*/ 317 w 603"/>
                <a:gd name="T17" fmla="*/ 416 h 475"/>
                <a:gd name="T18" fmla="*/ 379 w 603"/>
                <a:gd name="T19" fmla="*/ 401 h 475"/>
                <a:gd name="T20" fmla="*/ 438 w 603"/>
                <a:gd name="T21" fmla="*/ 415 h 475"/>
                <a:gd name="T22" fmla="*/ 560 w 603"/>
                <a:gd name="T23" fmla="*/ 475 h 475"/>
                <a:gd name="T24" fmla="*/ 588 w 603"/>
                <a:gd name="T25" fmla="*/ 413 h 475"/>
                <a:gd name="T26" fmla="*/ 500 w 603"/>
                <a:gd name="T27" fmla="*/ 371 h 475"/>
                <a:gd name="T28" fmla="*/ 429 w 603"/>
                <a:gd name="T29" fmla="*/ 244 h 475"/>
                <a:gd name="T30" fmla="*/ 430 w 603"/>
                <a:gd name="T31" fmla="*/ 238 h 475"/>
                <a:gd name="T32" fmla="*/ 488 w 603"/>
                <a:gd name="T33" fmla="*/ 135 h 475"/>
                <a:gd name="T34" fmla="*/ 603 w 603"/>
                <a:gd name="T35" fmla="*/ 59 h 475"/>
                <a:gd name="T36" fmla="*/ 569 w 603"/>
                <a:gd name="T37" fmla="*/ 0 h 475"/>
                <a:gd name="T38" fmla="*/ 487 w 603"/>
                <a:gd name="T39" fmla="*/ 54 h 475"/>
                <a:gd name="T40" fmla="*/ 216 w 603"/>
                <a:gd name="T41" fmla="*/ 405 h 475"/>
                <a:gd name="T42" fmla="*/ 38 w 603"/>
                <a:gd name="T43" fmla="*/ 227 h 475"/>
                <a:gd name="T44" fmla="*/ 216 w 603"/>
                <a:gd name="T45" fmla="*/ 50 h 475"/>
                <a:gd name="T46" fmla="*/ 394 w 603"/>
                <a:gd name="T47" fmla="*/ 227 h 475"/>
                <a:gd name="T48" fmla="*/ 216 w 603"/>
                <a:gd name="T49" fmla="*/ 40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3" h="475">
                  <a:moveTo>
                    <a:pt x="487" y="54"/>
                  </a:moveTo>
                  <a:cubicBezTo>
                    <a:pt x="465" y="69"/>
                    <a:pt x="440" y="76"/>
                    <a:pt x="414" y="76"/>
                  </a:cubicBezTo>
                  <a:cubicBezTo>
                    <a:pt x="387" y="76"/>
                    <a:pt x="361" y="68"/>
                    <a:pt x="339" y="52"/>
                  </a:cubicBezTo>
                  <a:cubicBezTo>
                    <a:pt x="303" y="27"/>
                    <a:pt x="261" y="13"/>
                    <a:pt x="217" y="13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100" y="13"/>
                    <a:pt x="4" y="107"/>
                    <a:pt x="2" y="222"/>
                  </a:cubicBezTo>
                  <a:cubicBezTo>
                    <a:pt x="0" y="281"/>
                    <a:pt x="22" y="336"/>
                    <a:pt x="63" y="377"/>
                  </a:cubicBezTo>
                  <a:cubicBezTo>
                    <a:pt x="103" y="419"/>
                    <a:pt x="158" y="442"/>
                    <a:pt x="216" y="442"/>
                  </a:cubicBezTo>
                  <a:cubicBezTo>
                    <a:pt x="251" y="442"/>
                    <a:pt x="286" y="433"/>
                    <a:pt x="317" y="416"/>
                  </a:cubicBezTo>
                  <a:cubicBezTo>
                    <a:pt x="336" y="406"/>
                    <a:pt x="357" y="401"/>
                    <a:pt x="379" y="401"/>
                  </a:cubicBezTo>
                  <a:cubicBezTo>
                    <a:pt x="399" y="401"/>
                    <a:pt x="420" y="406"/>
                    <a:pt x="438" y="415"/>
                  </a:cubicBezTo>
                  <a:cubicBezTo>
                    <a:pt x="560" y="475"/>
                    <a:pt x="560" y="475"/>
                    <a:pt x="560" y="475"/>
                  </a:cubicBezTo>
                  <a:cubicBezTo>
                    <a:pt x="588" y="413"/>
                    <a:pt x="588" y="413"/>
                    <a:pt x="588" y="413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53" y="347"/>
                    <a:pt x="425" y="297"/>
                    <a:pt x="429" y="244"/>
                  </a:cubicBezTo>
                  <a:cubicBezTo>
                    <a:pt x="430" y="242"/>
                    <a:pt x="430" y="240"/>
                    <a:pt x="430" y="238"/>
                  </a:cubicBezTo>
                  <a:cubicBezTo>
                    <a:pt x="432" y="196"/>
                    <a:pt x="454" y="158"/>
                    <a:pt x="488" y="135"/>
                  </a:cubicBezTo>
                  <a:cubicBezTo>
                    <a:pt x="603" y="59"/>
                    <a:pt x="603" y="59"/>
                    <a:pt x="603" y="59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487" y="54"/>
                  </a:lnTo>
                  <a:close/>
                  <a:moveTo>
                    <a:pt x="216" y="405"/>
                  </a:moveTo>
                  <a:cubicBezTo>
                    <a:pt x="118" y="405"/>
                    <a:pt x="38" y="326"/>
                    <a:pt x="38" y="227"/>
                  </a:cubicBezTo>
                  <a:cubicBezTo>
                    <a:pt x="38" y="129"/>
                    <a:pt x="118" y="50"/>
                    <a:pt x="216" y="50"/>
                  </a:cubicBezTo>
                  <a:cubicBezTo>
                    <a:pt x="314" y="50"/>
                    <a:pt x="394" y="129"/>
                    <a:pt x="394" y="227"/>
                  </a:cubicBezTo>
                  <a:cubicBezTo>
                    <a:pt x="394" y="326"/>
                    <a:pt x="314" y="405"/>
                    <a:pt x="216" y="4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9" name="ïsḷídè">
              <a:extLst>
                <a:ext uri="{FF2B5EF4-FFF2-40B4-BE49-F238E27FC236}">
                  <a16:creationId xmlns:a16="http://schemas.microsoft.com/office/drawing/2014/main" xmlns="" id="{D13B7A83-F5B6-40DA-BD72-991B7605CE48}"/>
                </a:ext>
              </a:extLst>
            </p:cNvPr>
            <p:cNvSpPr/>
            <p:nvPr/>
          </p:nvSpPr>
          <p:spPr bwMode="auto">
            <a:xfrm>
              <a:off x="4676774" y="1619413"/>
              <a:ext cx="1449660" cy="1144743"/>
            </a:xfrm>
            <a:custGeom>
              <a:avLst/>
              <a:gdLst>
                <a:gd name="T0" fmla="*/ 495 w 589"/>
                <a:gd name="T1" fmla="*/ 347 h 462"/>
                <a:gd name="T2" fmla="*/ 429 w 589"/>
                <a:gd name="T3" fmla="*/ 226 h 462"/>
                <a:gd name="T4" fmla="*/ 231 w 589"/>
                <a:gd name="T5" fmla="*/ 1 h 462"/>
                <a:gd name="T6" fmla="*/ 216 w 589"/>
                <a:gd name="T7" fmla="*/ 0 h 462"/>
                <a:gd name="T8" fmla="*/ 1 w 589"/>
                <a:gd name="T9" fmla="*/ 210 h 462"/>
                <a:gd name="T10" fmla="*/ 62 w 589"/>
                <a:gd name="T11" fmla="*/ 364 h 462"/>
                <a:gd name="T12" fmla="*/ 215 w 589"/>
                <a:gd name="T13" fmla="*/ 429 h 462"/>
                <a:gd name="T14" fmla="*/ 321 w 589"/>
                <a:gd name="T15" fmla="*/ 401 h 462"/>
                <a:gd name="T16" fmla="*/ 387 w 589"/>
                <a:gd name="T17" fmla="*/ 383 h 462"/>
                <a:gd name="T18" fmla="*/ 452 w 589"/>
                <a:gd name="T19" fmla="*/ 401 h 462"/>
                <a:gd name="T20" fmla="*/ 557 w 589"/>
                <a:gd name="T21" fmla="*/ 462 h 462"/>
                <a:gd name="T22" fmla="*/ 589 w 589"/>
                <a:gd name="T23" fmla="*/ 402 h 462"/>
                <a:gd name="T24" fmla="*/ 495 w 589"/>
                <a:gd name="T25" fmla="*/ 347 h 462"/>
                <a:gd name="T26" fmla="*/ 215 w 589"/>
                <a:gd name="T27" fmla="*/ 393 h 462"/>
                <a:gd name="T28" fmla="*/ 37 w 589"/>
                <a:gd name="T29" fmla="*/ 215 h 462"/>
                <a:gd name="T30" fmla="*/ 215 w 589"/>
                <a:gd name="T31" fmla="*/ 37 h 462"/>
                <a:gd name="T32" fmla="*/ 393 w 589"/>
                <a:gd name="T33" fmla="*/ 215 h 462"/>
                <a:gd name="T34" fmla="*/ 215 w 589"/>
                <a:gd name="T35" fmla="*/ 393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9" h="462">
                  <a:moveTo>
                    <a:pt x="495" y="347"/>
                  </a:moveTo>
                  <a:cubicBezTo>
                    <a:pt x="452" y="323"/>
                    <a:pt x="427" y="276"/>
                    <a:pt x="429" y="226"/>
                  </a:cubicBezTo>
                  <a:cubicBezTo>
                    <a:pt x="436" y="110"/>
                    <a:pt x="346" y="9"/>
                    <a:pt x="231" y="1"/>
                  </a:cubicBezTo>
                  <a:cubicBezTo>
                    <a:pt x="226" y="1"/>
                    <a:pt x="221" y="0"/>
                    <a:pt x="216" y="0"/>
                  </a:cubicBezTo>
                  <a:cubicBezTo>
                    <a:pt x="100" y="0"/>
                    <a:pt x="4" y="94"/>
                    <a:pt x="1" y="210"/>
                  </a:cubicBezTo>
                  <a:cubicBezTo>
                    <a:pt x="0" y="268"/>
                    <a:pt x="22" y="323"/>
                    <a:pt x="62" y="364"/>
                  </a:cubicBezTo>
                  <a:cubicBezTo>
                    <a:pt x="103" y="406"/>
                    <a:pt x="157" y="429"/>
                    <a:pt x="215" y="429"/>
                  </a:cubicBezTo>
                  <a:cubicBezTo>
                    <a:pt x="252" y="429"/>
                    <a:pt x="289" y="419"/>
                    <a:pt x="321" y="401"/>
                  </a:cubicBezTo>
                  <a:cubicBezTo>
                    <a:pt x="341" y="389"/>
                    <a:pt x="364" y="383"/>
                    <a:pt x="387" y="383"/>
                  </a:cubicBezTo>
                  <a:cubicBezTo>
                    <a:pt x="410" y="383"/>
                    <a:pt x="432" y="390"/>
                    <a:pt x="452" y="401"/>
                  </a:cubicBezTo>
                  <a:cubicBezTo>
                    <a:pt x="557" y="462"/>
                    <a:pt x="557" y="462"/>
                    <a:pt x="557" y="462"/>
                  </a:cubicBezTo>
                  <a:cubicBezTo>
                    <a:pt x="589" y="402"/>
                    <a:pt x="589" y="402"/>
                    <a:pt x="589" y="402"/>
                  </a:cubicBezTo>
                  <a:lnTo>
                    <a:pt x="495" y="347"/>
                  </a:lnTo>
                  <a:close/>
                  <a:moveTo>
                    <a:pt x="215" y="393"/>
                  </a:moveTo>
                  <a:cubicBezTo>
                    <a:pt x="117" y="393"/>
                    <a:pt x="37" y="313"/>
                    <a:pt x="37" y="215"/>
                  </a:cubicBezTo>
                  <a:cubicBezTo>
                    <a:pt x="37" y="116"/>
                    <a:pt x="117" y="37"/>
                    <a:pt x="215" y="37"/>
                  </a:cubicBezTo>
                  <a:cubicBezTo>
                    <a:pt x="314" y="37"/>
                    <a:pt x="393" y="116"/>
                    <a:pt x="393" y="215"/>
                  </a:cubicBezTo>
                  <a:cubicBezTo>
                    <a:pt x="393" y="313"/>
                    <a:pt x="314" y="393"/>
                    <a:pt x="215" y="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" name="ïṣḷidé">
              <a:extLst>
                <a:ext uri="{FF2B5EF4-FFF2-40B4-BE49-F238E27FC236}">
                  <a16:creationId xmlns:a16="http://schemas.microsoft.com/office/drawing/2014/main" xmlns="" id="{DE6F635F-2353-4792-AEFE-F84D1D831B90}"/>
                </a:ext>
              </a:extLst>
            </p:cNvPr>
            <p:cNvSpPr/>
            <p:nvPr/>
          </p:nvSpPr>
          <p:spPr bwMode="auto">
            <a:xfrm>
              <a:off x="5032798" y="3998283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íślîḑè">
              <a:extLst>
                <a:ext uri="{FF2B5EF4-FFF2-40B4-BE49-F238E27FC236}">
                  <a16:creationId xmlns:a16="http://schemas.microsoft.com/office/drawing/2014/main" xmlns="" id="{CCBA6064-B35E-448B-B9BC-E62B330680D8}"/>
                </a:ext>
              </a:extLst>
            </p:cNvPr>
            <p:cNvSpPr/>
            <p:nvPr/>
          </p:nvSpPr>
          <p:spPr bwMode="auto">
            <a:xfrm>
              <a:off x="5004223" y="1964925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íSlíḋè">
              <a:extLst>
                <a:ext uri="{FF2B5EF4-FFF2-40B4-BE49-F238E27FC236}">
                  <a16:creationId xmlns:a16="http://schemas.microsoft.com/office/drawing/2014/main" xmlns="" id="{7DD73817-BF42-40F6-A251-584C4E66EC0F}"/>
                </a:ext>
              </a:extLst>
            </p:cNvPr>
            <p:cNvSpPr/>
            <p:nvPr/>
          </p:nvSpPr>
          <p:spPr bwMode="auto">
            <a:xfrm>
              <a:off x="6813985" y="2989156"/>
              <a:ext cx="392420" cy="39168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íŝlíḓe">
              <a:extLst>
                <a:ext uri="{FF2B5EF4-FFF2-40B4-BE49-F238E27FC236}">
                  <a16:creationId xmlns:a16="http://schemas.microsoft.com/office/drawing/2014/main" xmlns="" id="{C3F3917D-AFA2-4EB3-9777-877A4AAA1AAC}"/>
                </a:ext>
              </a:extLst>
            </p:cNvPr>
            <p:cNvSpPr/>
            <p:nvPr/>
          </p:nvSpPr>
          <p:spPr bwMode="auto">
            <a:xfrm>
              <a:off x="6790453" y="4899363"/>
              <a:ext cx="439484" cy="3557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4" name="işḷîďè">
              <a:extLst>
                <a:ext uri="{FF2B5EF4-FFF2-40B4-BE49-F238E27FC236}">
                  <a16:creationId xmlns:a16="http://schemas.microsoft.com/office/drawing/2014/main" xmlns="" id="{F444CF99-49D7-49FA-9D2E-FA554BA57295}"/>
                </a:ext>
              </a:extLst>
            </p:cNvPr>
            <p:cNvGrpSpPr/>
            <p:nvPr/>
          </p:nvGrpSpPr>
          <p:grpSpPr>
            <a:xfrm>
              <a:off x="673100" y="1619413"/>
              <a:ext cx="3824287" cy="1111889"/>
              <a:chOff x="669925" y="3161137"/>
              <a:chExt cx="3093055" cy="1111889"/>
            </a:xfrm>
          </p:grpSpPr>
          <p:sp>
            <p:nvSpPr>
              <p:cNvPr id="26" name="îsḷidé">
                <a:extLst>
                  <a:ext uri="{FF2B5EF4-FFF2-40B4-BE49-F238E27FC236}">
                    <a16:creationId xmlns:a16="http://schemas.microsoft.com/office/drawing/2014/main" xmlns="" id="{37D339DF-92A4-4FE6-814E-0FE2F3624A35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$líde">
                <a:extLst>
                  <a:ext uri="{FF2B5EF4-FFF2-40B4-BE49-F238E27FC236}">
                    <a16:creationId xmlns:a16="http://schemas.microsoft.com/office/drawing/2014/main" xmlns="" id="{488CD2D8-FF9E-4B6F-9BBE-F79AE22FC7C5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ś1îḋé">
              <a:extLst>
                <a:ext uri="{FF2B5EF4-FFF2-40B4-BE49-F238E27FC236}">
                  <a16:creationId xmlns:a16="http://schemas.microsoft.com/office/drawing/2014/main" xmlns="" id="{F84B5DE1-2140-42CB-835E-86BEC1DAD32E}"/>
                </a:ext>
              </a:extLst>
            </p:cNvPr>
            <p:cNvGrpSpPr/>
            <p:nvPr/>
          </p:nvGrpSpPr>
          <p:grpSpPr>
            <a:xfrm>
              <a:off x="7694613" y="2606529"/>
              <a:ext cx="3824287" cy="1111889"/>
              <a:chOff x="8429020" y="3161137"/>
              <a:chExt cx="3093055" cy="1111889"/>
            </a:xfrm>
          </p:grpSpPr>
          <p:sp>
            <p:nvSpPr>
              <p:cNvPr id="24" name="iṡľíďè">
                <a:extLst>
                  <a:ext uri="{FF2B5EF4-FFF2-40B4-BE49-F238E27FC236}">
                    <a16:creationId xmlns:a16="http://schemas.microsoft.com/office/drawing/2014/main" xmlns="" id="{A0D72B57-8FFF-4177-8161-6EF4AF72159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ṩḻíďê">
                <a:extLst>
                  <a:ext uri="{FF2B5EF4-FFF2-40B4-BE49-F238E27FC236}">
                    <a16:creationId xmlns:a16="http://schemas.microsoft.com/office/drawing/2014/main" xmlns="" id="{7EFF5697-7FA2-4C1A-8B35-093C8684BC4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ïšlïdé">
              <a:extLst>
                <a:ext uri="{FF2B5EF4-FFF2-40B4-BE49-F238E27FC236}">
                  <a16:creationId xmlns:a16="http://schemas.microsoft.com/office/drawing/2014/main" xmlns="" id="{CE56FABD-9091-47C5-97E6-393FC6D007C9}"/>
                </a:ext>
              </a:extLst>
            </p:cNvPr>
            <p:cNvGrpSpPr/>
            <p:nvPr/>
          </p:nvGrpSpPr>
          <p:grpSpPr>
            <a:xfrm>
              <a:off x="673100" y="3617109"/>
              <a:ext cx="3824287" cy="1111889"/>
              <a:chOff x="669925" y="3161137"/>
              <a:chExt cx="3093055" cy="1111889"/>
            </a:xfrm>
          </p:grpSpPr>
          <p:sp>
            <p:nvSpPr>
              <p:cNvPr id="22" name="ïṩḻíďè">
                <a:extLst>
                  <a:ext uri="{FF2B5EF4-FFF2-40B4-BE49-F238E27FC236}">
                    <a16:creationId xmlns:a16="http://schemas.microsoft.com/office/drawing/2014/main" xmlns="" id="{12DA777E-6B70-4398-8535-4582545C9CBA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ṥḻîḍê">
                <a:extLst>
                  <a:ext uri="{FF2B5EF4-FFF2-40B4-BE49-F238E27FC236}">
                    <a16:creationId xmlns:a16="http://schemas.microsoft.com/office/drawing/2014/main" xmlns="" id="{B7856A1C-E933-4C5C-A26C-92E0934CA954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ṡḻíḑê">
              <a:extLst>
                <a:ext uri="{FF2B5EF4-FFF2-40B4-BE49-F238E27FC236}">
                  <a16:creationId xmlns:a16="http://schemas.microsoft.com/office/drawing/2014/main" xmlns="" id="{CAC23C90-1A22-435E-B97B-24AA30092844}"/>
                </a:ext>
              </a:extLst>
            </p:cNvPr>
            <p:cNvGrpSpPr/>
            <p:nvPr/>
          </p:nvGrpSpPr>
          <p:grpSpPr>
            <a:xfrm>
              <a:off x="7694613" y="4545798"/>
              <a:ext cx="3824287" cy="1111889"/>
              <a:chOff x="8429020" y="3161137"/>
              <a:chExt cx="3093055" cy="1111889"/>
            </a:xfrm>
          </p:grpSpPr>
          <p:sp>
            <p:nvSpPr>
              <p:cNvPr id="20" name="ïs1îḑè">
                <a:extLst>
                  <a:ext uri="{FF2B5EF4-FFF2-40B4-BE49-F238E27FC236}">
                    <a16:creationId xmlns:a16="http://schemas.microsoft.com/office/drawing/2014/main" xmlns="" id="{9DDF24F1-1449-4894-AE79-2838FDDAEDC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$ḻiḋê">
                <a:extLst>
                  <a:ext uri="{FF2B5EF4-FFF2-40B4-BE49-F238E27FC236}">
                    <a16:creationId xmlns:a16="http://schemas.microsoft.com/office/drawing/2014/main" xmlns="" id="{FCF699A2-45B3-45E4-A8B8-744780B94A14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257FD41-17F6-4C1C-9423-3D3C37C90D99}"/>
                </a:ext>
              </a:extLst>
            </p:cNvPr>
            <p:cNvCxnSpPr/>
            <p:nvPr/>
          </p:nvCxnSpPr>
          <p:spPr>
            <a:xfrm>
              <a:off x="673100" y="3174205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7014E47-1AF5-4A68-9DF9-8748334B11E1}"/>
                </a:ext>
              </a:extLst>
            </p:cNvPr>
            <p:cNvCxnSpPr/>
            <p:nvPr/>
          </p:nvCxnSpPr>
          <p:spPr>
            <a:xfrm>
              <a:off x="7768677" y="4132108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509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226412" y="20954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172" y="-117"/>
            <a:ext cx="4800940" cy="5192865"/>
            <a:chOff x="-3172" y="-117"/>
            <a:chExt cx="4800940" cy="5192865"/>
          </a:xfrm>
        </p:grpSpPr>
        <p:sp>
          <p:nvSpPr>
            <p:cNvPr id="8" name="任意多边形: 形状 4">
              <a:extLst>
                <a:ext uri="{FF2B5EF4-FFF2-40B4-BE49-F238E27FC236}">
                  <a16:creationId xmlns:a16="http://schemas.microsoft.com/office/drawing/2014/main" xmlns="" id="{2F9DD1E2-CF85-4B0D-AE4B-7B9A8747DE7C}"/>
                </a:ext>
              </a:extLst>
            </p:cNvPr>
            <p:cNvSpPr/>
            <p:nvPr userDrawn="1"/>
          </p:nvSpPr>
          <p:spPr>
            <a:xfrm>
              <a:off x="-3172" y="-117"/>
              <a:ext cx="4112658" cy="3452602"/>
            </a:xfrm>
            <a:custGeom>
              <a:avLst/>
              <a:gdLst>
                <a:gd name="connsiteX0" fmla="*/ 3172 w 4112657"/>
                <a:gd name="connsiteY0" fmla="*/ 3447523 h 3452601"/>
                <a:gd name="connsiteX1" fmla="*/ 661324 w 4112657"/>
                <a:gd name="connsiteY1" fmla="*/ 2988022 h 3452601"/>
                <a:gd name="connsiteX2" fmla="*/ 2550735 w 4112657"/>
                <a:gd name="connsiteY2" fmla="*/ 1466085 h 3452601"/>
                <a:gd name="connsiteX3" fmla="*/ 4073307 w 4112657"/>
                <a:gd name="connsiteY3" fmla="*/ 625782 h 3452601"/>
                <a:gd name="connsiteX4" fmla="*/ 3410712 w 4112657"/>
                <a:gd name="connsiteY4" fmla="*/ 3172 h 3452601"/>
                <a:gd name="connsiteX5" fmla="*/ 3172 w 4112657"/>
                <a:gd name="connsiteY5" fmla="*/ 3172 h 3452601"/>
                <a:gd name="connsiteX6" fmla="*/ 3172 w 4112657"/>
                <a:gd name="connsiteY6" fmla="*/ 3447523 h 345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2657" h="3452601">
                  <a:moveTo>
                    <a:pt x="3172" y="3447523"/>
                  </a:moveTo>
                  <a:cubicBezTo>
                    <a:pt x="214517" y="3477352"/>
                    <a:pt x="482982" y="3387864"/>
                    <a:pt x="661324" y="2988022"/>
                  </a:cubicBezTo>
                  <a:cubicBezTo>
                    <a:pt x="1081475" y="2042999"/>
                    <a:pt x="1868465" y="1203332"/>
                    <a:pt x="2550735" y="1466085"/>
                  </a:cubicBezTo>
                  <a:cubicBezTo>
                    <a:pt x="3233639" y="1728203"/>
                    <a:pt x="4335425" y="1413407"/>
                    <a:pt x="4073307" y="625782"/>
                  </a:cubicBezTo>
                  <a:cubicBezTo>
                    <a:pt x="3988261" y="370011"/>
                    <a:pt x="3726143" y="164378"/>
                    <a:pt x="3410712" y="3172"/>
                  </a:cubicBezTo>
                  <a:lnTo>
                    <a:pt x="3172" y="3172"/>
                  </a:lnTo>
                  <a:lnTo>
                    <a:pt x="3172" y="3447523"/>
                  </a:lnTo>
                  <a:close/>
                </a:path>
              </a:pathLst>
            </a:custGeom>
            <a:solidFill>
              <a:schemeClr val="accent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5">
              <a:extLst>
                <a:ext uri="{FF2B5EF4-FFF2-40B4-BE49-F238E27FC236}">
                  <a16:creationId xmlns:a16="http://schemas.microsoft.com/office/drawing/2014/main" xmlns="" id="{21B58746-8436-42EE-BB59-41220315D1AB}"/>
                </a:ext>
              </a:extLst>
            </p:cNvPr>
            <p:cNvSpPr/>
            <p:nvPr userDrawn="1"/>
          </p:nvSpPr>
          <p:spPr>
            <a:xfrm>
              <a:off x="-3172" y="-117"/>
              <a:ext cx="3452602" cy="2875053"/>
            </a:xfrm>
            <a:custGeom>
              <a:avLst/>
              <a:gdLst>
                <a:gd name="connsiteX0" fmla="*/ 3172 w 3452601"/>
                <a:gd name="connsiteY0" fmla="*/ 2874416 h 2875052"/>
                <a:gd name="connsiteX1" fmla="*/ 510907 w 3452601"/>
                <a:gd name="connsiteY1" fmla="*/ 2477748 h 2875052"/>
                <a:gd name="connsiteX2" fmla="*/ 2122333 w 3452601"/>
                <a:gd name="connsiteY2" fmla="*/ 1179849 h 2875052"/>
                <a:gd name="connsiteX3" fmla="*/ 3420232 w 3452601"/>
                <a:gd name="connsiteY3" fmla="*/ 463942 h 2875052"/>
                <a:gd name="connsiteX4" fmla="*/ 2982945 w 3452601"/>
                <a:gd name="connsiteY4" fmla="*/ 3172 h 2875052"/>
                <a:gd name="connsiteX5" fmla="*/ 3172 w 3452601"/>
                <a:gd name="connsiteY5" fmla="*/ 3172 h 2875052"/>
                <a:gd name="connsiteX6" fmla="*/ 3172 w 3452601"/>
                <a:gd name="connsiteY6" fmla="*/ 2874416 h 287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2601" h="2875052">
                  <a:moveTo>
                    <a:pt x="3172" y="2874416"/>
                  </a:moveTo>
                  <a:cubicBezTo>
                    <a:pt x="166916" y="2875686"/>
                    <a:pt x="375088" y="2782389"/>
                    <a:pt x="510907" y="2477748"/>
                  </a:cubicBezTo>
                  <a:cubicBezTo>
                    <a:pt x="868861" y="1672352"/>
                    <a:pt x="1540341" y="955811"/>
                    <a:pt x="2122333" y="1179849"/>
                  </a:cubicBezTo>
                  <a:cubicBezTo>
                    <a:pt x="2704325" y="1403887"/>
                    <a:pt x="3644270" y="1134787"/>
                    <a:pt x="3420232" y="463942"/>
                  </a:cubicBezTo>
                  <a:cubicBezTo>
                    <a:pt x="3359304" y="281157"/>
                    <a:pt x="3193020" y="128836"/>
                    <a:pt x="2982945" y="3172"/>
                  </a:cubicBezTo>
                  <a:lnTo>
                    <a:pt x="3172" y="3172"/>
                  </a:lnTo>
                  <a:lnTo>
                    <a:pt x="3172" y="2874416"/>
                  </a:lnTo>
                  <a:close/>
                </a:path>
              </a:pathLst>
            </a:custGeom>
            <a:solidFill>
              <a:schemeClr val="accent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2549F2B-5CEE-41E2-B2EA-AD72445F9123}"/>
                </a:ext>
              </a:extLst>
            </p:cNvPr>
            <p:cNvGrpSpPr/>
            <p:nvPr userDrawn="1"/>
          </p:nvGrpSpPr>
          <p:grpSpPr>
            <a:xfrm>
              <a:off x="417478" y="1380948"/>
              <a:ext cx="4380290" cy="3811800"/>
              <a:chOff x="417478" y="1380948"/>
              <a:chExt cx="4380290" cy="3811800"/>
            </a:xfrm>
          </p:grpSpPr>
          <p:sp>
            <p:nvSpPr>
              <p:cNvPr id="12" name="任意多边形: 形状 6">
                <a:extLst>
                  <a:ext uri="{FF2B5EF4-FFF2-40B4-BE49-F238E27FC236}">
                    <a16:creationId xmlns:a16="http://schemas.microsoft.com/office/drawing/2014/main" xmlns="" id="{2484689B-B53B-446F-98E6-56D8B751947E}"/>
                  </a:ext>
                </a:extLst>
              </p:cNvPr>
              <p:cNvSpPr/>
              <p:nvPr/>
            </p:nvSpPr>
            <p:spPr>
              <a:xfrm>
                <a:off x="3695682" y="4874779"/>
                <a:ext cx="710830" cy="50774"/>
              </a:xfrm>
              <a:custGeom>
                <a:avLst/>
                <a:gdLst>
                  <a:gd name="connsiteX0" fmla="*/ 710194 w 710829"/>
                  <a:gd name="connsiteY0" fmla="*/ 27924 h 50773"/>
                  <a:gd name="connsiteX1" fmla="*/ 356683 w 710829"/>
                  <a:gd name="connsiteY1" fmla="*/ 52676 h 50773"/>
                  <a:gd name="connsiteX2" fmla="*/ 3172 w 710829"/>
                  <a:gd name="connsiteY2" fmla="*/ 27924 h 50773"/>
                  <a:gd name="connsiteX3" fmla="*/ 356683 w 710829"/>
                  <a:gd name="connsiteY3" fmla="*/ 3172 h 50773"/>
                  <a:gd name="connsiteX4" fmla="*/ 710194 w 710829"/>
                  <a:gd name="connsiteY4" fmla="*/ 27924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29" h="50773">
                    <a:moveTo>
                      <a:pt x="710194" y="27924"/>
                    </a:moveTo>
                    <a:cubicBezTo>
                      <a:pt x="710194" y="41594"/>
                      <a:pt x="551921" y="52676"/>
                      <a:pt x="356683" y="52676"/>
                    </a:cubicBezTo>
                    <a:cubicBezTo>
                      <a:pt x="161444" y="52676"/>
                      <a:pt x="3172" y="41594"/>
                      <a:pt x="3172" y="27924"/>
                    </a:cubicBezTo>
                    <a:cubicBezTo>
                      <a:pt x="3172" y="14254"/>
                      <a:pt x="161444" y="3172"/>
                      <a:pt x="356683" y="3172"/>
                    </a:cubicBezTo>
                    <a:cubicBezTo>
                      <a:pt x="551921" y="3172"/>
                      <a:pt x="710194" y="14254"/>
                      <a:pt x="710194" y="27924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7">
                <a:extLst>
                  <a:ext uri="{FF2B5EF4-FFF2-40B4-BE49-F238E27FC236}">
                    <a16:creationId xmlns:a16="http://schemas.microsoft.com/office/drawing/2014/main" xmlns="" id="{726B441B-4D74-44FF-8C14-C64C40B1D3EA}"/>
                  </a:ext>
                </a:extLst>
              </p:cNvPr>
              <p:cNvSpPr/>
              <p:nvPr/>
            </p:nvSpPr>
            <p:spPr>
              <a:xfrm>
                <a:off x="4120276" y="5020118"/>
                <a:ext cx="653710" cy="50774"/>
              </a:xfrm>
              <a:custGeom>
                <a:avLst/>
                <a:gdLst>
                  <a:gd name="connsiteX0" fmla="*/ 654342 w 653709"/>
                  <a:gd name="connsiteY0" fmla="*/ 27924 h 50773"/>
                  <a:gd name="connsiteX1" fmla="*/ 328757 w 653709"/>
                  <a:gd name="connsiteY1" fmla="*/ 52676 h 50773"/>
                  <a:gd name="connsiteX2" fmla="*/ 3172 w 653709"/>
                  <a:gd name="connsiteY2" fmla="*/ 27924 h 50773"/>
                  <a:gd name="connsiteX3" fmla="*/ 328757 w 653709"/>
                  <a:gd name="connsiteY3" fmla="*/ 3171 h 50773"/>
                  <a:gd name="connsiteX4" fmla="*/ 654342 w 653709"/>
                  <a:gd name="connsiteY4" fmla="*/ 27924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3709" h="50773">
                    <a:moveTo>
                      <a:pt x="654342" y="27924"/>
                    </a:moveTo>
                    <a:cubicBezTo>
                      <a:pt x="654342" y="41594"/>
                      <a:pt x="508573" y="52676"/>
                      <a:pt x="328757" y="52676"/>
                    </a:cubicBezTo>
                    <a:cubicBezTo>
                      <a:pt x="148941" y="52676"/>
                      <a:pt x="3172" y="41594"/>
                      <a:pt x="3172" y="27924"/>
                    </a:cubicBezTo>
                    <a:cubicBezTo>
                      <a:pt x="3172" y="14253"/>
                      <a:pt x="148941" y="3171"/>
                      <a:pt x="328757" y="3171"/>
                    </a:cubicBezTo>
                    <a:cubicBezTo>
                      <a:pt x="508573" y="3171"/>
                      <a:pt x="654342" y="14253"/>
                      <a:pt x="654342" y="27924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8">
                <a:extLst>
                  <a:ext uri="{FF2B5EF4-FFF2-40B4-BE49-F238E27FC236}">
                    <a16:creationId xmlns:a16="http://schemas.microsoft.com/office/drawing/2014/main" xmlns="" id="{E1F06E51-8BAB-4711-8C04-CCFCC30BFBA1}"/>
                  </a:ext>
                </a:extLst>
              </p:cNvPr>
              <p:cNvSpPr/>
              <p:nvPr/>
            </p:nvSpPr>
            <p:spPr>
              <a:xfrm>
                <a:off x="1824042" y="5080412"/>
                <a:ext cx="1491473" cy="25387"/>
              </a:xfrm>
              <a:custGeom>
                <a:avLst/>
                <a:gdLst>
                  <a:gd name="connsiteX0" fmla="*/ 1490837 w 1491473"/>
                  <a:gd name="connsiteY0" fmla="*/ 15230 h 25386"/>
                  <a:gd name="connsiteX1" fmla="*/ 747004 w 1491473"/>
                  <a:gd name="connsiteY1" fmla="*/ 27289 h 25386"/>
                  <a:gd name="connsiteX2" fmla="*/ 3171 w 1491473"/>
                  <a:gd name="connsiteY2" fmla="*/ 15230 h 25386"/>
                  <a:gd name="connsiteX3" fmla="*/ 747004 w 1491473"/>
                  <a:gd name="connsiteY3" fmla="*/ 3171 h 25386"/>
                  <a:gd name="connsiteX4" fmla="*/ 1490837 w 1491473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1473" h="25386">
                    <a:moveTo>
                      <a:pt x="1490837" y="15230"/>
                    </a:moveTo>
                    <a:cubicBezTo>
                      <a:pt x="1490837" y="21890"/>
                      <a:pt x="1157812" y="27289"/>
                      <a:pt x="747004" y="27289"/>
                    </a:cubicBezTo>
                    <a:cubicBezTo>
                      <a:pt x="336197" y="27289"/>
                      <a:pt x="3171" y="21890"/>
                      <a:pt x="3171" y="15230"/>
                    </a:cubicBezTo>
                    <a:cubicBezTo>
                      <a:pt x="3171" y="8571"/>
                      <a:pt x="336197" y="3171"/>
                      <a:pt x="747004" y="3171"/>
                    </a:cubicBezTo>
                    <a:cubicBezTo>
                      <a:pt x="1157812" y="3171"/>
                      <a:pt x="1490837" y="8570"/>
                      <a:pt x="1490837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9">
                <a:extLst>
                  <a:ext uri="{FF2B5EF4-FFF2-40B4-BE49-F238E27FC236}">
                    <a16:creationId xmlns:a16="http://schemas.microsoft.com/office/drawing/2014/main" xmlns="" id="{1CC529E4-A71E-4C5F-8640-9DE1716EC322}"/>
                  </a:ext>
                </a:extLst>
              </p:cNvPr>
              <p:cNvSpPr/>
              <p:nvPr/>
            </p:nvSpPr>
            <p:spPr>
              <a:xfrm>
                <a:off x="2407938" y="4871605"/>
                <a:ext cx="761603" cy="25387"/>
              </a:xfrm>
              <a:custGeom>
                <a:avLst/>
                <a:gdLst>
                  <a:gd name="connsiteX0" fmla="*/ 759698 w 761603"/>
                  <a:gd name="connsiteY0" fmla="*/ 15230 h 25386"/>
                  <a:gd name="connsiteX1" fmla="*/ 381435 w 761603"/>
                  <a:gd name="connsiteY1" fmla="*/ 27289 h 25386"/>
                  <a:gd name="connsiteX2" fmla="*/ 3172 w 761603"/>
                  <a:gd name="connsiteY2" fmla="*/ 15230 h 25386"/>
                  <a:gd name="connsiteX3" fmla="*/ 381435 w 761603"/>
                  <a:gd name="connsiteY3" fmla="*/ 3172 h 25386"/>
                  <a:gd name="connsiteX4" fmla="*/ 759698 w 761603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603" h="25386">
                    <a:moveTo>
                      <a:pt x="759698" y="15230"/>
                    </a:moveTo>
                    <a:cubicBezTo>
                      <a:pt x="759698" y="21890"/>
                      <a:pt x="590344" y="27289"/>
                      <a:pt x="381435" y="27289"/>
                    </a:cubicBezTo>
                    <a:cubicBezTo>
                      <a:pt x="172526" y="27289"/>
                      <a:pt x="3172" y="21891"/>
                      <a:pt x="3172" y="15230"/>
                    </a:cubicBezTo>
                    <a:cubicBezTo>
                      <a:pt x="3172" y="8571"/>
                      <a:pt x="172526" y="3172"/>
                      <a:pt x="381435" y="3172"/>
                    </a:cubicBezTo>
                    <a:cubicBezTo>
                      <a:pt x="590344" y="3172"/>
                      <a:pt x="759698" y="8570"/>
                      <a:pt x="759698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0">
                <a:extLst>
                  <a:ext uri="{FF2B5EF4-FFF2-40B4-BE49-F238E27FC236}">
                    <a16:creationId xmlns:a16="http://schemas.microsoft.com/office/drawing/2014/main" xmlns="" id="{C78FD017-4367-49C8-9F84-E020D95D84E9}"/>
                  </a:ext>
                </a:extLst>
              </p:cNvPr>
              <p:cNvSpPr/>
              <p:nvPr/>
            </p:nvSpPr>
            <p:spPr>
              <a:xfrm>
                <a:off x="1240146" y="4828448"/>
                <a:ext cx="901231" cy="25387"/>
              </a:xfrm>
              <a:custGeom>
                <a:avLst/>
                <a:gdLst>
                  <a:gd name="connsiteX0" fmla="*/ 899325 w 901230"/>
                  <a:gd name="connsiteY0" fmla="*/ 15231 h 25386"/>
                  <a:gd name="connsiteX1" fmla="*/ 451248 w 901230"/>
                  <a:gd name="connsiteY1" fmla="*/ 27289 h 25386"/>
                  <a:gd name="connsiteX2" fmla="*/ 3172 w 901230"/>
                  <a:gd name="connsiteY2" fmla="*/ 15231 h 25386"/>
                  <a:gd name="connsiteX3" fmla="*/ 451248 w 901230"/>
                  <a:gd name="connsiteY3" fmla="*/ 3172 h 25386"/>
                  <a:gd name="connsiteX4" fmla="*/ 899325 w 901230"/>
                  <a:gd name="connsiteY4" fmla="*/ 15231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230" h="25386">
                    <a:moveTo>
                      <a:pt x="899325" y="15231"/>
                    </a:moveTo>
                    <a:cubicBezTo>
                      <a:pt x="899325" y="21890"/>
                      <a:pt x="698714" y="27289"/>
                      <a:pt x="451248" y="27289"/>
                    </a:cubicBezTo>
                    <a:cubicBezTo>
                      <a:pt x="203782" y="27289"/>
                      <a:pt x="3172" y="21891"/>
                      <a:pt x="3172" y="15231"/>
                    </a:cubicBezTo>
                    <a:cubicBezTo>
                      <a:pt x="3172" y="8571"/>
                      <a:pt x="203782" y="3172"/>
                      <a:pt x="451248" y="3172"/>
                    </a:cubicBezTo>
                    <a:cubicBezTo>
                      <a:pt x="698714" y="3172"/>
                      <a:pt x="899325" y="8570"/>
                      <a:pt x="899325" y="15231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1">
                <a:extLst>
                  <a:ext uri="{FF2B5EF4-FFF2-40B4-BE49-F238E27FC236}">
                    <a16:creationId xmlns:a16="http://schemas.microsoft.com/office/drawing/2014/main" xmlns="" id="{A5B8E2C7-E139-4DC1-A55C-73C3B2507C3C}"/>
                  </a:ext>
                </a:extLst>
              </p:cNvPr>
              <p:cNvSpPr/>
              <p:nvPr/>
            </p:nvSpPr>
            <p:spPr>
              <a:xfrm>
                <a:off x="1363272" y="4879221"/>
                <a:ext cx="901231" cy="25387"/>
              </a:xfrm>
              <a:custGeom>
                <a:avLst/>
                <a:gdLst>
                  <a:gd name="connsiteX0" fmla="*/ 899325 w 901230"/>
                  <a:gd name="connsiteY0" fmla="*/ 15231 h 25386"/>
                  <a:gd name="connsiteX1" fmla="*/ 451248 w 901230"/>
                  <a:gd name="connsiteY1" fmla="*/ 27289 h 25386"/>
                  <a:gd name="connsiteX2" fmla="*/ 3172 w 901230"/>
                  <a:gd name="connsiteY2" fmla="*/ 15231 h 25386"/>
                  <a:gd name="connsiteX3" fmla="*/ 451248 w 901230"/>
                  <a:gd name="connsiteY3" fmla="*/ 3172 h 25386"/>
                  <a:gd name="connsiteX4" fmla="*/ 899325 w 901230"/>
                  <a:gd name="connsiteY4" fmla="*/ 15231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230" h="25386">
                    <a:moveTo>
                      <a:pt x="899325" y="15231"/>
                    </a:moveTo>
                    <a:cubicBezTo>
                      <a:pt x="899325" y="21890"/>
                      <a:pt x="698714" y="27289"/>
                      <a:pt x="451248" y="27289"/>
                    </a:cubicBezTo>
                    <a:cubicBezTo>
                      <a:pt x="203782" y="27289"/>
                      <a:pt x="3172" y="21891"/>
                      <a:pt x="3172" y="15231"/>
                    </a:cubicBezTo>
                    <a:cubicBezTo>
                      <a:pt x="3172" y="8571"/>
                      <a:pt x="203782" y="3172"/>
                      <a:pt x="451248" y="3172"/>
                    </a:cubicBezTo>
                    <a:cubicBezTo>
                      <a:pt x="698714" y="3172"/>
                      <a:pt x="899325" y="8570"/>
                      <a:pt x="899325" y="15231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2">
                <a:extLst>
                  <a:ext uri="{FF2B5EF4-FFF2-40B4-BE49-F238E27FC236}">
                    <a16:creationId xmlns:a16="http://schemas.microsoft.com/office/drawing/2014/main" xmlns="" id="{C0E83C16-7A24-4722-B46B-AC9252C7D738}"/>
                  </a:ext>
                </a:extLst>
              </p:cNvPr>
              <p:cNvSpPr/>
              <p:nvPr/>
            </p:nvSpPr>
            <p:spPr>
              <a:xfrm>
                <a:off x="1815791" y="4919206"/>
                <a:ext cx="710830" cy="25387"/>
              </a:xfrm>
              <a:custGeom>
                <a:avLst/>
                <a:gdLst>
                  <a:gd name="connsiteX0" fmla="*/ 708924 w 710829"/>
                  <a:gd name="connsiteY0" fmla="*/ 15230 h 25386"/>
                  <a:gd name="connsiteX1" fmla="*/ 356048 w 710829"/>
                  <a:gd name="connsiteY1" fmla="*/ 27289 h 25386"/>
                  <a:gd name="connsiteX2" fmla="*/ 3172 w 710829"/>
                  <a:gd name="connsiteY2" fmla="*/ 15230 h 25386"/>
                  <a:gd name="connsiteX3" fmla="*/ 356048 w 710829"/>
                  <a:gd name="connsiteY3" fmla="*/ 3172 h 25386"/>
                  <a:gd name="connsiteX4" fmla="*/ 708924 w 710829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29" h="25386">
                    <a:moveTo>
                      <a:pt x="708924" y="15230"/>
                    </a:moveTo>
                    <a:cubicBezTo>
                      <a:pt x="708924" y="21890"/>
                      <a:pt x="550936" y="27289"/>
                      <a:pt x="356048" y="27289"/>
                    </a:cubicBezTo>
                    <a:cubicBezTo>
                      <a:pt x="161160" y="27289"/>
                      <a:pt x="3172" y="21891"/>
                      <a:pt x="3172" y="15230"/>
                    </a:cubicBezTo>
                    <a:cubicBezTo>
                      <a:pt x="3172" y="8571"/>
                      <a:pt x="161160" y="3172"/>
                      <a:pt x="356048" y="3172"/>
                    </a:cubicBezTo>
                    <a:cubicBezTo>
                      <a:pt x="550936" y="3172"/>
                      <a:pt x="708924" y="8570"/>
                      <a:pt x="708924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3">
                <a:extLst>
                  <a:ext uri="{FF2B5EF4-FFF2-40B4-BE49-F238E27FC236}">
                    <a16:creationId xmlns:a16="http://schemas.microsoft.com/office/drawing/2014/main" xmlns="" id="{755E7098-AD5E-4C94-926D-6CCCB15C650A}"/>
                  </a:ext>
                </a:extLst>
              </p:cNvPr>
              <p:cNvSpPr/>
              <p:nvPr/>
            </p:nvSpPr>
            <p:spPr>
              <a:xfrm>
                <a:off x="821264" y="5141974"/>
                <a:ext cx="679096" cy="50774"/>
              </a:xfrm>
              <a:custGeom>
                <a:avLst/>
                <a:gdLst>
                  <a:gd name="connsiteX0" fmla="*/ 677191 w 679096"/>
                  <a:gd name="connsiteY0" fmla="*/ 26020 h 50773"/>
                  <a:gd name="connsiteX1" fmla="*/ 340181 w 679096"/>
                  <a:gd name="connsiteY1" fmla="*/ 48868 h 50773"/>
                  <a:gd name="connsiteX2" fmla="*/ 3172 w 679096"/>
                  <a:gd name="connsiteY2" fmla="*/ 26020 h 50773"/>
                  <a:gd name="connsiteX3" fmla="*/ 340181 w 679096"/>
                  <a:gd name="connsiteY3" fmla="*/ 3172 h 50773"/>
                  <a:gd name="connsiteX4" fmla="*/ 677191 w 679096"/>
                  <a:gd name="connsiteY4" fmla="*/ 26020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9096" h="50773">
                    <a:moveTo>
                      <a:pt x="677191" y="26020"/>
                    </a:moveTo>
                    <a:cubicBezTo>
                      <a:pt x="677191" y="38638"/>
                      <a:pt x="526306" y="48868"/>
                      <a:pt x="340181" y="48868"/>
                    </a:cubicBezTo>
                    <a:cubicBezTo>
                      <a:pt x="154056" y="48868"/>
                      <a:pt x="3172" y="38638"/>
                      <a:pt x="3172" y="26020"/>
                    </a:cubicBezTo>
                    <a:cubicBezTo>
                      <a:pt x="3172" y="13401"/>
                      <a:pt x="154056" y="3172"/>
                      <a:pt x="340181" y="3172"/>
                    </a:cubicBezTo>
                    <a:cubicBezTo>
                      <a:pt x="526306" y="3172"/>
                      <a:pt x="677191" y="13401"/>
                      <a:pt x="677191" y="2602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4">
                <a:extLst>
                  <a:ext uri="{FF2B5EF4-FFF2-40B4-BE49-F238E27FC236}">
                    <a16:creationId xmlns:a16="http://schemas.microsoft.com/office/drawing/2014/main" xmlns="" id="{B2C3D78D-06D6-42BE-9829-B1C85264824A}"/>
                  </a:ext>
                </a:extLst>
              </p:cNvPr>
              <p:cNvSpPr/>
              <p:nvPr/>
            </p:nvSpPr>
            <p:spPr>
              <a:xfrm>
                <a:off x="3008747" y="4979815"/>
                <a:ext cx="260214" cy="114241"/>
              </a:xfrm>
              <a:custGeom>
                <a:avLst/>
                <a:gdLst>
                  <a:gd name="connsiteX0" fmla="*/ 50360 w 260214"/>
                  <a:gd name="connsiteY0" fmla="*/ 4760 h 114240"/>
                  <a:gd name="connsiteX1" fmla="*/ 15453 w 260214"/>
                  <a:gd name="connsiteY1" fmla="*/ 56168 h 114240"/>
                  <a:gd name="connsiteX2" fmla="*/ 15453 w 260214"/>
                  <a:gd name="connsiteY2" fmla="*/ 110115 h 114240"/>
                  <a:gd name="connsiteX3" fmla="*/ 74477 w 260214"/>
                  <a:gd name="connsiteY3" fmla="*/ 110115 h 114240"/>
                  <a:gd name="connsiteX4" fmla="*/ 78920 w 260214"/>
                  <a:gd name="connsiteY4" fmla="*/ 96153 h 114240"/>
                  <a:gd name="connsiteX5" fmla="*/ 96691 w 260214"/>
                  <a:gd name="connsiteY5" fmla="*/ 99326 h 114240"/>
                  <a:gd name="connsiteX6" fmla="*/ 98595 w 260214"/>
                  <a:gd name="connsiteY6" fmla="*/ 106942 h 114240"/>
                  <a:gd name="connsiteX7" fmla="*/ 258532 w 260214"/>
                  <a:gd name="connsiteY7" fmla="*/ 108846 h 114240"/>
                  <a:gd name="connsiteX8" fmla="*/ 120174 w 260214"/>
                  <a:gd name="connsiteY8" fmla="*/ 30147 h 114240"/>
                  <a:gd name="connsiteX9" fmla="*/ 50360 w 260214"/>
                  <a:gd name="connsiteY9" fmla="*/ 4760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214" h="114240">
                    <a:moveTo>
                      <a:pt x="50360" y="4760"/>
                    </a:moveTo>
                    <a:cubicBezTo>
                      <a:pt x="50360" y="4760"/>
                      <a:pt x="23069" y="24435"/>
                      <a:pt x="15453" y="56168"/>
                    </a:cubicBezTo>
                    <a:cubicBezTo>
                      <a:pt x="7837" y="87902"/>
                      <a:pt x="-4222" y="108846"/>
                      <a:pt x="15453" y="110115"/>
                    </a:cubicBezTo>
                    <a:cubicBezTo>
                      <a:pt x="35128" y="111385"/>
                      <a:pt x="74477" y="110115"/>
                      <a:pt x="74477" y="110115"/>
                    </a:cubicBezTo>
                    <a:lnTo>
                      <a:pt x="78920" y="96153"/>
                    </a:lnTo>
                    <a:lnTo>
                      <a:pt x="96691" y="99326"/>
                    </a:lnTo>
                    <a:lnTo>
                      <a:pt x="98595" y="106942"/>
                    </a:lnTo>
                    <a:lnTo>
                      <a:pt x="258532" y="108846"/>
                    </a:lnTo>
                    <a:cubicBezTo>
                      <a:pt x="258532" y="108846"/>
                      <a:pt x="163331" y="27608"/>
                      <a:pt x="120174" y="30147"/>
                    </a:cubicBezTo>
                    <a:cubicBezTo>
                      <a:pt x="77651" y="32051"/>
                      <a:pt x="50360" y="4760"/>
                      <a:pt x="50360" y="4760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15">
                <a:extLst>
                  <a:ext uri="{FF2B5EF4-FFF2-40B4-BE49-F238E27FC236}">
                    <a16:creationId xmlns:a16="http://schemas.microsoft.com/office/drawing/2014/main" xmlns="" id="{2E1D9DFA-8A07-4753-8516-8CF848D64539}"/>
                  </a:ext>
                </a:extLst>
              </p:cNvPr>
              <p:cNvSpPr/>
              <p:nvPr/>
            </p:nvSpPr>
            <p:spPr>
              <a:xfrm>
                <a:off x="2884255" y="3632596"/>
                <a:ext cx="260214" cy="844110"/>
              </a:xfrm>
              <a:custGeom>
                <a:avLst/>
                <a:gdLst>
                  <a:gd name="connsiteX0" fmla="*/ 259897 w 260214"/>
                  <a:gd name="connsiteY0" fmla="*/ 5210 h 844110"/>
                  <a:gd name="connsiteX1" fmla="*/ 245300 w 260214"/>
                  <a:gd name="connsiteY1" fmla="*/ 843608 h 844110"/>
                  <a:gd name="connsiteX2" fmla="*/ 78382 w 260214"/>
                  <a:gd name="connsiteY2" fmla="*/ 843608 h 844110"/>
                  <a:gd name="connsiteX3" fmla="*/ 49821 w 260214"/>
                  <a:gd name="connsiteY3" fmla="*/ 319371 h 844110"/>
                  <a:gd name="connsiteX4" fmla="*/ 4760 w 260214"/>
                  <a:gd name="connsiteY4" fmla="*/ 64234 h 844110"/>
                  <a:gd name="connsiteX5" fmla="*/ 259897 w 260214"/>
                  <a:gd name="connsiteY5" fmla="*/ 5210 h 84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4" h="844110">
                    <a:moveTo>
                      <a:pt x="259897" y="5210"/>
                    </a:moveTo>
                    <a:lnTo>
                      <a:pt x="245300" y="843608"/>
                    </a:lnTo>
                    <a:lnTo>
                      <a:pt x="78382" y="843608"/>
                    </a:lnTo>
                    <a:cubicBezTo>
                      <a:pt x="78382" y="843608"/>
                      <a:pt x="6029" y="584028"/>
                      <a:pt x="49821" y="319371"/>
                    </a:cubicBezTo>
                    <a:cubicBezTo>
                      <a:pt x="49821" y="319371"/>
                      <a:pt x="4760" y="132778"/>
                      <a:pt x="4760" y="64234"/>
                    </a:cubicBezTo>
                    <a:cubicBezTo>
                      <a:pt x="4760" y="-4310"/>
                      <a:pt x="259897" y="5210"/>
                      <a:pt x="259897" y="5210"/>
                    </a:cubicBez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16">
                <a:extLst>
                  <a:ext uri="{FF2B5EF4-FFF2-40B4-BE49-F238E27FC236}">
                    <a16:creationId xmlns:a16="http://schemas.microsoft.com/office/drawing/2014/main" xmlns="" id="{9B218630-E89E-494A-8539-3C4145A77AC0}"/>
                  </a:ext>
                </a:extLst>
              </p:cNvPr>
              <p:cNvSpPr/>
              <p:nvPr/>
            </p:nvSpPr>
            <p:spPr>
              <a:xfrm>
                <a:off x="2526302" y="3680647"/>
                <a:ext cx="247521" cy="812377"/>
              </a:xfrm>
              <a:custGeom>
                <a:avLst/>
                <a:gdLst>
                  <a:gd name="connsiteX0" fmla="*/ 245934 w 247521"/>
                  <a:gd name="connsiteY0" fmla="*/ 35224 h 812376"/>
                  <a:gd name="connsiteX1" fmla="*/ 237049 w 247521"/>
                  <a:gd name="connsiteY1" fmla="*/ 807617 h 812376"/>
                  <a:gd name="connsiteX2" fmla="*/ 79016 w 247521"/>
                  <a:gd name="connsiteY2" fmla="*/ 807617 h 812376"/>
                  <a:gd name="connsiteX3" fmla="*/ 4760 w 247521"/>
                  <a:gd name="connsiteY3" fmla="*/ 4760 h 81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521" h="812376">
                    <a:moveTo>
                      <a:pt x="245934" y="35224"/>
                    </a:moveTo>
                    <a:lnTo>
                      <a:pt x="237049" y="807617"/>
                    </a:lnTo>
                    <a:lnTo>
                      <a:pt x="79016" y="807617"/>
                    </a:lnTo>
                    <a:lnTo>
                      <a:pt x="4760" y="4760"/>
                    </a:ln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17">
                <a:extLst>
                  <a:ext uri="{FF2B5EF4-FFF2-40B4-BE49-F238E27FC236}">
                    <a16:creationId xmlns:a16="http://schemas.microsoft.com/office/drawing/2014/main" xmlns="" id="{DB6AAF0C-AF7C-48B1-939B-87D93622E3E7}"/>
                  </a:ext>
                </a:extLst>
              </p:cNvPr>
              <p:cNvSpPr/>
              <p:nvPr/>
            </p:nvSpPr>
            <p:spPr>
              <a:xfrm>
                <a:off x="2373857" y="2202330"/>
                <a:ext cx="222134" cy="806030"/>
              </a:xfrm>
              <a:custGeom>
                <a:avLst/>
                <a:gdLst>
                  <a:gd name="connsiteX0" fmla="*/ 221941 w 222134"/>
                  <a:gd name="connsiteY0" fmla="*/ 67129 h 806030"/>
                  <a:gd name="connsiteX1" fmla="*/ 141973 w 222134"/>
                  <a:gd name="connsiteY1" fmla="*/ 317823 h 806030"/>
                  <a:gd name="connsiteX2" fmla="*/ 81044 w 222134"/>
                  <a:gd name="connsiteY2" fmla="*/ 701798 h 806030"/>
                  <a:gd name="connsiteX3" fmla="*/ 6153 w 222134"/>
                  <a:gd name="connsiteY3" fmla="*/ 802711 h 806030"/>
                  <a:gd name="connsiteX4" fmla="*/ 8692 w 222134"/>
                  <a:gd name="connsiteY4" fmla="*/ 460624 h 806030"/>
                  <a:gd name="connsiteX5" fmla="*/ 88660 w 222134"/>
                  <a:gd name="connsiteY5" fmla="*/ 22702 h 806030"/>
                  <a:gd name="connsiteX6" fmla="*/ 221941 w 222134"/>
                  <a:gd name="connsiteY6" fmla="*/ 67129 h 806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134" h="806030">
                    <a:moveTo>
                      <a:pt x="221941" y="67129"/>
                    </a:moveTo>
                    <a:cubicBezTo>
                      <a:pt x="221941" y="67129"/>
                      <a:pt x="151493" y="266415"/>
                      <a:pt x="141973" y="317823"/>
                    </a:cubicBezTo>
                    <a:cubicBezTo>
                      <a:pt x="132452" y="369231"/>
                      <a:pt x="74063" y="598982"/>
                      <a:pt x="81044" y="701798"/>
                    </a:cubicBezTo>
                    <a:cubicBezTo>
                      <a:pt x="88026" y="804615"/>
                      <a:pt x="6153" y="802711"/>
                      <a:pt x="6153" y="802711"/>
                    </a:cubicBezTo>
                    <a:cubicBezTo>
                      <a:pt x="6153" y="802711"/>
                      <a:pt x="1711" y="542496"/>
                      <a:pt x="8692" y="460624"/>
                    </a:cubicBezTo>
                    <a:cubicBezTo>
                      <a:pt x="15673" y="378751"/>
                      <a:pt x="60100" y="81091"/>
                      <a:pt x="88660" y="22702"/>
                    </a:cubicBezTo>
                    <a:cubicBezTo>
                      <a:pt x="116586" y="-35688"/>
                      <a:pt x="221941" y="67129"/>
                      <a:pt x="221941" y="67129"/>
                    </a:cubicBez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18">
                <a:extLst>
                  <a:ext uri="{FF2B5EF4-FFF2-40B4-BE49-F238E27FC236}">
                    <a16:creationId xmlns:a16="http://schemas.microsoft.com/office/drawing/2014/main" xmlns="" id="{54D8A2EF-8762-416B-8A4E-DB716DA3ACEE}"/>
                  </a:ext>
                </a:extLst>
              </p:cNvPr>
              <p:cNvSpPr/>
              <p:nvPr/>
            </p:nvSpPr>
            <p:spPr>
              <a:xfrm>
                <a:off x="2423179" y="2192981"/>
                <a:ext cx="196748" cy="88854"/>
              </a:xfrm>
              <a:custGeom>
                <a:avLst/>
                <a:gdLst>
                  <a:gd name="connsiteX0" fmla="*/ 194833 w 196747"/>
                  <a:gd name="connsiteY0" fmla="*/ 35224 h 88853"/>
                  <a:gd name="connsiteX1" fmla="*/ 187217 w 196747"/>
                  <a:gd name="connsiteY1" fmla="*/ 77747 h 88853"/>
                  <a:gd name="connsiteX2" fmla="*/ 51397 w 196747"/>
                  <a:gd name="connsiteY2" fmla="*/ 72035 h 88853"/>
                  <a:gd name="connsiteX3" fmla="*/ 6336 w 196747"/>
                  <a:gd name="connsiteY3" fmla="*/ 41571 h 88853"/>
                  <a:gd name="connsiteX4" fmla="*/ 10779 w 196747"/>
                  <a:gd name="connsiteY4" fmla="*/ 4760 h 88853"/>
                  <a:gd name="connsiteX5" fmla="*/ 194833 w 196747"/>
                  <a:gd name="connsiteY5" fmla="*/ 35224 h 88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747" h="88853">
                    <a:moveTo>
                      <a:pt x="194833" y="35224"/>
                    </a:moveTo>
                    <a:lnTo>
                      <a:pt x="187217" y="77747"/>
                    </a:lnTo>
                    <a:cubicBezTo>
                      <a:pt x="187217" y="77747"/>
                      <a:pt x="111056" y="101230"/>
                      <a:pt x="51397" y="72035"/>
                    </a:cubicBezTo>
                    <a:cubicBezTo>
                      <a:pt x="-8261" y="42840"/>
                      <a:pt x="6336" y="41571"/>
                      <a:pt x="6336" y="41571"/>
                    </a:cubicBezTo>
                    <a:lnTo>
                      <a:pt x="10779" y="4760"/>
                    </a:lnTo>
                    <a:lnTo>
                      <a:pt x="194833" y="35224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1">
                <a:extLst>
                  <a:ext uri="{FF2B5EF4-FFF2-40B4-BE49-F238E27FC236}">
                    <a16:creationId xmlns:a16="http://schemas.microsoft.com/office/drawing/2014/main" xmlns="" id="{981AEA38-1D41-424E-9E1B-6441B68D22B5}"/>
                  </a:ext>
                </a:extLst>
              </p:cNvPr>
              <p:cNvSpPr/>
              <p:nvPr/>
            </p:nvSpPr>
            <p:spPr>
              <a:xfrm>
                <a:off x="2916623" y="2196789"/>
                <a:ext cx="145974" cy="495042"/>
              </a:xfrm>
              <a:custGeom>
                <a:avLst/>
                <a:gdLst>
                  <a:gd name="connsiteX0" fmla="*/ 136137 w 145973"/>
                  <a:gd name="connsiteY0" fmla="*/ 4760 h 495042"/>
                  <a:gd name="connsiteX1" fmla="*/ 138675 w 145973"/>
                  <a:gd name="connsiteY1" fmla="*/ 342404 h 495042"/>
                  <a:gd name="connsiteX2" fmla="*/ 131694 w 145973"/>
                  <a:gd name="connsiteY2" fmla="*/ 494725 h 495042"/>
                  <a:gd name="connsiteX3" fmla="*/ 40302 w 145973"/>
                  <a:gd name="connsiteY3" fmla="*/ 339865 h 495042"/>
                  <a:gd name="connsiteX4" fmla="*/ 4760 w 145973"/>
                  <a:gd name="connsiteY4" fmla="*/ 37763 h 495042"/>
                  <a:gd name="connsiteX5" fmla="*/ 136137 w 145973"/>
                  <a:gd name="connsiteY5" fmla="*/ 4760 h 49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973" h="495042">
                    <a:moveTo>
                      <a:pt x="136137" y="4760"/>
                    </a:moveTo>
                    <a:cubicBezTo>
                      <a:pt x="136137" y="4760"/>
                      <a:pt x="145657" y="285919"/>
                      <a:pt x="138675" y="342404"/>
                    </a:cubicBezTo>
                    <a:cubicBezTo>
                      <a:pt x="131694" y="398890"/>
                      <a:pt x="131694" y="494725"/>
                      <a:pt x="131694" y="494725"/>
                    </a:cubicBezTo>
                    <a:lnTo>
                      <a:pt x="40302" y="339865"/>
                    </a:lnTo>
                    <a:lnTo>
                      <a:pt x="4760" y="37763"/>
                    </a:lnTo>
                    <a:lnTo>
                      <a:pt x="136137" y="4760"/>
                    </a:ln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2">
                <a:extLst>
                  <a:ext uri="{FF2B5EF4-FFF2-40B4-BE49-F238E27FC236}">
                    <a16:creationId xmlns:a16="http://schemas.microsoft.com/office/drawing/2014/main" xmlns="" id="{CC90B081-D773-440E-A082-1882D023A7CF}"/>
                  </a:ext>
                </a:extLst>
              </p:cNvPr>
              <p:cNvSpPr/>
              <p:nvPr/>
            </p:nvSpPr>
            <p:spPr>
              <a:xfrm>
                <a:off x="2962221" y="2166960"/>
                <a:ext cx="133281" cy="69814"/>
              </a:xfrm>
              <a:custGeom>
                <a:avLst/>
                <a:gdLst>
                  <a:gd name="connsiteX0" fmla="*/ 124177 w 133280"/>
                  <a:gd name="connsiteY0" fmla="*/ 36493 h 69813"/>
                  <a:gd name="connsiteX1" fmla="*/ 26438 w 133280"/>
                  <a:gd name="connsiteY1" fmla="*/ 64419 h 69813"/>
                  <a:gd name="connsiteX2" fmla="*/ 27707 w 133280"/>
                  <a:gd name="connsiteY2" fmla="*/ 20627 h 69813"/>
                  <a:gd name="connsiteX3" fmla="*/ 128619 w 133280"/>
                  <a:gd name="connsiteY3" fmla="*/ 4760 h 69813"/>
                  <a:gd name="connsiteX4" fmla="*/ 124177 w 133280"/>
                  <a:gd name="connsiteY4" fmla="*/ 36493 h 69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280" h="69813">
                    <a:moveTo>
                      <a:pt x="124177" y="36493"/>
                    </a:moveTo>
                    <a:cubicBezTo>
                      <a:pt x="124177" y="36493"/>
                      <a:pt x="75942" y="83459"/>
                      <a:pt x="26438" y="64419"/>
                    </a:cubicBezTo>
                    <a:cubicBezTo>
                      <a:pt x="-23067" y="45379"/>
                      <a:pt x="27707" y="20627"/>
                      <a:pt x="27707" y="20627"/>
                    </a:cubicBezTo>
                    <a:lnTo>
                      <a:pt x="128619" y="4760"/>
                    </a:lnTo>
                    <a:lnTo>
                      <a:pt x="124177" y="36493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3">
                <a:extLst>
                  <a:ext uri="{FF2B5EF4-FFF2-40B4-BE49-F238E27FC236}">
                    <a16:creationId xmlns:a16="http://schemas.microsoft.com/office/drawing/2014/main" xmlns="" id="{66B8EB93-3B65-40E1-A854-2A674F94A522}"/>
                  </a:ext>
                </a:extLst>
              </p:cNvPr>
              <p:cNvSpPr/>
              <p:nvPr/>
            </p:nvSpPr>
            <p:spPr>
              <a:xfrm>
                <a:off x="2856330" y="1868030"/>
                <a:ext cx="234828" cy="342722"/>
              </a:xfrm>
              <a:custGeom>
                <a:avLst/>
                <a:gdLst>
                  <a:gd name="connsiteX0" fmla="*/ 233876 w 234827"/>
                  <a:gd name="connsiteY0" fmla="*/ 303055 h 342721"/>
                  <a:gd name="connsiteX1" fmla="*/ 165332 w 234827"/>
                  <a:gd name="connsiteY1" fmla="*/ 342404 h 342721"/>
                  <a:gd name="connsiteX2" fmla="*/ 124078 w 234827"/>
                  <a:gd name="connsiteY2" fmla="*/ 333519 h 342721"/>
                  <a:gd name="connsiteX3" fmla="*/ 4760 w 234827"/>
                  <a:gd name="connsiteY3" fmla="*/ 4760 h 342721"/>
                  <a:gd name="connsiteX4" fmla="*/ 233876 w 234827"/>
                  <a:gd name="connsiteY4" fmla="*/ 303055 h 34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827" h="342721">
                    <a:moveTo>
                      <a:pt x="233876" y="303055"/>
                    </a:moveTo>
                    <a:cubicBezTo>
                      <a:pt x="233876" y="303055"/>
                      <a:pt x="185641" y="342404"/>
                      <a:pt x="165332" y="342404"/>
                    </a:cubicBezTo>
                    <a:cubicBezTo>
                      <a:pt x="145022" y="342404"/>
                      <a:pt x="124078" y="333519"/>
                      <a:pt x="124078" y="333519"/>
                    </a:cubicBezTo>
                    <a:lnTo>
                      <a:pt x="4760" y="4760"/>
                    </a:lnTo>
                    <a:cubicBezTo>
                      <a:pt x="4760" y="5395"/>
                      <a:pt x="190084" y="174852"/>
                      <a:pt x="233876" y="303055"/>
                    </a:cubicBezTo>
                    <a:close/>
                  </a:path>
                </a:pathLst>
              </a:custGeom>
              <a:solidFill>
                <a:srgbClr val="F4EE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4">
                <a:extLst>
                  <a:ext uri="{FF2B5EF4-FFF2-40B4-BE49-F238E27FC236}">
                    <a16:creationId xmlns:a16="http://schemas.microsoft.com/office/drawing/2014/main" xmlns="" id="{6D5D2B16-6F53-413A-85C0-70EA87BF7BDB}"/>
                  </a:ext>
                </a:extLst>
              </p:cNvPr>
              <p:cNvSpPr/>
              <p:nvPr/>
            </p:nvSpPr>
            <p:spPr>
              <a:xfrm>
                <a:off x="2680633" y="1805198"/>
                <a:ext cx="215788" cy="165014"/>
              </a:xfrm>
              <a:custGeom>
                <a:avLst/>
                <a:gdLst>
                  <a:gd name="connsiteX0" fmla="*/ 45272 w 215787"/>
                  <a:gd name="connsiteY0" fmla="*/ 4760 h 165014"/>
                  <a:gd name="connsiteX1" fmla="*/ 9731 w 215787"/>
                  <a:gd name="connsiteY1" fmla="*/ 87902 h 165014"/>
                  <a:gd name="connsiteX2" fmla="*/ 35752 w 215787"/>
                  <a:gd name="connsiteY2" fmla="*/ 127251 h 165014"/>
                  <a:gd name="connsiteX3" fmla="*/ 164590 w 215787"/>
                  <a:gd name="connsiteY3" fmla="*/ 153273 h 165014"/>
                  <a:gd name="connsiteX4" fmla="*/ 217268 w 215787"/>
                  <a:gd name="connsiteY4" fmla="*/ 115827 h 165014"/>
                  <a:gd name="connsiteX5" fmla="*/ 181091 w 215787"/>
                  <a:gd name="connsiteY5" fmla="*/ 68227 h 165014"/>
                  <a:gd name="connsiteX6" fmla="*/ 45272 w 215787"/>
                  <a:gd name="connsiteY6" fmla="*/ 4760 h 16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787" h="165014">
                    <a:moveTo>
                      <a:pt x="45272" y="4760"/>
                    </a:moveTo>
                    <a:cubicBezTo>
                      <a:pt x="45272" y="4760"/>
                      <a:pt x="17981" y="80286"/>
                      <a:pt x="9731" y="87902"/>
                    </a:cubicBezTo>
                    <a:cubicBezTo>
                      <a:pt x="1480" y="95518"/>
                      <a:pt x="-424" y="99326"/>
                      <a:pt x="35752" y="127251"/>
                    </a:cubicBezTo>
                    <a:cubicBezTo>
                      <a:pt x="71928" y="155177"/>
                      <a:pt x="118259" y="174217"/>
                      <a:pt x="164590" y="153273"/>
                    </a:cubicBezTo>
                    <a:cubicBezTo>
                      <a:pt x="210921" y="132329"/>
                      <a:pt x="217268" y="115827"/>
                      <a:pt x="217268" y="115827"/>
                    </a:cubicBezTo>
                    <a:cubicBezTo>
                      <a:pt x="217268" y="115827"/>
                      <a:pt x="187438" y="79651"/>
                      <a:pt x="181091" y="68227"/>
                    </a:cubicBezTo>
                    <a:cubicBezTo>
                      <a:pt x="174745" y="56803"/>
                      <a:pt x="45272" y="4760"/>
                      <a:pt x="45272" y="4760"/>
                    </a:cubicBez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5">
                <a:extLst>
                  <a:ext uri="{FF2B5EF4-FFF2-40B4-BE49-F238E27FC236}">
                    <a16:creationId xmlns:a16="http://schemas.microsoft.com/office/drawing/2014/main" xmlns="" id="{0E86B0A2-E466-46B3-88A6-A52856AB4130}"/>
                  </a:ext>
                </a:extLst>
              </p:cNvPr>
              <p:cNvSpPr/>
              <p:nvPr/>
            </p:nvSpPr>
            <p:spPr>
              <a:xfrm>
                <a:off x="2721145" y="1780446"/>
                <a:ext cx="145974" cy="95200"/>
              </a:xfrm>
              <a:custGeom>
                <a:avLst/>
                <a:gdLst>
                  <a:gd name="connsiteX0" fmla="*/ 10472 w 145973"/>
                  <a:gd name="connsiteY0" fmla="*/ 4760 h 95200"/>
                  <a:gd name="connsiteX1" fmla="*/ 4760 w 145973"/>
                  <a:gd name="connsiteY1" fmla="*/ 28877 h 95200"/>
                  <a:gd name="connsiteX2" fmla="*/ 140579 w 145973"/>
                  <a:gd name="connsiteY2" fmla="*/ 92344 h 95200"/>
                  <a:gd name="connsiteX3" fmla="*/ 143118 w 145973"/>
                  <a:gd name="connsiteY3" fmla="*/ 46648 h 95200"/>
                  <a:gd name="connsiteX4" fmla="*/ 10472 w 145973"/>
                  <a:gd name="connsiteY4" fmla="*/ 4760 h 9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73" h="95200">
                    <a:moveTo>
                      <a:pt x="10472" y="4760"/>
                    </a:moveTo>
                    <a:lnTo>
                      <a:pt x="4760" y="28877"/>
                    </a:lnTo>
                    <a:cubicBezTo>
                      <a:pt x="4760" y="28877"/>
                      <a:pt x="101864" y="108211"/>
                      <a:pt x="140579" y="92344"/>
                    </a:cubicBezTo>
                    <a:lnTo>
                      <a:pt x="143118" y="46648"/>
                    </a:lnTo>
                    <a:lnTo>
                      <a:pt x="10472" y="4760"/>
                    </a:ln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6">
                <a:extLst>
                  <a:ext uri="{FF2B5EF4-FFF2-40B4-BE49-F238E27FC236}">
                    <a16:creationId xmlns:a16="http://schemas.microsoft.com/office/drawing/2014/main" xmlns="" id="{EFB8343E-E6EC-484B-B2EB-5AC450832B5B}"/>
                  </a:ext>
                </a:extLst>
              </p:cNvPr>
              <p:cNvSpPr/>
              <p:nvPr/>
            </p:nvSpPr>
            <p:spPr>
              <a:xfrm>
                <a:off x="2635465" y="1440898"/>
                <a:ext cx="317335" cy="399842"/>
              </a:xfrm>
              <a:custGeom>
                <a:avLst/>
                <a:gdLst>
                  <a:gd name="connsiteX0" fmla="*/ 317652 w 317334"/>
                  <a:gd name="connsiteY0" fmla="*/ 155811 h 399841"/>
                  <a:gd name="connsiteX1" fmla="*/ 305593 w 317334"/>
                  <a:gd name="connsiteY1" fmla="*/ 205950 h 399841"/>
                  <a:gd name="connsiteX2" fmla="*/ 295439 w 317334"/>
                  <a:gd name="connsiteY2" fmla="*/ 242126 h 399841"/>
                  <a:gd name="connsiteX3" fmla="*/ 273225 w 317334"/>
                  <a:gd name="connsiteY3" fmla="*/ 319556 h 399841"/>
                  <a:gd name="connsiteX4" fmla="*/ 218009 w 317334"/>
                  <a:gd name="connsiteY4" fmla="*/ 395082 h 399841"/>
                  <a:gd name="connsiteX5" fmla="*/ 94248 w 317334"/>
                  <a:gd name="connsiteY5" fmla="*/ 353828 h 399841"/>
                  <a:gd name="connsiteX6" fmla="*/ 30782 w 317334"/>
                  <a:gd name="connsiteY6" fmla="*/ 331615 h 399841"/>
                  <a:gd name="connsiteX7" fmla="*/ 4760 w 317334"/>
                  <a:gd name="connsiteY7" fmla="*/ 157715 h 399841"/>
                  <a:gd name="connsiteX8" fmla="*/ 72035 w 317334"/>
                  <a:gd name="connsiteY8" fmla="*/ 28877 h 399841"/>
                  <a:gd name="connsiteX9" fmla="*/ 130424 w 317334"/>
                  <a:gd name="connsiteY9" fmla="*/ 4760 h 399841"/>
                  <a:gd name="connsiteX10" fmla="*/ 317652 w 317334"/>
                  <a:gd name="connsiteY10" fmla="*/ 155811 h 39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334" h="399841">
                    <a:moveTo>
                      <a:pt x="317652" y="155811"/>
                    </a:moveTo>
                    <a:lnTo>
                      <a:pt x="305593" y="205950"/>
                    </a:lnTo>
                    <a:cubicBezTo>
                      <a:pt x="305593" y="205950"/>
                      <a:pt x="298612" y="207854"/>
                      <a:pt x="295439" y="242126"/>
                    </a:cubicBezTo>
                    <a:cubicBezTo>
                      <a:pt x="292265" y="276398"/>
                      <a:pt x="295439" y="269417"/>
                      <a:pt x="273225" y="319556"/>
                    </a:cubicBezTo>
                    <a:cubicBezTo>
                      <a:pt x="251012" y="369695"/>
                      <a:pt x="237049" y="391908"/>
                      <a:pt x="218009" y="395082"/>
                    </a:cubicBezTo>
                    <a:cubicBezTo>
                      <a:pt x="198969" y="398255"/>
                      <a:pt x="157715" y="407140"/>
                      <a:pt x="94248" y="353828"/>
                    </a:cubicBezTo>
                    <a:cubicBezTo>
                      <a:pt x="30782" y="300516"/>
                      <a:pt x="30782" y="331615"/>
                      <a:pt x="30782" y="331615"/>
                    </a:cubicBezTo>
                    <a:lnTo>
                      <a:pt x="4760" y="157715"/>
                    </a:lnTo>
                    <a:lnTo>
                      <a:pt x="72035" y="28877"/>
                    </a:lnTo>
                    <a:lnTo>
                      <a:pt x="130424" y="4760"/>
                    </a:lnTo>
                    <a:lnTo>
                      <a:pt x="317652" y="155811"/>
                    </a:ln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27">
                <a:extLst>
                  <a:ext uri="{FF2B5EF4-FFF2-40B4-BE49-F238E27FC236}">
                    <a16:creationId xmlns:a16="http://schemas.microsoft.com/office/drawing/2014/main" xmlns="" id="{D788AC91-87E7-4B16-8AA0-A9DECD7CE28E}"/>
                  </a:ext>
                </a:extLst>
              </p:cNvPr>
              <p:cNvSpPr/>
              <p:nvPr/>
            </p:nvSpPr>
            <p:spPr>
              <a:xfrm>
                <a:off x="2542168" y="1380948"/>
                <a:ext cx="437922" cy="444269"/>
              </a:xfrm>
              <a:custGeom>
                <a:avLst/>
                <a:gdLst>
                  <a:gd name="connsiteX0" fmla="*/ 207854 w 437921"/>
                  <a:gd name="connsiteY0" fmla="*/ 86923 h 444268"/>
                  <a:gd name="connsiteX1" fmla="*/ 302420 w 437921"/>
                  <a:gd name="connsiteY1" fmla="*/ 181489 h 444268"/>
                  <a:gd name="connsiteX2" fmla="*/ 398890 w 437921"/>
                  <a:gd name="connsiteY2" fmla="*/ 265900 h 444268"/>
                  <a:gd name="connsiteX3" fmla="*/ 435066 w 437921"/>
                  <a:gd name="connsiteY3" fmla="*/ 183393 h 444268"/>
                  <a:gd name="connsiteX4" fmla="*/ 299247 w 437921"/>
                  <a:gd name="connsiteY4" fmla="*/ 18379 h 444268"/>
                  <a:gd name="connsiteX5" fmla="*/ 142483 w 437921"/>
                  <a:gd name="connsiteY5" fmla="*/ 33611 h 444268"/>
                  <a:gd name="connsiteX6" fmla="*/ 58072 w 437921"/>
                  <a:gd name="connsiteY6" fmla="*/ 193548 h 444268"/>
                  <a:gd name="connsiteX7" fmla="*/ 59976 w 437921"/>
                  <a:gd name="connsiteY7" fmla="*/ 382679 h 444268"/>
                  <a:gd name="connsiteX8" fmla="*/ 4760 w 437921"/>
                  <a:gd name="connsiteY8" fmla="*/ 382679 h 444268"/>
                  <a:gd name="connsiteX9" fmla="*/ 63150 w 437921"/>
                  <a:gd name="connsiteY9" fmla="*/ 437895 h 444268"/>
                  <a:gd name="connsiteX10" fmla="*/ 155811 w 437921"/>
                  <a:gd name="connsiteY10" fmla="*/ 382679 h 444268"/>
                  <a:gd name="connsiteX11" fmla="*/ 128521 w 437921"/>
                  <a:gd name="connsiteY11" fmla="*/ 293191 h 444268"/>
                  <a:gd name="connsiteX12" fmla="*/ 190718 w 437921"/>
                  <a:gd name="connsiteY12" fmla="*/ 203702 h 444268"/>
                  <a:gd name="connsiteX13" fmla="*/ 207854 w 437921"/>
                  <a:gd name="connsiteY13" fmla="*/ 86923 h 44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7921" h="444268">
                    <a:moveTo>
                      <a:pt x="207854" y="86923"/>
                    </a:moveTo>
                    <a:cubicBezTo>
                      <a:pt x="207854" y="86923"/>
                      <a:pt x="244030" y="155468"/>
                      <a:pt x="302420" y="181489"/>
                    </a:cubicBezTo>
                    <a:cubicBezTo>
                      <a:pt x="360810" y="207511"/>
                      <a:pt x="417930" y="219569"/>
                      <a:pt x="398890" y="265900"/>
                    </a:cubicBezTo>
                    <a:cubicBezTo>
                      <a:pt x="398890" y="265900"/>
                      <a:pt x="442047" y="276055"/>
                      <a:pt x="435066" y="183393"/>
                    </a:cubicBezTo>
                    <a:cubicBezTo>
                      <a:pt x="428085" y="90731"/>
                      <a:pt x="345578" y="28534"/>
                      <a:pt x="299247" y="18379"/>
                    </a:cubicBezTo>
                    <a:cubicBezTo>
                      <a:pt x="252916" y="8224"/>
                      <a:pt x="185641" y="-12720"/>
                      <a:pt x="142483" y="33611"/>
                    </a:cubicBezTo>
                    <a:cubicBezTo>
                      <a:pt x="99326" y="79942"/>
                      <a:pt x="54899" y="104059"/>
                      <a:pt x="58072" y="193548"/>
                    </a:cubicBezTo>
                    <a:cubicBezTo>
                      <a:pt x="61246" y="283036"/>
                      <a:pt x="89171" y="379506"/>
                      <a:pt x="59976" y="382679"/>
                    </a:cubicBezTo>
                    <a:cubicBezTo>
                      <a:pt x="30782" y="385853"/>
                      <a:pt x="4760" y="382679"/>
                      <a:pt x="4760" y="382679"/>
                    </a:cubicBezTo>
                    <a:cubicBezTo>
                      <a:pt x="4760" y="382679"/>
                      <a:pt x="13646" y="430914"/>
                      <a:pt x="63150" y="437895"/>
                    </a:cubicBezTo>
                    <a:cubicBezTo>
                      <a:pt x="113289" y="444877"/>
                      <a:pt x="157715" y="444877"/>
                      <a:pt x="155811" y="382679"/>
                    </a:cubicBezTo>
                    <a:cubicBezTo>
                      <a:pt x="153907" y="320482"/>
                      <a:pt x="121539" y="317308"/>
                      <a:pt x="128521" y="293191"/>
                    </a:cubicBezTo>
                    <a:cubicBezTo>
                      <a:pt x="135502" y="269074"/>
                      <a:pt x="186910" y="243052"/>
                      <a:pt x="190718" y="203702"/>
                    </a:cubicBezTo>
                    <a:cubicBezTo>
                      <a:pt x="193892" y="164353"/>
                      <a:pt x="180564" y="90097"/>
                      <a:pt x="207854" y="86923"/>
                    </a:cubicBezTo>
                    <a:close/>
                  </a:path>
                </a:pathLst>
              </a:custGeom>
              <a:solidFill>
                <a:srgbClr val="003E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28">
                <a:extLst>
                  <a:ext uri="{FF2B5EF4-FFF2-40B4-BE49-F238E27FC236}">
                    <a16:creationId xmlns:a16="http://schemas.microsoft.com/office/drawing/2014/main" xmlns="" id="{C48E0A97-1BFD-4478-86E0-D33E676766F6}"/>
                  </a:ext>
                </a:extLst>
              </p:cNvPr>
              <p:cNvSpPr/>
              <p:nvPr/>
            </p:nvSpPr>
            <p:spPr>
              <a:xfrm>
                <a:off x="2410080" y="1887493"/>
                <a:ext cx="602936" cy="545816"/>
              </a:xfrm>
              <a:custGeom>
                <a:avLst/>
                <a:gdLst>
                  <a:gd name="connsiteX0" fmla="*/ 541768 w 602935"/>
                  <a:gd name="connsiteY0" fmla="*/ 538095 h 545815"/>
                  <a:gd name="connsiteX1" fmla="*/ 225702 w 602935"/>
                  <a:gd name="connsiteY1" fmla="*/ 541268 h 545815"/>
                  <a:gd name="connsiteX2" fmla="*/ 207932 w 602935"/>
                  <a:gd name="connsiteY2" fmla="*/ 340713 h 545815"/>
                  <a:gd name="connsiteX3" fmla="*/ 114635 w 602935"/>
                  <a:gd name="connsiteY3" fmla="*/ 355310 h 545815"/>
                  <a:gd name="connsiteX4" fmla="*/ 4838 w 602935"/>
                  <a:gd name="connsiteY4" fmla="*/ 302633 h 545815"/>
                  <a:gd name="connsiteX5" fmla="*/ 213644 w 602935"/>
                  <a:gd name="connsiteY5" fmla="*/ 67170 h 545815"/>
                  <a:gd name="connsiteX6" fmla="*/ 279649 w 602935"/>
                  <a:gd name="connsiteY6" fmla="*/ 4973 h 545815"/>
                  <a:gd name="connsiteX7" fmla="*/ 487186 w 602935"/>
                  <a:gd name="connsiteY7" fmla="*/ 32898 h 545815"/>
                  <a:gd name="connsiteX8" fmla="*/ 599523 w 602935"/>
                  <a:gd name="connsiteY8" fmla="*/ 241070 h 545815"/>
                  <a:gd name="connsiteX9" fmla="*/ 567155 w 602935"/>
                  <a:gd name="connsiteY9" fmla="*/ 376889 h 545815"/>
                  <a:gd name="connsiteX10" fmla="*/ 541768 w 602935"/>
                  <a:gd name="connsiteY10" fmla="*/ 538095 h 5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2935" h="545815">
                    <a:moveTo>
                      <a:pt x="541768" y="538095"/>
                    </a:moveTo>
                    <a:lnTo>
                      <a:pt x="225702" y="541268"/>
                    </a:lnTo>
                    <a:lnTo>
                      <a:pt x="207932" y="340713"/>
                    </a:lnTo>
                    <a:cubicBezTo>
                      <a:pt x="207932" y="340713"/>
                      <a:pt x="166678" y="358484"/>
                      <a:pt x="114635" y="355310"/>
                    </a:cubicBezTo>
                    <a:cubicBezTo>
                      <a:pt x="62593" y="352137"/>
                      <a:pt x="2299" y="324846"/>
                      <a:pt x="4838" y="302633"/>
                    </a:cubicBezTo>
                    <a:cubicBezTo>
                      <a:pt x="7376" y="280419"/>
                      <a:pt x="75286" y="108424"/>
                      <a:pt x="213644" y="67170"/>
                    </a:cubicBezTo>
                    <a:cubicBezTo>
                      <a:pt x="213644" y="67170"/>
                      <a:pt x="240935" y="530"/>
                      <a:pt x="279649" y="4973"/>
                    </a:cubicBezTo>
                    <a:cubicBezTo>
                      <a:pt x="318999" y="10050"/>
                      <a:pt x="487186" y="32898"/>
                      <a:pt x="487186" y="32898"/>
                    </a:cubicBezTo>
                    <a:cubicBezTo>
                      <a:pt x="487186" y="32898"/>
                      <a:pt x="602696" y="186488"/>
                      <a:pt x="599523" y="241070"/>
                    </a:cubicBezTo>
                    <a:cubicBezTo>
                      <a:pt x="596350" y="295017"/>
                      <a:pt x="603965" y="308345"/>
                      <a:pt x="567155" y="376889"/>
                    </a:cubicBezTo>
                    <a:cubicBezTo>
                      <a:pt x="530344" y="445433"/>
                      <a:pt x="541768" y="538095"/>
                      <a:pt x="541768" y="5380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29">
                <a:extLst>
                  <a:ext uri="{FF2B5EF4-FFF2-40B4-BE49-F238E27FC236}">
                    <a16:creationId xmlns:a16="http://schemas.microsoft.com/office/drawing/2014/main" xmlns="" id="{ADE46DC3-7588-445E-AE89-E98E26A689E3}"/>
                  </a:ext>
                </a:extLst>
              </p:cNvPr>
              <p:cNvSpPr/>
              <p:nvPr/>
            </p:nvSpPr>
            <p:spPr>
              <a:xfrm>
                <a:off x="2059109" y="2363707"/>
                <a:ext cx="1389926" cy="1408966"/>
              </a:xfrm>
              <a:custGeom>
                <a:avLst/>
                <a:gdLst>
                  <a:gd name="connsiteX0" fmla="*/ 908606 w 1389926"/>
                  <a:gd name="connsiteY0" fmla="*/ 4760 h 1408966"/>
                  <a:gd name="connsiteX1" fmla="*/ 1036174 w 1389926"/>
                  <a:gd name="connsiteY1" fmla="*/ 391908 h 1408966"/>
                  <a:gd name="connsiteX2" fmla="*/ 1340181 w 1389926"/>
                  <a:gd name="connsiteY2" fmla="*/ 1034194 h 1408966"/>
                  <a:gd name="connsiteX3" fmla="*/ 1320506 w 1389926"/>
                  <a:gd name="connsiteY3" fmla="*/ 1309006 h 1408966"/>
                  <a:gd name="connsiteX4" fmla="*/ 1055849 w 1389926"/>
                  <a:gd name="connsiteY4" fmla="*/ 1328681 h 1408966"/>
                  <a:gd name="connsiteX5" fmla="*/ 742322 w 1389926"/>
                  <a:gd name="connsiteY5" fmla="*/ 1397225 h 1408966"/>
                  <a:gd name="connsiteX6" fmla="*/ 159061 w 1389926"/>
                  <a:gd name="connsiteY6" fmla="*/ 1357875 h 1408966"/>
                  <a:gd name="connsiteX7" fmla="*/ 61322 w 1389926"/>
                  <a:gd name="connsiteY7" fmla="*/ 1014519 h 1408966"/>
                  <a:gd name="connsiteX8" fmla="*/ 433873 w 1389926"/>
                  <a:gd name="connsiteY8" fmla="*/ 372234 h 1408966"/>
                  <a:gd name="connsiteX9" fmla="*/ 577308 w 1389926"/>
                  <a:gd name="connsiteY9" fmla="*/ 65054 h 1408966"/>
                  <a:gd name="connsiteX10" fmla="*/ 908606 w 1389926"/>
                  <a:gd name="connsiteY10" fmla="*/ 4760 h 140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89926" h="1408966">
                    <a:moveTo>
                      <a:pt x="908606" y="4760"/>
                    </a:moveTo>
                    <a:cubicBezTo>
                      <a:pt x="908606" y="4760"/>
                      <a:pt x="1011422" y="343039"/>
                      <a:pt x="1036174" y="391908"/>
                    </a:cubicBezTo>
                    <a:cubicBezTo>
                      <a:pt x="1060926" y="440778"/>
                      <a:pt x="1310986" y="955495"/>
                      <a:pt x="1340181" y="1034194"/>
                    </a:cubicBezTo>
                    <a:cubicBezTo>
                      <a:pt x="1369376" y="1112893"/>
                      <a:pt x="1437920" y="1235384"/>
                      <a:pt x="1320506" y="1309006"/>
                    </a:cubicBezTo>
                    <a:cubicBezTo>
                      <a:pt x="1203092" y="1382627"/>
                      <a:pt x="1168820" y="1328681"/>
                      <a:pt x="1055849" y="1328681"/>
                    </a:cubicBezTo>
                    <a:cubicBezTo>
                      <a:pt x="942878" y="1328681"/>
                      <a:pt x="874333" y="1373107"/>
                      <a:pt x="742322" y="1397225"/>
                    </a:cubicBezTo>
                    <a:cubicBezTo>
                      <a:pt x="609676" y="1421977"/>
                      <a:pt x="237125" y="1411822"/>
                      <a:pt x="159061" y="1357875"/>
                    </a:cubicBezTo>
                    <a:cubicBezTo>
                      <a:pt x="80362" y="1303928"/>
                      <a:pt x="-80844" y="1201112"/>
                      <a:pt x="61322" y="1014519"/>
                    </a:cubicBezTo>
                    <a:cubicBezTo>
                      <a:pt x="203488" y="827926"/>
                      <a:pt x="394523" y="436335"/>
                      <a:pt x="433873" y="372234"/>
                    </a:cubicBezTo>
                    <a:cubicBezTo>
                      <a:pt x="473222" y="308767"/>
                      <a:pt x="543671" y="95518"/>
                      <a:pt x="577308" y="65054"/>
                    </a:cubicBezTo>
                    <a:cubicBezTo>
                      <a:pt x="610946" y="34590"/>
                      <a:pt x="908606" y="4760"/>
                      <a:pt x="908606" y="4760"/>
                    </a:cubicBez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0">
                <a:extLst>
                  <a:ext uri="{FF2B5EF4-FFF2-40B4-BE49-F238E27FC236}">
                    <a16:creationId xmlns:a16="http://schemas.microsoft.com/office/drawing/2014/main" xmlns="" id="{84D4BBC3-B0C4-43FC-85A4-A99CEC2D6DBC}"/>
                  </a:ext>
                </a:extLst>
              </p:cNvPr>
              <p:cNvSpPr/>
              <p:nvPr/>
            </p:nvSpPr>
            <p:spPr>
              <a:xfrm>
                <a:off x="2959146" y="4470810"/>
                <a:ext cx="196748" cy="590243"/>
              </a:xfrm>
              <a:custGeom>
                <a:avLst/>
                <a:gdLst>
                  <a:gd name="connsiteX0" fmla="*/ 92344 w 196747"/>
                  <a:gd name="connsiteY0" fmla="*/ 535344 h 590242"/>
                  <a:gd name="connsiteX1" fmla="*/ 129790 w 196747"/>
                  <a:gd name="connsiteY1" fmla="*/ 586117 h 590242"/>
                  <a:gd name="connsiteX2" fmla="*/ 197700 w 196747"/>
                  <a:gd name="connsiteY2" fmla="*/ 565808 h 590242"/>
                  <a:gd name="connsiteX3" fmla="*/ 174217 w 196747"/>
                  <a:gd name="connsiteY3" fmla="*/ 545498 h 590242"/>
                  <a:gd name="connsiteX4" fmla="*/ 171678 w 196747"/>
                  <a:gd name="connsiteY4" fmla="*/ 4760 h 590242"/>
                  <a:gd name="connsiteX5" fmla="*/ 4760 w 196747"/>
                  <a:gd name="connsiteY5" fmla="*/ 4760 h 590242"/>
                  <a:gd name="connsiteX6" fmla="*/ 92344 w 196747"/>
                  <a:gd name="connsiteY6" fmla="*/ 535344 h 590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747" h="590242">
                    <a:moveTo>
                      <a:pt x="92344" y="535344"/>
                    </a:moveTo>
                    <a:cubicBezTo>
                      <a:pt x="92344" y="535344"/>
                      <a:pt x="85363" y="579136"/>
                      <a:pt x="129790" y="586117"/>
                    </a:cubicBezTo>
                    <a:cubicBezTo>
                      <a:pt x="173582" y="593098"/>
                      <a:pt x="197700" y="565808"/>
                      <a:pt x="197700" y="565808"/>
                    </a:cubicBezTo>
                    <a:lnTo>
                      <a:pt x="174217" y="545498"/>
                    </a:lnTo>
                    <a:lnTo>
                      <a:pt x="171678" y="4760"/>
                    </a:lnTo>
                    <a:lnTo>
                      <a:pt x="4760" y="4760"/>
                    </a:lnTo>
                    <a:lnTo>
                      <a:pt x="92344" y="535344"/>
                    </a:ln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543">
                <a:extLst>
                  <a:ext uri="{FF2B5EF4-FFF2-40B4-BE49-F238E27FC236}">
                    <a16:creationId xmlns:a16="http://schemas.microsoft.com/office/drawing/2014/main" xmlns="" id="{3833BF8F-D25E-4EB6-A920-85F445CEB150}"/>
                  </a:ext>
                </a:extLst>
              </p:cNvPr>
              <p:cNvSpPr/>
              <p:nvPr/>
            </p:nvSpPr>
            <p:spPr>
              <a:xfrm>
                <a:off x="2600558" y="4483503"/>
                <a:ext cx="203094" cy="596589"/>
              </a:xfrm>
              <a:custGeom>
                <a:avLst/>
                <a:gdLst>
                  <a:gd name="connsiteX0" fmla="*/ 72670 w 203094"/>
                  <a:gd name="connsiteY0" fmla="*/ 522016 h 596589"/>
                  <a:gd name="connsiteX1" fmla="*/ 112019 w 203094"/>
                  <a:gd name="connsiteY1" fmla="*/ 595637 h 596589"/>
                  <a:gd name="connsiteX2" fmla="*/ 198334 w 203094"/>
                  <a:gd name="connsiteY2" fmla="*/ 568346 h 596589"/>
                  <a:gd name="connsiteX3" fmla="*/ 189449 w 203094"/>
                  <a:gd name="connsiteY3" fmla="*/ 540421 h 596589"/>
                  <a:gd name="connsiteX4" fmla="*/ 164697 w 203094"/>
                  <a:gd name="connsiteY4" fmla="*/ 527727 h 596589"/>
                  <a:gd name="connsiteX5" fmla="*/ 162793 w 203094"/>
                  <a:gd name="connsiteY5" fmla="*/ 4760 h 596589"/>
                  <a:gd name="connsiteX6" fmla="*/ 4760 w 203094"/>
                  <a:gd name="connsiteY6" fmla="*/ 4760 h 596589"/>
                  <a:gd name="connsiteX7" fmla="*/ 72670 w 203094"/>
                  <a:gd name="connsiteY7" fmla="*/ 522016 h 59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94" h="596589">
                    <a:moveTo>
                      <a:pt x="72670" y="522016"/>
                    </a:moveTo>
                    <a:lnTo>
                      <a:pt x="112019" y="595637"/>
                    </a:lnTo>
                    <a:lnTo>
                      <a:pt x="198334" y="568346"/>
                    </a:lnTo>
                    <a:lnTo>
                      <a:pt x="189449" y="540421"/>
                    </a:lnTo>
                    <a:cubicBezTo>
                      <a:pt x="189449" y="540421"/>
                      <a:pt x="174217" y="544229"/>
                      <a:pt x="164697" y="527727"/>
                    </a:cubicBezTo>
                    <a:cubicBezTo>
                      <a:pt x="155177" y="511226"/>
                      <a:pt x="162793" y="4760"/>
                      <a:pt x="162793" y="4760"/>
                    </a:cubicBezTo>
                    <a:lnTo>
                      <a:pt x="4760" y="4760"/>
                    </a:lnTo>
                    <a:cubicBezTo>
                      <a:pt x="4760" y="4760"/>
                      <a:pt x="56168" y="475684"/>
                      <a:pt x="72670" y="522016"/>
                    </a:cubicBez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544">
                <a:extLst>
                  <a:ext uri="{FF2B5EF4-FFF2-40B4-BE49-F238E27FC236}">
                    <a16:creationId xmlns:a16="http://schemas.microsoft.com/office/drawing/2014/main" xmlns="" id="{06C3AA11-DFEE-4A36-9A1D-B638AE955D5E}"/>
                  </a:ext>
                </a:extLst>
              </p:cNvPr>
              <p:cNvSpPr/>
              <p:nvPr/>
            </p:nvSpPr>
            <p:spPr>
              <a:xfrm>
                <a:off x="2714164" y="2133957"/>
                <a:ext cx="298295" cy="165014"/>
              </a:xfrm>
              <a:custGeom>
                <a:avLst/>
                <a:gdLst>
                  <a:gd name="connsiteX0" fmla="*/ 290361 w 298294"/>
                  <a:gd name="connsiteY0" fmla="*/ 4760 h 165014"/>
                  <a:gd name="connsiteX1" fmla="*/ 184372 w 298294"/>
                  <a:gd name="connsiteY1" fmla="*/ 84094 h 165014"/>
                  <a:gd name="connsiteX2" fmla="*/ 4760 w 298294"/>
                  <a:gd name="connsiteY2" fmla="*/ 134233 h 165014"/>
                  <a:gd name="connsiteX3" fmla="*/ 195161 w 298294"/>
                  <a:gd name="connsiteY3" fmla="*/ 155177 h 165014"/>
                  <a:gd name="connsiteX4" fmla="*/ 292900 w 298294"/>
                  <a:gd name="connsiteY4" fmla="*/ 52360 h 165014"/>
                  <a:gd name="connsiteX5" fmla="*/ 290361 w 298294"/>
                  <a:gd name="connsiteY5" fmla="*/ 4760 h 16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8294" h="165014">
                    <a:moveTo>
                      <a:pt x="290361" y="4760"/>
                    </a:moveTo>
                    <a:cubicBezTo>
                      <a:pt x="290361" y="4760"/>
                      <a:pt x="242761" y="73304"/>
                      <a:pt x="184372" y="84094"/>
                    </a:cubicBezTo>
                    <a:cubicBezTo>
                      <a:pt x="125982" y="94883"/>
                      <a:pt x="4760" y="105038"/>
                      <a:pt x="4760" y="134233"/>
                    </a:cubicBezTo>
                    <a:cubicBezTo>
                      <a:pt x="4760" y="163427"/>
                      <a:pt x="163427" y="173582"/>
                      <a:pt x="195161" y="155177"/>
                    </a:cubicBezTo>
                    <a:cubicBezTo>
                      <a:pt x="226894" y="136771"/>
                      <a:pt x="290361" y="78382"/>
                      <a:pt x="292900" y="52360"/>
                    </a:cubicBezTo>
                    <a:cubicBezTo>
                      <a:pt x="295439" y="26339"/>
                      <a:pt x="290361" y="4760"/>
                      <a:pt x="290361" y="476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545">
                <a:extLst>
                  <a:ext uri="{FF2B5EF4-FFF2-40B4-BE49-F238E27FC236}">
                    <a16:creationId xmlns:a16="http://schemas.microsoft.com/office/drawing/2014/main" xmlns="" id="{2F5A9952-19C1-4BE9-ABBD-AD2799F5973E}"/>
                  </a:ext>
                </a:extLst>
              </p:cNvPr>
              <p:cNvSpPr/>
              <p:nvPr/>
            </p:nvSpPr>
            <p:spPr>
              <a:xfrm>
                <a:off x="2642776" y="4998082"/>
                <a:ext cx="247521" cy="95200"/>
              </a:xfrm>
              <a:custGeom>
                <a:avLst/>
                <a:gdLst>
                  <a:gd name="connsiteX0" fmla="*/ 147866 w 247521"/>
                  <a:gd name="connsiteY0" fmla="*/ 25842 h 95200"/>
                  <a:gd name="connsiteX1" fmla="*/ 241162 w 247521"/>
                  <a:gd name="connsiteY1" fmla="*/ 80424 h 95200"/>
                  <a:gd name="connsiteX2" fmla="*/ 239893 w 247521"/>
                  <a:gd name="connsiteY2" fmla="*/ 90578 h 95200"/>
                  <a:gd name="connsiteX3" fmla="*/ 93919 w 247521"/>
                  <a:gd name="connsiteY3" fmla="*/ 89309 h 95200"/>
                  <a:gd name="connsiteX4" fmla="*/ 92650 w 247521"/>
                  <a:gd name="connsiteY4" fmla="*/ 79154 h 95200"/>
                  <a:gd name="connsiteX5" fmla="*/ 69802 w 247521"/>
                  <a:gd name="connsiteY5" fmla="*/ 80424 h 95200"/>
                  <a:gd name="connsiteX6" fmla="*/ 71071 w 247521"/>
                  <a:gd name="connsiteY6" fmla="*/ 89309 h 95200"/>
                  <a:gd name="connsiteX7" fmla="*/ 6335 w 247521"/>
                  <a:gd name="connsiteY7" fmla="*/ 88039 h 95200"/>
                  <a:gd name="connsiteX8" fmla="*/ 30452 w 247521"/>
                  <a:gd name="connsiteY8" fmla="*/ 6802 h 95200"/>
                  <a:gd name="connsiteX9" fmla="*/ 85034 w 247521"/>
                  <a:gd name="connsiteY9" fmla="*/ 58210 h 95200"/>
                  <a:gd name="connsiteX10" fmla="*/ 147866 w 247521"/>
                  <a:gd name="connsiteY10" fmla="*/ 25842 h 9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21" h="95200">
                    <a:moveTo>
                      <a:pt x="147866" y="25842"/>
                    </a:moveTo>
                    <a:cubicBezTo>
                      <a:pt x="147866" y="22669"/>
                      <a:pt x="236720" y="69634"/>
                      <a:pt x="241162" y="80424"/>
                    </a:cubicBezTo>
                    <a:cubicBezTo>
                      <a:pt x="245605" y="91213"/>
                      <a:pt x="239893" y="90578"/>
                      <a:pt x="239893" y="90578"/>
                    </a:cubicBezTo>
                    <a:lnTo>
                      <a:pt x="93919" y="89309"/>
                    </a:lnTo>
                    <a:lnTo>
                      <a:pt x="92650" y="79154"/>
                    </a:lnTo>
                    <a:lnTo>
                      <a:pt x="69802" y="80424"/>
                    </a:lnTo>
                    <a:lnTo>
                      <a:pt x="71071" y="89309"/>
                    </a:lnTo>
                    <a:lnTo>
                      <a:pt x="6335" y="88039"/>
                    </a:lnTo>
                    <a:cubicBezTo>
                      <a:pt x="6335" y="88039"/>
                      <a:pt x="-4455" y="21399"/>
                      <a:pt x="30452" y="6802"/>
                    </a:cubicBezTo>
                    <a:cubicBezTo>
                      <a:pt x="65359" y="-7795"/>
                      <a:pt x="60916" y="60749"/>
                      <a:pt x="85034" y="58210"/>
                    </a:cubicBezTo>
                    <a:cubicBezTo>
                      <a:pt x="109151" y="56941"/>
                      <a:pt x="146597" y="46786"/>
                      <a:pt x="147866" y="25842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546">
                <a:extLst>
                  <a:ext uri="{FF2B5EF4-FFF2-40B4-BE49-F238E27FC236}">
                    <a16:creationId xmlns:a16="http://schemas.microsoft.com/office/drawing/2014/main" xmlns="" id="{B0140C20-9BC7-4569-8BEB-B1B714CA8907}"/>
                  </a:ext>
                </a:extLst>
              </p:cNvPr>
              <p:cNvSpPr/>
              <p:nvPr/>
            </p:nvSpPr>
            <p:spPr>
              <a:xfrm>
                <a:off x="1635226" y="2547127"/>
                <a:ext cx="317335" cy="247521"/>
              </a:xfrm>
              <a:custGeom>
                <a:avLst/>
                <a:gdLst>
                  <a:gd name="connsiteX0" fmla="*/ 308767 w 317334"/>
                  <a:gd name="connsiteY0" fmla="*/ 111385 h 247521"/>
                  <a:gd name="connsiteX1" fmla="*/ 314479 w 317334"/>
                  <a:gd name="connsiteY1" fmla="*/ 189449 h 247521"/>
                  <a:gd name="connsiteX2" fmla="*/ 195161 w 317334"/>
                  <a:gd name="connsiteY2" fmla="*/ 243396 h 247521"/>
                  <a:gd name="connsiteX3" fmla="*/ 4760 w 317334"/>
                  <a:gd name="connsiteY3" fmla="*/ 160889 h 247521"/>
                  <a:gd name="connsiteX4" fmla="*/ 23165 w 317334"/>
                  <a:gd name="connsiteY4" fmla="*/ 92979 h 247521"/>
                  <a:gd name="connsiteX5" fmla="*/ 84094 w 317334"/>
                  <a:gd name="connsiteY5" fmla="*/ 4760 h 247521"/>
                  <a:gd name="connsiteX6" fmla="*/ 308767 w 317334"/>
                  <a:gd name="connsiteY6" fmla="*/ 111385 h 24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7334" h="247521">
                    <a:moveTo>
                      <a:pt x="308767" y="111385"/>
                    </a:moveTo>
                    <a:cubicBezTo>
                      <a:pt x="308767" y="111385"/>
                      <a:pt x="306228" y="171044"/>
                      <a:pt x="314479" y="189449"/>
                    </a:cubicBezTo>
                    <a:cubicBezTo>
                      <a:pt x="322729" y="207854"/>
                      <a:pt x="199604" y="243396"/>
                      <a:pt x="195161" y="243396"/>
                    </a:cubicBezTo>
                    <a:cubicBezTo>
                      <a:pt x="190718" y="243396"/>
                      <a:pt x="4760" y="160889"/>
                      <a:pt x="4760" y="160889"/>
                    </a:cubicBezTo>
                    <a:cubicBezTo>
                      <a:pt x="4760" y="160889"/>
                      <a:pt x="11741" y="128521"/>
                      <a:pt x="23165" y="92979"/>
                    </a:cubicBezTo>
                    <a:cubicBezTo>
                      <a:pt x="34590" y="57438"/>
                      <a:pt x="84094" y="4760"/>
                      <a:pt x="84094" y="4760"/>
                    </a:cubicBezTo>
                    <a:lnTo>
                      <a:pt x="308767" y="111385"/>
                    </a:ln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547">
                <a:extLst>
                  <a:ext uri="{FF2B5EF4-FFF2-40B4-BE49-F238E27FC236}">
                    <a16:creationId xmlns:a16="http://schemas.microsoft.com/office/drawing/2014/main" xmlns="" id="{BAC924C8-8E21-4C81-8CEE-AC01302C9CEB}"/>
                  </a:ext>
                </a:extLst>
              </p:cNvPr>
              <p:cNvSpPr/>
              <p:nvPr/>
            </p:nvSpPr>
            <p:spPr>
              <a:xfrm>
                <a:off x="1706944" y="2547127"/>
                <a:ext cx="241174" cy="152321"/>
              </a:xfrm>
              <a:custGeom>
                <a:avLst/>
                <a:gdLst>
                  <a:gd name="connsiteX0" fmla="*/ 236414 w 241174"/>
                  <a:gd name="connsiteY0" fmla="*/ 146926 h 152320"/>
                  <a:gd name="connsiteX1" fmla="*/ 52360 w 241174"/>
                  <a:gd name="connsiteY1" fmla="*/ 98057 h 152320"/>
                  <a:gd name="connsiteX2" fmla="*/ 4760 w 241174"/>
                  <a:gd name="connsiteY2" fmla="*/ 14915 h 152320"/>
                  <a:gd name="connsiteX3" fmla="*/ 12376 w 241174"/>
                  <a:gd name="connsiteY3" fmla="*/ 4760 h 152320"/>
                  <a:gd name="connsiteX4" fmla="*/ 236414 w 241174"/>
                  <a:gd name="connsiteY4" fmla="*/ 111385 h 152320"/>
                  <a:gd name="connsiteX5" fmla="*/ 236414 w 241174"/>
                  <a:gd name="connsiteY5" fmla="*/ 146926 h 152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174" h="152320">
                    <a:moveTo>
                      <a:pt x="236414" y="146926"/>
                    </a:moveTo>
                    <a:cubicBezTo>
                      <a:pt x="195795" y="164062"/>
                      <a:pt x="78382" y="110750"/>
                      <a:pt x="52360" y="98057"/>
                    </a:cubicBezTo>
                    <a:cubicBezTo>
                      <a:pt x="25704" y="85363"/>
                      <a:pt x="4760" y="14915"/>
                      <a:pt x="4760" y="14915"/>
                    </a:cubicBezTo>
                    <a:lnTo>
                      <a:pt x="12376" y="4760"/>
                    </a:lnTo>
                    <a:lnTo>
                      <a:pt x="236414" y="111385"/>
                    </a:lnTo>
                    <a:cubicBezTo>
                      <a:pt x="237049" y="111385"/>
                      <a:pt x="235780" y="128521"/>
                      <a:pt x="236414" y="146926"/>
                    </a:cubicBez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548">
                <a:extLst>
                  <a:ext uri="{FF2B5EF4-FFF2-40B4-BE49-F238E27FC236}">
                    <a16:creationId xmlns:a16="http://schemas.microsoft.com/office/drawing/2014/main" xmlns="" id="{DEED94C0-B1D0-45DA-856C-28084FE40E38}"/>
                  </a:ext>
                </a:extLst>
              </p:cNvPr>
              <p:cNvSpPr/>
              <p:nvPr/>
            </p:nvSpPr>
            <p:spPr>
              <a:xfrm>
                <a:off x="2158193" y="4150302"/>
                <a:ext cx="304641" cy="736217"/>
              </a:xfrm>
              <a:custGeom>
                <a:avLst/>
                <a:gdLst>
                  <a:gd name="connsiteX0" fmla="*/ 300516 w 304641"/>
                  <a:gd name="connsiteY0" fmla="*/ 736534 h 736216"/>
                  <a:gd name="connsiteX1" fmla="*/ 252281 w 304641"/>
                  <a:gd name="connsiteY1" fmla="*/ 736534 h 736216"/>
                  <a:gd name="connsiteX2" fmla="*/ 4760 w 304641"/>
                  <a:gd name="connsiteY2" fmla="*/ 4760 h 736216"/>
                  <a:gd name="connsiteX3" fmla="*/ 88536 w 304641"/>
                  <a:gd name="connsiteY3" fmla="*/ 4760 h 73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641" h="736216">
                    <a:moveTo>
                      <a:pt x="300516" y="736534"/>
                    </a:moveTo>
                    <a:lnTo>
                      <a:pt x="252281" y="736534"/>
                    </a:lnTo>
                    <a:lnTo>
                      <a:pt x="4760" y="4760"/>
                    </a:lnTo>
                    <a:lnTo>
                      <a:pt x="88536" y="4760"/>
                    </a:lnTo>
                    <a:close/>
                  </a:path>
                </a:pathLst>
              </a:custGeom>
              <a:solidFill>
                <a:srgbClr val="3C66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549">
                <a:extLst>
                  <a:ext uri="{FF2B5EF4-FFF2-40B4-BE49-F238E27FC236}">
                    <a16:creationId xmlns:a16="http://schemas.microsoft.com/office/drawing/2014/main" xmlns="" id="{6754CAA0-A10E-4419-BA9C-390DB5FA9096}"/>
                  </a:ext>
                </a:extLst>
              </p:cNvPr>
              <p:cNvSpPr/>
              <p:nvPr/>
            </p:nvSpPr>
            <p:spPr>
              <a:xfrm>
                <a:off x="1798336" y="4166169"/>
                <a:ext cx="88854" cy="755257"/>
              </a:xfrm>
              <a:custGeom>
                <a:avLst/>
                <a:gdLst>
                  <a:gd name="connsiteX0" fmla="*/ 80286 w 88853"/>
                  <a:gd name="connsiteY0" fmla="*/ 752401 h 755256"/>
                  <a:gd name="connsiteX1" fmla="*/ 23800 w 88853"/>
                  <a:gd name="connsiteY1" fmla="*/ 752401 h 755256"/>
                  <a:gd name="connsiteX2" fmla="*/ 4760 w 88853"/>
                  <a:gd name="connsiteY2" fmla="*/ 4760 h 755256"/>
                  <a:gd name="connsiteX3" fmla="*/ 88536 w 88853"/>
                  <a:gd name="connsiteY3" fmla="*/ 9202 h 75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853" h="755256">
                    <a:moveTo>
                      <a:pt x="80286" y="752401"/>
                    </a:moveTo>
                    <a:lnTo>
                      <a:pt x="23800" y="752401"/>
                    </a:lnTo>
                    <a:lnTo>
                      <a:pt x="4760" y="4760"/>
                    </a:lnTo>
                    <a:lnTo>
                      <a:pt x="88536" y="9202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550">
                <a:extLst>
                  <a:ext uri="{FF2B5EF4-FFF2-40B4-BE49-F238E27FC236}">
                    <a16:creationId xmlns:a16="http://schemas.microsoft.com/office/drawing/2014/main" xmlns="" id="{2E41310F-CD55-4244-B54B-383F9D2A9D10}"/>
                  </a:ext>
                </a:extLst>
              </p:cNvPr>
              <p:cNvSpPr/>
              <p:nvPr/>
            </p:nvSpPr>
            <p:spPr>
              <a:xfrm>
                <a:off x="1847205" y="3743479"/>
                <a:ext cx="926617" cy="1097978"/>
              </a:xfrm>
              <a:custGeom>
                <a:avLst/>
                <a:gdLst>
                  <a:gd name="connsiteX0" fmla="*/ 4760 w 926617"/>
                  <a:gd name="connsiteY0" fmla="*/ 1086237 h 1097978"/>
                  <a:gd name="connsiteX1" fmla="*/ 92345 w 926617"/>
                  <a:gd name="connsiteY1" fmla="*/ 1097661 h 1097978"/>
                  <a:gd name="connsiteX2" fmla="*/ 907260 w 926617"/>
                  <a:gd name="connsiteY2" fmla="*/ 275129 h 1097978"/>
                  <a:gd name="connsiteX3" fmla="*/ 819676 w 926617"/>
                  <a:gd name="connsiteY3" fmla="*/ 35224 h 1097978"/>
                  <a:gd name="connsiteX4" fmla="*/ 366522 w 926617"/>
                  <a:gd name="connsiteY4" fmla="*/ 4760 h 1097978"/>
                  <a:gd name="connsiteX5" fmla="*/ 122174 w 926617"/>
                  <a:gd name="connsiteY5" fmla="*/ 6029 h 1097978"/>
                  <a:gd name="connsiteX6" fmla="*/ 556922 w 926617"/>
                  <a:gd name="connsiteY6" fmla="*/ 332250 h 1097978"/>
                  <a:gd name="connsiteX7" fmla="*/ 423642 w 926617"/>
                  <a:gd name="connsiteY7" fmla="*/ 492186 h 1097978"/>
                  <a:gd name="connsiteX8" fmla="*/ 168505 w 926617"/>
                  <a:gd name="connsiteY8" fmla="*/ 777787 h 1097978"/>
                  <a:gd name="connsiteX9" fmla="*/ 4760 w 926617"/>
                  <a:gd name="connsiteY9" fmla="*/ 1086237 h 109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6617" h="1097978">
                    <a:moveTo>
                      <a:pt x="4760" y="1086237"/>
                    </a:moveTo>
                    <a:lnTo>
                      <a:pt x="92345" y="1097661"/>
                    </a:lnTo>
                    <a:cubicBezTo>
                      <a:pt x="92345" y="1097661"/>
                      <a:pt x="853948" y="431258"/>
                      <a:pt x="907260" y="275129"/>
                    </a:cubicBezTo>
                    <a:cubicBezTo>
                      <a:pt x="960572" y="119001"/>
                      <a:pt x="880604" y="39032"/>
                      <a:pt x="819676" y="35224"/>
                    </a:cubicBezTo>
                    <a:cubicBezTo>
                      <a:pt x="758747" y="31416"/>
                      <a:pt x="366522" y="4760"/>
                      <a:pt x="366522" y="4760"/>
                    </a:cubicBezTo>
                    <a:lnTo>
                      <a:pt x="122174" y="6029"/>
                    </a:lnTo>
                    <a:lnTo>
                      <a:pt x="556922" y="332250"/>
                    </a:lnTo>
                    <a:lnTo>
                      <a:pt x="423642" y="492186"/>
                    </a:lnTo>
                    <a:cubicBezTo>
                      <a:pt x="423642" y="492186"/>
                      <a:pt x="256089" y="595003"/>
                      <a:pt x="168505" y="777787"/>
                    </a:cubicBezTo>
                    <a:cubicBezTo>
                      <a:pt x="80920" y="960572"/>
                      <a:pt x="4760" y="1086237"/>
                      <a:pt x="4760" y="1086237"/>
                    </a:cubicBezTo>
                    <a:close/>
                  </a:path>
                </a:pathLst>
              </a:custGeom>
              <a:solidFill>
                <a:srgbClr val="0037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551">
                <a:extLst>
                  <a:ext uri="{FF2B5EF4-FFF2-40B4-BE49-F238E27FC236}">
                    <a16:creationId xmlns:a16="http://schemas.microsoft.com/office/drawing/2014/main" xmlns="" id="{DA252A09-92E6-495B-9FE8-D0630E7B2DCE}"/>
                  </a:ext>
                </a:extLst>
              </p:cNvPr>
              <p:cNvSpPr/>
              <p:nvPr/>
            </p:nvSpPr>
            <p:spPr>
              <a:xfrm>
                <a:off x="1972235" y="2697543"/>
                <a:ext cx="349068" cy="539469"/>
              </a:xfrm>
              <a:custGeom>
                <a:avLst/>
                <a:gdLst>
                  <a:gd name="connsiteX0" fmla="*/ 347482 w 349068"/>
                  <a:gd name="connsiteY0" fmla="*/ 536613 h 539469"/>
                  <a:gd name="connsiteX1" fmla="*/ 258628 w 349068"/>
                  <a:gd name="connsiteY1" fmla="*/ 539152 h 539469"/>
                  <a:gd name="connsiteX2" fmla="*/ 138041 w 349068"/>
                  <a:gd name="connsiteY2" fmla="*/ 294169 h 539469"/>
                  <a:gd name="connsiteX3" fmla="*/ 4760 w 349068"/>
                  <a:gd name="connsiteY3" fmla="*/ 4760 h 539469"/>
                  <a:gd name="connsiteX4" fmla="*/ 109480 w 349068"/>
                  <a:gd name="connsiteY4" fmla="*/ 148195 h 539469"/>
                  <a:gd name="connsiteX5" fmla="*/ 134867 w 349068"/>
                  <a:gd name="connsiteY5" fmla="*/ 87902 h 539469"/>
                  <a:gd name="connsiteX6" fmla="*/ 313209 w 349068"/>
                  <a:gd name="connsiteY6" fmla="*/ 237684 h 539469"/>
                  <a:gd name="connsiteX7" fmla="*/ 347482 w 349068"/>
                  <a:gd name="connsiteY7" fmla="*/ 536613 h 539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068" h="539469">
                    <a:moveTo>
                      <a:pt x="347482" y="536613"/>
                    </a:moveTo>
                    <a:lnTo>
                      <a:pt x="258628" y="539152"/>
                    </a:lnTo>
                    <a:lnTo>
                      <a:pt x="138041" y="294169"/>
                    </a:lnTo>
                    <a:lnTo>
                      <a:pt x="4760" y="4760"/>
                    </a:lnTo>
                    <a:lnTo>
                      <a:pt x="109480" y="148195"/>
                    </a:lnTo>
                    <a:lnTo>
                      <a:pt x="134867" y="87902"/>
                    </a:lnTo>
                    <a:cubicBezTo>
                      <a:pt x="134867" y="87902"/>
                      <a:pt x="271321" y="144387"/>
                      <a:pt x="313209" y="237684"/>
                    </a:cubicBezTo>
                    <a:cubicBezTo>
                      <a:pt x="334788" y="287188"/>
                      <a:pt x="342404" y="487744"/>
                      <a:pt x="347482" y="536613"/>
                    </a:cubicBezTo>
                    <a:close/>
                  </a:path>
                </a:pathLst>
              </a:custGeom>
              <a:solidFill>
                <a:srgbClr val="04AD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552">
                <a:extLst>
                  <a:ext uri="{FF2B5EF4-FFF2-40B4-BE49-F238E27FC236}">
                    <a16:creationId xmlns:a16="http://schemas.microsoft.com/office/drawing/2014/main" xmlns="" id="{C327CAB1-05A2-4C9A-9F74-37945C723660}"/>
                  </a:ext>
                </a:extLst>
              </p:cNvPr>
              <p:cNvSpPr/>
              <p:nvPr/>
            </p:nvSpPr>
            <p:spPr>
              <a:xfrm>
                <a:off x="1611290" y="2120805"/>
                <a:ext cx="437922" cy="342722"/>
              </a:xfrm>
              <a:custGeom>
                <a:avLst/>
                <a:gdLst>
                  <a:gd name="connsiteX0" fmla="*/ 346665 w 437921"/>
                  <a:gd name="connsiteY0" fmla="*/ 57896 h 342721"/>
                  <a:gd name="connsiteX1" fmla="*/ 402516 w 437921"/>
                  <a:gd name="connsiteY1" fmla="*/ 29336 h 342721"/>
                  <a:gd name="connsiteX2" fmla="*/ 427903 w 437921"/>
                  <a:gd name="connsiteY2" fmla="*/ 146115 h 342721"/>
                  <a:gd name="connsiteX3" fmla="*/ 402516 w 437921"/>
                  <a:gd name="connsiteY3" fmla="*/ 242585 h 342721"/>
                  <a:gd name="connsiteX4" fmla="*/ 373956 w 437921"/>
                  <a:gd name="connsiteY4" fmla="*/ 339055 h 342721"/>
                  <a:gd name="connsiteX5" fmla="*/ 245118 w 437921"/>
                  <a:gd name="connsiteY5" fmla="*/ 237508 h 342721"/>
                  <a:gd name="connsiteX6" fmla="*/ 90893 w 437921"/>
                  <a:gd name="connsiteY6" fmla="*/ 276222 h 342721"/>
                  <a:gd name="connsiteX7" fmla="*/ 42024 w 437921"/>
                  <a:gd name="connsiteY7" fmla="*/ 266068 h 342721"/>
                  <a:gd name="connsiteX8" fmla="*/ 19810 w 437921"/>
                  <a:gd name="connsiteY8" fmla="*/ 176579 h 342721"/>
                  <a:gd name="connsiteX9" fmla="*/ 7752 w 437921"/>
                  <a:gd name="connsiteY9" fmla="*/ 113747 h 342721"/>
                  <a:gd name="connsiteX10" fmla="*/ 38216 w 437921"/>
                  <a:gd name="connsiteY10" fmla="*/ 71224 h 342721"/>
                  <a:gd name="connsiteX11" fmla="*/ 53448 w 437921"/>
                  <a:gd name="connsiteY11" fmla="*/ 5219 h 342721"/>
                  <a:gd name="connsiteX12" fmla="*/ 109299 w 437921"/>
                  <a:gd name="connsiteY12" fmla="*/ 40760 h 342721"/>
                  <a:gd name="connsiteX13" fmla="*/ 346665 w 437921"/>
                  <a:gd name="connsiteY13" fmla="*/ 57896 h 34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7921" h="342721">
                    <a:moveTo>
                      <a:pt x="346665" y="57896"/>
                    </a:moveTo>
                    <a:cubicBezTo>
                      <a:pt x="346665" y="57896"/>
                      <a:pt x="375225" y="9027"/>
                      <a:pt x="402516" y="29336"/>
                    </a:cubicBezTo>
                    <a:cubicBezTo>
                      <a:pt x="429807" y="49646"/>
                      <a:pt x="451386" y="110574"/>
                      <a:pt x="427903" y="146115"/>
                    </a:cubicBezTo>
                    <a:cubicBezTo>
                      <a:pt x="404420" y="181657"/>
                      <a:pt x="405689" y="168329"/>
                      <a:pt x="402516" y="242585"/>
                    </a:cubicBezTo>
                    <a:cubicBezTo>
                      <a:pt x="399343" y="316841"/>
                      <a:pt x="389188" y="340959"/>
                      <a:pt x="373956" y="339055"/>
                    </a:cubicBezTo>
                    <a:cubicBezTo>
                      <a:pt x="358724" y="337151"/>
                      <a:pt x="294622" y="224180"/>
                      <a:pt x="245118" y="237508"/>
                    </a:cubicBezTo>
                    <a:cubicBezTo>
                      <a:pt x="196248" y="250836"/>
                      <a:pt x="102952" y="269876"/>
                      <a:pt x="90893" y="276222"/>
                    </a:cubicBezTo>
                    <a:cubicBezTo>
                      <a:pt x="78834" y="283204"/>
                      <a:pt x="42024" y="266068"/>
                      <a:pt x="42024" y="266068"/>
                    </a:cubicBezTo>
                    <a:cubicBezTo>
                      <a:pt x="42024" y="266068"/>
                      <a:pt x="13464" y="243854"/>
                      <a:pt x="19810" y="176579"/>
                    </a:cubicBezTo>
                    <a:cubicBezTo>
                      <a:pt x="26792" y="108670"/>
                      <a:pt x="19810" y="117555"/>
                      <a:pt x="7752" y="113747"/>
                    </a:cubicBezTo>
                    <a:cubicBezTo>
                      <a:pt x="-4307" y="110574"/>
                      <a:pt x="22984" y="69955"/>
                      <a:pt x="38216" y="71224"/>
                    </a:cubicBezTo>
                    <a:cubicBezTo>
                      <a:pt x="53448" y="73128"/>
                      <a:pt x="33138" y="10296"/>
                      <a:pt x="53448" y="5219"/>
                    </a:cubicBezTo>
                    <a:cubicBezTo>
                      <a:pt x="73757" y="141"/>
                      <a:pt x="92163" y="38856"/>
                      <a:pt x="109299" y="40760"/>
                    </a:cubicBezTo>
                    <a:cubicBezTo>
                      <a:pt x="126435" y="42664"/>
                      <a:pt x="290814" y="14104"/>
                      <a:pt x="346665" y="57896"/>
                    </a:cubicBezTo>
                    <a:close/>
                  </a:path>
                </a:pathLst>
              </a:custGeom>
              <a:solidFill>
                <a:srgbClr val="9448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553">
                <a:extLst>
                  <a:ext uri="{FF2B5EF4-FFF2-40B4-BE49-F238E27FC236}">
                    <a16:creationId xmlns:a16="http://schemas.microsoft.com/office/drawing/2014/main" xmlns="" id="{AF918AAD-7FB4-423F-BE9B-8E12FCA85E0F}"/>
                  </a:ext>
                </a:extLst>
              </p:cNvPr>
              <p:cNvSpPr/>
              <p:nvPr/>
            </p:nvSpPr>
            <p:spPr>
              <a:xfrm>
                <a:off x="2203255" y="3278901"/>
                <a:ext cx="260214" cy="291948"/>
              </a:xfrm>
              <a:custGeom>
                <a:avLst/>
                <a:gdLst>
                  <a:gd name="connsiteX0" fmla="*/ 121539 w 260214"/>
                  <a:gd name="connsiteY0" fmla="*/ 4760 h 291947"/>
                  <a:gd name="connsiteX1" fmla="*/ 254185 w 260214"/>
                  <a:gd name="connsiteY1" fmla="*/ 264975 h 291947"/>
                  <a:gd name="connsiteX2" fmla="*/ 246569 w 260214"/>
                  <a:gd name="connsiteY2" fmla="*/ 288457 h 291947"/>
                  <a:gd name="connsiteX3" fmla="*/ 64419 w 260214"/>
                  <a:gd name="connsiteY3" fmla="*/ 288457 h 291947"/>
                  <a:gd name="connsiteX4" fmla="*/ 7299 w 260214"/>
                  <a:gd name="connsiteY4" fmla="*/ 226260 h 291947"/>
                  <a:gd name="connsiteX5" fmla="*/ 4760 w 260214"/>
                  <a:gd name="connsiteY5" fmla="*/ 5395 h 291947"/>
                  <a:gd name="connsiteX6" fmla="*/ 121539 w 260214"/>
                  <a:gd name="connsiteY6" fmla="*/ 5395 h 2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214" h="291947">
                    <a:moveTo>
                      <a:pt x="121539" y="4760"/>
                    </a:moveTo>
                    <a:cubicBezTo>
                      <a:pt x="121539" y="4760"/>
                      <a:pt x="241492" y="246569"/>
                      <a:pt x="254185" y="264975"/>
                    </a:cubicBezTo>
                    <a:cubicBezTo>
                      <a:pt x="266879" y="283380"/>
                      <a:pt x="246569" y="288457"/>
                      <a:pt x="246569" y="288457"/>
                    </a:cubicBezTo>
                    <a:lnTo>
                      <a:pt x="64419" y="288457"/>
                    </a:lnTo>
                    <a:lnTo>
                      <a:pt x="7299" y="226260"/>
                    </a:lnTo>
                    <a:lnTo>
                      <a:pt x="4760" y="5395"/>
                    </a:lnTo>
                    <a:lnTo>
                      <a:pt x="121539" y="5395"/>
                    </a:lnTo>
                    <a:close/>
                  </a:path>
                </a:pathLst>
              </a:custGeom>
              <a:solidFill>
                <a:srgbClr val="FEC6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554">
                <a:extLst>
                  <a:ext uri="{FF2B5EF4-FFF2-40B4-BE49-F238E27FC236}">
                    <a16:creationId xmlns:a16="http://schemas.microsoft.com/office/drawing/2014/main" xmlns="" id="{72A60135-D0ED-463B-9F9D-9A8870790D77}"/>
                  </a:ext>
                </a:extLst>
              </p:cNvPr>
              <p:cNvSpPr/>
              <p:nvPr/>
            </p:nvSpPr>
            <p:spPr>
              <a:xfrm>
                <a:off x="2202620" y="3229396"/>
                <a:ext cx="126934" cy="57120"/>
              </a:xfrm>
              <a:custGeom>
                <a:avLst/>
                <a:gdLst>
                  <a:gd name="connsiteX0" fmla="*/ 117097 w 126933"/>
                  <a:gd name="connsiteY0" fmla="*/ 4760 h 57120"/>
                  <a:gd name="connsiteX1" fmla="*/ 122174 w 126933"/>
                  <a:gd name="connsiteY1" fmla="*/ 54264 h 57120"/>
                  <a:gd name="connsiteX2" fmla="*/ 4760 w 126933"/>
                  <a:gd name="connsiteY2" fmla="*/ 54264 h 57120"/>
                  <a:gd name="connsiteX3" fmla="*/ 6029 w 126933"/>
                  <a:gd name="connsiteY3" fmla="*/ 4760 h 5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33" h="57120">
                    <a:moveTo>
                      <a:pt x="117097" y="4760"/>
                    </a:moveTo>
                    <a:lnTo>
                      <a:pt x="122174" y="54264"/>
                    </a:lnTo>
                    <a:lnTo>
                      <a:pt x="4760" y="54264"/>
                    </a:lnTo>
                    <a:lnTo>
                      <a:pt x="6029" y="4760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555">
                <a:extLst>
                  <a:ext uri="{FF2B5EF4-FFF2-40B4-BE49-F238E27FC236}">
                    <a16:creationId xmlns:a16="http://schemas.microsoft.com/office/drawing/2014/main" xmlns="" id="{DC6B3C96-CAAD-42EC-8D6C-B59A04BFCAD8}"/>
                  </a:ext>
                </a:extLst>
              </p:cNvPr>
              <p:cNvSpPr/>
              <p:nvPr/>
            </p:nvSpPr>
            <p:spPr>
              <a:xfrm>
                <a:off x="1139549" y="2678503"/>
                <a:ext cx="1091631" cy="1078938"/>
              </a:xfrm>
              <a:custGeom>
                <a:avLst/>
                <a:gdLst>
                  <a:gd name="connsiteX0" fmla="*/ 1074178 w 1091631"/>
                  <a:gd name="connsiteY0" fmla="*/ 1069101 h 1078938"/>
                  <a:gd name="connsiteX1" fmla="*/ 1088141 w 1091631"/>
                  <a:gd name="connsiteY1" fmla="*/ 338596 h 1078938"/>
                  <a:gd name="connsiteX2" fmla="*/ 967554 w 1091631"/>
                  <a:gd name="connsiteY2" fmla="*/ 106307 h 1078938"/>
                  <a:gd name="connsiteX3" fmla="*/ 837446 w 1091631"/>
                  <a:gd name="connsiteY3" fmla="*/ 23800 h 1078938"/>
                  <a:gd name="connsiteX4" fmla="*/ 735899 w 1091631"/>
                  <a:gd name="connsiteY4" fmla="*/ 74574 h 1078938"/>
                  <a:gd name="connsiteX5" fmla="*/ 497263 w 1091631"/>
                  <a:gd name="connsiteY5" fmla="*/ 4760 h 1078938"/>
                  <a:gd name="connsiteX6" fmla="*/ 220548 w 1091631"/>
                  <a:gd name="connsiteY6" fmla="*/ 122174 h 1078938"/>
                  <a:gd name="connsiteX7" fmla="*/ 45379 w 1091631"/>
                  <a:gd name="connsiteY7" fmla="*/ 284649 h 1078938"/>
                  <a:gd name="connsiteX8" fmla="*/ 4760 w 1091631"/>
                  <a:gd name="connsiteY8" fmla="*/ 552480 h 1078938"/>
                  <a:gd name="connsiteX9" fmla="*/ 328441 w 1091631"/>
                  <a:gd name="connsiteY9" fmla="*/ 866641 h 1078938"/>
                  <a:gd name="connsiteX10" fmla="*/ 313844 w 1091631"/>
                  <a:gd name="connsiteY10" fmla="*/ 1074813 h 1078938"/>
                  <a:gd name="connsiteX11" fmla="*/ 1074178 w 1091631"/>
                  <a:gd name="connsiteY11" fmla="*/ 1069101 h 1078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1631" h="1078938">
                    <a:moveTo>
                      <a:pt x="1074178" y="1069101"/>
                    </a:moveTo>
                    <a:cubicBezTo>
                      <a:pt x="1074178" y="1069101"/>
                      <a:pt x="1100834" y="408410"/>
                      <a:pt x="1088141" y="338596"/>
                    </a:cubicBezTo>
                    <a:cubicBezTo>
                      <a:pt x="1075447" y="268783"/>
                      <a:pt x="1065927" y="134867"/>
                      <a:pt x="967554" y="106307"/>
                    </a:cubicBezTo>
                    <a:cubicBezTo>
                      <a:pt x="869180" y="77747"/>
                      <a:pt x="837446" y="23800"/>
                      <a:pt x="837446" y="23800"/>
                    </a:cubicBezTo>
                    <a:cubicBezTo>
                      <a:pt x="837446" y="23800"/>
                      <a:pt x="805713" y="74574"/>
                      <a:pt x="735899" y="74574"/>
                    </a:cubicBezTo>
                    <a:cubicBezTo>
                      <a:pt x="666086" y="74574"/>
                      <a:pt x="570250" y="52360"/>
                      <a:pt x="497263" y="4760"/>
                    </a:cubicBezTo>
                    <a:cubicBezTo>
                      <a:pt x="497263" y="4760"/>
                      <a:pt x="261801" y="109480"/>
                      <a:pt x="220548" y="122174"/>
                    </a:cubicBezTo>
                    <a:cubicBezTo>
                      <a:pt x="179294" y="134867"/>
                      <a:pt x="84094" y="182467"/>
                      <a:pt x="45379" y="284649"/>
                    </a:cubicBezTo>
                    <a:cubicBezTo>
                      <a:pt x="6664" y="386831"/>
                      <a:pt x="4760" y="552480"/>
                      <a:pt x="4760" y="552480"/>
                    </a:cubicBezTo>
                    <a:lnTo>
                      <a:pt x="328441" y="866641"/>
                    </a:lnTo>
                    <a:lnTo>
                      <a:pt x="313844" y="1074813"/>
                    </a:lnTo>
                    <a:lnTo>
                      <a:pt x="1074178" y="1069101"/>
                    </a:lnTo>
                    <a:close/>
                  </a:path>
                </a:pathLst>
              </a:custGeom>
              <a:solidFill>
                <a:srgbClr val="1DC3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556">
                <a:extLst>
                  <a:ext uri="{FF2B5EF4-FFF2-40B4-BE49-F238E27FC236}">
                    <a16:creationId xmlns:a16="http://schemas.microsoft.com/office/drawing/2014/main" xmlns="" id="{1570A1DE-B2B9-4A05-B591-C2F84D16A4D0}"/>
                  </a:ext>
                </a:extLst>
              </p:cNvPr>
              <p:cNvSpPr/>
              <p:nvPr/>
            </p:nvSpPr>
            <p:spPr>
              <a:xfrm>
                <a:off x="1238557" y="4154110"/>
                <a:ext cx="310988" cy="691790"/>
              </a:xfrm>
              <a:custGeom>
                <a:avLst/>
                <a:gdLst>
                  <a:gd name="connsiteX0" fmla="*/ 4760 w 310988"/>
                  <a:gd name="connsiteY0" fmla="*/ 688934 h 691789"/>
                  <a:gd name="connsiteX1" fmla="*/ 76478 w 310988"/>
                  <a:gd name="connsiteY1" fmla="*/ 688934 h 691789"/>
                  <a:gd name="connsiteX2" fmla="*/ 308767 w 310988"/>
                  <a:gd name="connsiteY2" fmla="*/ 4760 h 691789"/>
                  <a:gd name="connsiteX3" fmla="*/ 228798 w 310988"/>
                  <a:gd name="connsiteY3" fmla="*/ 4760 h 69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88" h="691789">
                    <a:moveTo>
                      <a:pt x="4760" y="688934"/>
                    </a:moveTo>
                    <a:lnTo>
                      <a:pt x="76478" y="688934"/>
                    </a:lnTo>
                    <a:lnTo>
                      <a:pt x="308767" y="4760"/>
                    </a:lnTo>
                    <a:lnTo>
                      <a:pt x="228798" y="4760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557">
                <a:extLst>
                  <a:ext uri="{FF2B5EF4-FFF2-40B4-BE49-F238E27FC236}">
                    <a16:creationId xmlns:a16="http://schemas.microsoft.com/office/drawing/2014/main" xmlns="" id="{8DAB5CA5-47B6-44FF-810D-F5E388EB94ED}"/>
                  </a:ext>
                </a:extLst>
              </p:cNvPr>
              <p:cNvSpPr/>
              <p:nvPr/>
            </p:nvSpPr>
            <p:spPr>
              <a:xfrm>
                <a:off x="1251861" y="3545462"/>
                <a:ext cx="1110672" cy="628323"/>
              </a:xfrm>
              <a:custGeom>
                <a:avLst/>
                <a:gdLst>
                  <a:gd name="connsiteX0" fmla="*/ 1111013 w 1110671"/>
                  <a:gd name="connsiteY0" fmla="*/ 589925 h 628322"/>
                  <a:gd name="connsiteX1" fmla="*/ 751155 w 1110671"/>
                  <a:gd name="connsiteY1" fmla="*/ 626102 h 628322"/>
                  <a:gd name="connsiteX2" fmla="*/ 123467 w 1110671"/>
                  <a:gd name="connsiteY2" fmla="*/ 589925 h 628322"/>
                  <a:gd name="connsiteX3" fmla="*/ 7323 w 1110671"/>
                  <a:gd name="connsiteY3" fmla="*/ 353828 h 628322"/>
                  <a:gd name="connsiteX4" fmla="*/ 94907 w 1110671"/>
                  <a:gd name="connsiteY4" fmla="*/ 4760 h 628322"/>
                  <a:gd name="connsiteX5" fmla="*/ 255478 w 1110671"/>
                  <a:gd name="connsiteY5" fmla="*/ 11742 h 628322"/>
                  <a:gd name="connsiteX6" fmla="*/ 415415 w 1110671"/>
                  <a:gd name="connsiteY6" fmla="*/ 362079 h 628322"/>
                  <a:gd name="connsiteX7" fmla="*/ 535368 w 1110671"/>
                  <a:gd name="connsiteY7" fmla="*/ 490282 h 628322"/>
                  <a:gd name="connsiteX8" fmla="*/ 1111013 w 1110671"/>
                  <a:gd name="connsiteY8" fmla="*/ 534075 h 628322"/>
                  <a:gd name="connsiteX9" fmla="*/ 1111013 w 1110671"/>
                  <a:gd name="connsiteY9" fmla="*/ 589925 h 628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0671" h="628322">
                    <a:moveTo>
                      <a:pt x="1111013" y="589925"/>
                    </a:moveTo>
                    <a:cubicBezTo>
                      <a:pt x="1111013" y="589925"/>
                      <a:pt x="1018986" y="621659"/>
                      <a:pt x="751155" y="626102"/>
                    </a:cubicBezTo>
                    <a:cubicBezTo>
                      <a:pt x="483325" y="629909"/>
                      <a:pt x="259286" y="638160"/>
                      <a:pt x="123467" y="589925"/>
                    </a:cubicBezTo>
                    <a:cubicBezTo>
                      <a:pt x="-12352" y="541691"/>
                      <a:pt x="3515" y="405871"/>
                      <a:pt x="7323" y="353828"/>
                    </a:cubicBezTo>
                    <a:cubicBezTo>
                      <a:pt x="11131" y="301786"/>
                      <a:pt x="94907" y="4760"/>
                      <a:pt x="94907" y="4760"/>
                    </a:cubicBezTo>
                    <a:lnTo>
                      <a:pt x="255478" y="11742"/>
                    </a:lnTo>
                    <a:lnTo>
                      <a:pt x="415415" y="362079"/>
                    </a:lnTo>
                    <a:cubicBezTo>
                      <a:pt x="415415" y="362079"/>
                      <a:pt x="523309" y="485840"/>
                      <a:pt x="535368" y="490282"/>
                    </a:cubicBezTo>
                    <a:cubicBezTo>
                      <a:pt x="547426" y="494725"/>
                      <a:pt x="1111013" y="534075"/>
                      <a:pt x="1111013" y="534075"/>
                    </a:cubicBezTo>
                    <a:lnTo>
                      <a:pt x="1111013" y="589925"/>
                    </a:lnTo>
                    <a:close/>
                  </a:path>
                </a:pathLst>
              </a:custGeom>
              <a:solidFill>
                <a:srgbClr val="376D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558">
                <a:extLst>
                  <a:ext uri="{FF2B5EF4-FFF2-40B4-BE49-F238E27FC236}">
                    <a16:creationId xmlns:a16="http://schemas.microsoft.com/office/drawing/2014/main" xmlns="" id="{600EB491-1FAD-4A41-9DB2-7C461236A3EB}"/>
                  </a:ext>
                </a:extLst>
              </p:cNvPr>
              <p:cNvSpPr/>
              <p:nvPr/>
            </p:nvSpPr>
            <p:spPr>
              <a:xfrm>
                <a:off x="2212408" y="3561536"/>
                <a:ext cx="406188" cy="44427"/>
              </a:xfrm>
              <a:custGeom>
                <a:avLst/>
                <a:gdLst>
                  <a:gd name="connsiteX0" fmla="*/ 402063 w 406188"/>
                  <a:gd name="connsiteY0" fmla="*/ 42840 h 44426"/>
                  <a:gd name="connsiteX1" fmla="*/ 4760 w 406188"/>
                  <a:gd name="connsiteY1" fmla="*/ 42840 h 44426"/>
                  <a:gd name="connsiteX2" fmla="*/ 4760 w 406188"/>
                  <a:gd name="connsiteY2" fmla="*/ 4760 h 44426"/>
                  <a:gd name="connsiteX3" fmla="*/ 402063 w 406188"/>
                  <a:gd name="connsiteY3" fmla="*/ 4760 h 4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188" h="44426">
                    <a:moveTo>
                      <a:pt x="402063" y="42840"/>
                    </a:moveTo>
                    <a:lnTo>
                      <a:pt x="4760" y="42840"/>
                    </a:lnTo>
                    <a:lnTo>
                      <a:pt x="4760" y="4760"/>
                    </a:lnTo>
                    <a:lnTo>
                      <a:pt x="402063" y="4760"/>
                    </a:lnTo>
                    <a:close/>
                  </a:path>
                </a:pathLst>
              </a:custGeom>
              <a:solidFill>
                <a:srgbClr val="E8EF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59">
                <a:extLst>
                  <a:ext uri="{FF2B5EF4-FFF2-40B4-BE49-F238E27FC236}">
                    <a16:creationId xmlns:a16="http://schemas.microsoft.com/office/drawing/2014/main" xmlns="" id="{89EE996D-0921-42BC-A1E3-48E4AA3736A2}"/>
                  </a:ext>
                </a:extLst>
              </p:cNvPr>
              <p:cNvSpPr/>
              <p:nvPr/>
            </p:nvSpPr>
            <p:spPr>
              <a:xfrm>
                <a:off x="2609127" y="3561536"/>
                <a:ext cx="482349" cy="44427"/>
              </a:xfrm>
              <a:custGeom>
                <a:avLst/>
                <a:gdLst>
                  <a:gd name="connsiteX0" fmla="*/ 479493 w 482348"/>
                  <a:gd name="connsiteY0" fmla="*/ 42840 h 44426"/>
                  <a:gd name="connsiteX1" fmla="*/ 4760 w 482348"/>
                  <a:gd name="connsiteY1" fmla="*/ 42840 h 44426"/>
                  <a:gd name="connsiteX2" fmla="*/ 4760 w 482348"/>
                  <a:gd name="connsiteY2" fmla="*/ 4760 h 44426"/>
                  <a:gd name="connsiteX3" fmla="*/ 479493 w 482348"/>
                  <a:gd name="connsiteY3" fmla="*/ 4760 h 4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48" h="44426">
                    <a:moveTo>
                      <a:pt x="479493" y="42840"/>
                    </a:moveTo>
                    <a:lnTo>
                      <a:pt x="4760" y="42840"/>
                    </a:lnTo>
                    <a:lnTo>
                      <a:pt x="4760" y="4760"/>
                    </a:lnTo>
                    <a:lnTo>
                      <a:pt x="479493" y="4760"/>
                    </a:lnTo>
                    <a:close/>
                  </a:path>
                </a:pathLst>
              </a:custGeom>
              <a:solidFill>
                <a:srgbClr val="ABBFD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60">
                <a:extLst>
                  <a:ext uri="{FF2B5EF4-FFF2-40B4-BE49-F238E27FC236}">
                    <a16:creationId xmlns:a16="http://schemas.microsoft.com/office/drawing/2014/main" xmlns="" id="{93ACF155-3AB2-4C65-A68A-4ED11554B62E}"/>
                  </a:ext>
                </a:extLst>
              </p:cNvPr>
              <p:cNvSpPr/>
              <p:nvPr/>
            </p:nvSpPr>
            <p:spPr>
              <a:xfrm>
                <a:off x="2544053" y="2945502"/>
                <a:ext cx="863150" cy="621976"/>
              </a:xfrm>
              <a:custGeom>
                <a:avLst/>
                <a:gdLst>
                  <a:gd name="connsiteX0" fmla="*/ 832389 w 863150"/>
                  <a:gd name="connsiteY0" fmla="*/ 460650 h 621976"/>
                  <a:gd name="connsiteX1" fmla="*/ 859679 w 863150"/>
                  <a:gd name="connsiteY1" fmla="*/ 25266 h 621976"/>
                  <a:gd name="connsiteX2" fmla="*/ 823503 w 863150"/>
                  <a:gd name="connsiteY2" fmla="*/ 4957 h 621976"/>
                  <a:gd name="connsiteX3" fmla="*/ 75228 w 863150"/>
                  <a:gd name="connsiteY3" fmla="*/ 9399 h 621976"/>
                  <a:gd name="connsiteX4" fmla="*/ 47937 w 863150"/>
                  <a:gd name="connsiteY4" fmla="*/ 41133 h 621976"/>
                  <a:gd name="connsiteX5" fmla="*/ 4780 w 863150"/>
                  <a:gd name="connsiteY5" fmla="*/ 602181 h 621976"/>
                  <a:gd name="connsiteX6" fmla="*/ 36513 w 863150"/>
                  <a:gd name="connsiteY6" fmla="*/ 620586 h 621976"/>
                  <a:gd name="connsiteX7" fmla="*/ 544249 w 863150"/>
                  <a:gd name="connsiteY7" fmla="*/ 620586 h 621976"/>
                  <a:gd name="connsiteX8" fmla="*/ 540441 w 863150"/>
                  <a:gd name="connsiteY8" fmla="*/ 563466 h 621976"/>
                  <a:gd name="connsiteX9" fmla="*/ 604542 w 863150"/>
                  <a:gd name="connsiteY9" fmla="*/ 559023 h 621976"/>
                  <a:gd name="connsiteX10" fmla="*/ 604542 w 863150"/>
                  <a:gd name="connsiteY10" fmla="*/ 468900 h 621976"/>
                  <a:gd name="connsiteX11" fmla="*/ 832389 w 863150"/>
                  <a:gd name="connsiteY11" fmla="*/ 460650 h 621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150" h="621976">
                    <a:moveTo>
                      <a:pt x="832389" y="460650"/>
                    </a:moveTo>
                    <a:lnTo>
                      <a:pt x="859679" y="25266"/>
                    </a:lnTo>
                    <a:cubicBezTo>
                      <a:pt x="859679" y="25266"/>
                      <a:pt x="859679" y="2418"/>
                      <a:pt x="823503" y="4957"/>
                    </a:cubicBezTo>
                    <a:cubicBezTo>
                      <a:pt x="787327" y="7496"/>
                      <a:pt x="75228" y="9399"/>
                      <a:pt x="75228" y="9399"/>
                    </a:cubicBezTo>
                    <a:cubicBezTo>
                      <a:pt x="75228" y="9399"/>
                      <a:pt x="56822" y="6861"/>
                      <a:pt x="47937" y="41133"/>
                    </a:cubicBezTo>
                    <a:cubicBezTo>
                      <a:pt x="39052" y="75405"/>
                      <a:pt x="4780" y="602181"/>
                      <a:pt x="4780" y="602181"/>
                    </a:cubicBezTo>
                    <a:cubicBezTo>
                      <a:pt x="4780" y="602181"/>
                      <a:pt x="2876" y="619952"/>
                      <a:pt x="36513" y="620586"/>
                    </a:cubicBezTo>
                    <a:cubicBezTo>
                      <a:pt x="70151" y="620586"/>
                      <a:pt x="544249" y="620586"/>
                      <a:pt x="544249" y="620586"/>
                    </a:cubicBezTo>
                    <a:lnTo>
                      <a:pt x="540441" y="563466"/>
                    </a:lnTo>
                    <a:lnTo>
                      <a:pt x="604542" y="559023"/>
                    </a:lnTo>
                    <a:lnTo>
                      <a:pt x="604542" y="468900"/>
                    </a:lnTo>
                    <a:lnTo>
                      <a:pt x="832389" y="460650"/>
                    </a:lnTo>
                    <a:close/>
                  </a:path>
                </a:pathLst>
              </a:custGeom>
              <a:solidFill>
                <a:srgbClr val="C6D6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61">
                <a:extLst>
                  <a:ext uri="{FF2B5EF4-FFF2-40B4-BE49-F238E27FC236}">
                    <a16:creationId xmlns:a16="http://schemas.microsoft.com/office/drawing/2014/main" xmlns="" id="{6C189611-C6A5-4700-9420-05A95E4A4294}"/>
                  </a:ext>
                </a:extLst>
              </p:cNvPr>
              <p:cNvSpPr/>
              <p:nvPr/>
            </p:nvSpPr>
            <p:spPr>
              <a:xfrm>
                <a:off x="1659069" y="2289255"/>
                <a:ext cx="330028" cy="387148"/>
              </a:xfrm>
              <a:custGeom>
                <a:avLst/>
                <a:gdLst>
                  <a:gd name="connsiteX0" fmla="*/ 316023 w 330028"/>
                  <a:gd name="connsiteY0" fmla="*/ 20189 h 387148"/>
                  <a:gd name="connsiteX1" fmla="*/ 326177 w 330028"/>
                  <a:gd name="connsiteY1" fmla="*/ 117928 h 387148"/>
                  <a:gd name="connsiteX2" fmla="*/ 309041 w 330028"/>
                  <a:gd name="connsiteY2" fmla="*/ 256920 h 387148"/>
                  <a:gd name="connsiteX3" fmla="*/ 297617 w 330028"/>
                  <a:gd name="connsiteY3" fmla="*/ 369257 h 387148"/>
                  <a:gd name="connsiteX4" fmla="*/ 190993 w 330028"/>
                  <a:gd name="connsiteY4" fmla="*/ 373699 h 387148"/>
                  <a:gd name="connsiteX5" fmla="*/ 69136 w 330028"/>
                  <a:gd name="connsiteY5" fmla="*/ 305790 h 387148"/>
                  <a:gd name="connsiteX6" fmla="*/ 18363 w 330028"/>
                  <a:gd name="connsiteY6" fmla="*/ 183933 h 387148"/>
                  <a:gd name="connsiteX7" fmla="*/ 6939 w 330028"/>
                  <a:gd name="connsiteY7" fmla="*/ 95714 h 387148"/>
                  <a:gd name="connsiteX8" fmla="*/ 89446 w 330028"/>
                  <a:gd name="connsiteY8" fmla="*/ 72866 h 387148"/>
                  <a:gd name="connsiteX9" fmla="*/ 103408 w 330028"/>
                  <a:gd name="connsiteY9" fmla="*/ 4957 h 387148"/>
                  <a:gd name="connsiteX10" fmla="*/ 316023 w 330028"/>
                  <a:gd name="connsiteY10" fmla="*/ 20189 h 38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028" h="387148">
                    <a:moveTo>
                      <a:pt x="316023" y="20189"/>
                    </a:moveTo>
                    <a:cubicBezTo>
                      <a:pt x="316023" y="20189"/>
                      <a:pt x="335697" y="63981"/>
                      <a:pt x="326177" y="117928"/>
                    </a:cubicBezTo>
                    <a:cubicBezTo>
                      <a:pt x="316023" y="171875"/>
                      <a:pt x="309041" y="237245"/>
                      <a:pt x="309041" y="256920"/>
                    </a:cubicBezTo>
                    <a:cubicBezTo>
                      <a:pt x="309041" y="276595"/>
                      <a:pt x="310310" y="355929"/>
                      <a:pt x="297617" y="369257"/>
                    </a:cubicBezTo>
                    <a:cubicBezTo>
                      <a:pt x="284924" y="381950"/>
                      <a:pt x="248113" y="393374"/>
                      <a:pt x="190993" y="373699"/>
                    </a:cubicBezTo>
                    <a:cubicBezTo>
                      <a:pt x="133872" y="354025"/>
                      <a:pt x="84368" y="328003"/>
                      <a:pt x="69136" y="305790"/>
                    </a:cubicBezTo>
                    <a:cubicBezTo>
                      <a:pt x="53269" y="282942"/>
                      <a:pt x="25344" y="209320"/>
                      <a:pt x="18363" y="183933"/>
                    </a:cubicBezTo>
                    <a:cubicBezTo>
                      <a:pt x="11381" y="158546"/>
                      <a:pt x="-43" y="107138"/>
                      <a:pt x="6939" y="95714"/>
                    </a:cubicBezTo>
                    <a:cubicBezTo>
                      <a:pt x="13920" y="84290"/>
                      <a:pt x="59616" y="53191"/>
                      <a:pt x="89446" y="72866"/>
                    </a:cubicBezTo>
                    <a:cubicBezTo>
                      <a:pt x="89446" y="72866"/>
                      <a:pt x="51365" y="514"/>
                      <a:pt x="103408" y="4957"/>
                    </a:cubicBezTo>
                    <a:cubicBezTo>
                      <a:pt x="155451" y="9399"/>
                      <a:pt x="286193" y="-121"/>
                      <a:pt x="316023" y="20189"/>
                    </a:cubicBez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63">
                <a:extLst>
                  <a:ext uri="{FF2B5EF4-FFF2-40B4-BE49-F238E27FC236}">
                    <a16:creationId xmlns:a16="http://schemas.microsoft.com/office/drawing/2014/main" xmlns="" id="{143C01BA-DD7D-4A1A-B1E3-D9ACFD65FC37}"/>
                  </a:ext>
                </a:extLst>
              </p:cNvPr>
              <p:cNvSpPr/>
              <p:nvPr/>
            </p:nvSpPr>
            <p:spPr>
              <a:xfrm>
                <a:off x="1136376" y="3226858"/>
                <a:ext cx="380802" cy="63467"/>
              </a:xfrm>
              <a:custGeom>
                <a:avLst/>
                <a:gdLst>
                  <a:gd name="connsiteX0" fmla="*/ 381754 w 380801"/>
                  <a:gd name="connsiteY0" fmla="*/ 4760 h 63466"/>
                  <a:gd name="connsiteX1" fmla="*/ 379215 w 380801"/>
                  <a:gd name="connsiteY1" fmla="*/ 61880 h 63466"/>
                  <a:gd name="connsiteX2" fmla="*/ 4760 w 380801"/>
                  <a:gd name="connsiteY2" fmla="*/ 56803 h 63466"/>
                  <a:gd name="connsiteX3" fmla="*/ 7299 w 380801"/>
                  <a:gd name="connsiteY3" fmla="*/ 4760 h 6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801" h="63466">
                    <a:moveTo>
                      <a:pt x="381754" y="4760"/>
                    </a:moveTo>
                    <a:lnTo>
                      <a:pt x="379215" y="61880"/>
                    </a:lnTo>
                    <a:lnTo>
                      <a:pt x="4760" y="56803"/>
                    </a:lnTo>
                    <a:lnTo>
                      <a:pt x="7299" y="4760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64">
                <a:extLst>
                  <a:ext uri="{FF2B5EF4-FFF2-40B4-BE49-F238E27FC236}">
                    <a16:creationId xmlns:a16="http://schemas.microsoft.com/office/drawing/2014/main" xmlns="" id="{329C5EC6-7F3E-4B0C-B7EB-34484A265BE2}"/>
                  </a:ext>
                </a:extLst>
              </p:cNvPr>
              <p:cNvSpPr/>
              <p:nvPr/>
            </p:nvSpPr>
            <p:spPr>
              <a:xfrm>
                <a:off x="1402302" y="3264303"/>
                <a:ext cx="222134" cy="488695"/>
              </a:xfrm>
              <a:custGeom>
                <a:avLst/>
                <a:gdLst>
                  <a:gd name="connsiteX0" fmla="*/ 113289 w 222134"/>
                  <a:gd name="connsiteY0" fmla="*/ 24435 h 488695"/>
                  <a:gd name="connsiteX1" fmla="*/ 221182 w 222134"/>
                  <a:gd name="connsiteY1" fmla="*/ 487744 h 488695"/>
                  <a:gd name="connsiteX2" fmla="*/ 50456 w 222134"/>
                  <a:gd name="connsiteY2" fmla="*/ 489648 h 488695"/>
                  <a:gd name="connsiteX3" fmla="*/ 4760 w 222134"/>
                  <a:gd name="connsiteY3" fmla="*/ 112654 h 488695"/>
                  <a:gd name="connsiteX4" fmla="*/ 33320 w 222134"/>
                  <a:gd name="connsiteY4" fmla="*/ 4760 h 48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34" h="488695">
                    <a:moveTo>
                      <a:pt x="113289" y="24435"/>
                    </a:moveTo>
                    <a:lnTo>
                      <a:pt x="221182" y="487744"/>
                    </a:lnTo>
                    <a:lnTo>
                      <a:pt x="50456" y="489648"/>
                    </a:lnTo>
                    <a:lnTo>
                      <a:pt x="4760" y="112654"/>
                    </a:lnTo>
                    <a:lnTo>
                      <a:pt x="33320" y="4760"/>
                    </a:lnTo>
                    <a:close/>
                  </a:path>
                </a:pathLst>
              </a:custGeom>
              <a:solidFill>
                <a:srgbClr val="12B3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65">
                <a:extLst>
                  <a:ext uri="{FF2B5EF4-FFF2-40B4-BE49-F238E27FC236}">
                    <a16:creationId xmlns:a16="http://schemas.microsoft.com/office/drawing/2014/main" xmlns="" id="{5990AB50-2491-48F1-8F5D-BF443B484474}"/>
                  </a:ext>
                </a:extLst>
              </p:cNvPr>
              <p:cNvSpPr/>
              <p:nvPr/>
            </p:nvSpPr>
            <p:spPr>
              <a:xfrm>
                <a:off x="1135733" y="3277631"/>
                <a:ext cx="1155098" cy="323681"/>
              </a:xfrm>
              <a:custGeom>
                <a:avLst/>
                <a:gdLst>
                  <a:gd name="connsiteX0" fmla="*/ 343047 w 1155098"/>
                  <a:gd name="connsiteY0" fmla="*/ 9202 h 323681"/>
                  <a:gd name="connsiteX1" fmla="*/ 321468 w 1155098"/>
                  <a:gd name="connsiteY1" fmla="*/ 152003 h 323681"/>
                  <a:gd name="connsiteX2" fmla="*/ 984063 w 1155098"/>
                  <a:gd name="connsiteY2" fmla="*/ 204046 h 323681"/>
                  <a:gd name="connsiteX3" fmla="*/ 1070378 w 1155098"/>
                  <a:gd name="connsiteY3" fmla="*/ 139310 h 323681"/>
                  <a:gd name="connsiteX4" fmla="*/ 1148442 w 1155098"/>
                  <a:gd name="connsiteY4" fmla="*/ 273225 h 323681"/>
                  <a:gd name="connsiteX5" fmla="*/ 1053242 w 1155098"/>
                  <a:gd name="connsiteY5" fmla="*/ 216739 h 323681"/>
                  <a:gd name="connsiteX6" fmla="*/ 1065935 w 1155098"/>
                  <a:gd name="connsiteY6" fmla="*/ 264340 h 323681"/>
                  <a:gd name="connsiteX7" fmla="*/ 1061493 w 1155098"/>
                  <a:gd name="connsiteY7" fmla="*/ 299246 h 323681"/>
                  <a:gd name="connsiteX8" fmla="*/ 35232 w 1155098"/>
                  <a:gd name="connsiteY8" fmla="*/ 316383 h 323681"/>
                  <a:gd name="connsiteX9" fmla="*/ 18096 w 1155098"/>
                  <a:gd name="connsiteY9" fmla="*/ 99960 h 323681"/>
                  <a:gd name="connsiteX10" fmla="*/ 48560 w 1155098"/>
                  <a:gd name="connsiteY10" fmla="*/ 4760 h 323681"/>
                  <a:gd name="connsiteX11" fmla="*/ 343047 w 1155098"/>
                  <a:gd name="connsiteY11" fmla="*/ 9202 h 32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5098" h="323681">
                    <a:moveTo>
                      <a:pt x="343047" y="9202"/>
                    </a:moveTo>
                    <a:cubicBezTo>
                      <a:pt x="343047" y="9202"/>
                      <a:pt x="295446" y="130424"/>
                      <a:pt x="321468" y="152003"/>
                    </a:cubicBezTo>
                    <a:cubicBezTo>
                      <a:pt x="347489" y="173582"/>
                      <a:pt x="966292" y="204046"/>
                      <a:pt x="984063" y="204046"/>
                    </a:cubicBezTo>
                    <a:cubicBezTo>
                      <a:pt x="984063" y="204046"/>
                      <a:pt x="1010084" y="130424"/>
                      <a:pt x="1070378" y="139310"/>
                    </a:cubicBezTo>
                    <a:cubicBezTo>
                      <a:pt x="1131306" y="148195"/>
                      <a:pt x="1165578" y="251646"/>
                      <a:pt x="1148442" y="273225"/>
                    </a:cubicBezTo>
                    <a:cubicBezTo>
                      <a:pt x="1131306" y="294804"/>
                      <a:pt x="1096399" y="199603"/>
                      <a:pt x="1053242" y="216739"/>
                    </a:cubicBezTo>
                    <a:cubicBezTo>
                      <a:pt x="1010084" y="233876"/>
                      <a:pt x="1065935" y="264340"/>
                      <a:pt x="1065935" y="264340"/>
                    </a:cubicBezTo>
                    <a:cubicBezTo>
                      <a:pt x="1065935" y="264340"/>
                      <a:pt x="1096399" y="290361"/>
                      <a:pt x="1061493" y="299246"/>
                    </a:cubicBezTo>
                    <a:cubicBezTo>
                      <a:pt x="1026586" y="308132"/>
                      <a:pt x="91718" y="337961"/>
                      <a:pt x="35232" y="316383"/>
                    </a:cubicBezTo>
                    <a:cubicBezTo>
                      <a:pt x="-21254" y="294804"/>
                      <a:pt x="18096" y="99960"/>
                      <a:pt x="18096" y="99960"/>
                    </a:cubicBezTo>
                    <a:lnTo>
                      <a:pt x="48560" y="4760"/>
                    </a:lnTo>
                    <a:lnTo>
                      <a:pt x="343047" y="9202"/>
                    </a:lnTo>
                    <a:close/>
                  </a:path>
                </a:pathLst>
              </a:custGeom>
              <a:solidFill>
                <a:srgbClr val="FE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6">
                <a:extLst>
                  <a:ext uri="{FF2B5EF4-FFF2-40B4-BE49-F238E27FC236}">
                    <a16:creationId xmlns:a16="http://schemas.microsoft.com/office/drawing/2014/main" xmlns="" id="{017DADDA-F961-4077-9E92-C181DD2B7BAE}"/>
                  </a:ext>
                </a:extLst>
              </p:cNvPr>
              <p:cNvSpPr/>
              <p:nvPr/>
            </p:nvSpPr>
            <p:spPr>
              <a:xfrm>
                <a:off x="1443799" y="3744748"/>
                <a:ext cx="1453393" cy="1167792"/>
              </a:xfrm>
              <a:custGeom>
                <a:avLst/>
                <a:gdLst>
                  <a:gd name="connsiteX0" fmla="*/ 8959 w 1453393"/>
                  <a:gd name="connsiteY0" fmla="*/ 9203 h 1167791"/>
                  <a:gd name="connsiteX1" fmla="*/ 44501 w 1453393"/>
                  <a:gd name="connsiteY1" fmla="*/ 289727 h 1167791"/>
                  <a:gd name="connsiteX2" fmla="*/ 191109 w 1453393"/>
                  <a:gd name="connsiteY2" fmla="*/ 369695 h 1167791"/>
                  <a:gd name="connsiteX3" fmla="*/ 889880 w 1453393"/>
                  <a:gd name="connsiteY3" fmla="*/ 396351 h 1167791"/>
                  <a:gd name="connsiteX4" fmla="*/ 1076473 w 1453393"/>
                  <a:gd name="connsiteY4" fmla="*/ 728918 h 1167791"/>
                  <a:gd name="connsiteX5" fmla="*/ 1263701 w 1453393"/>
                  <a:gd name="connsiteY5" fmla="*/ 1015154 h 1167791"/>
                  <a:gd name="connsiteX6" fmla="*/ 1361440 w 1453393"/>
                  <a:gd name="connsiteY6" fmla="*/ 1166205 h 1167791"/>
                  <a:gd name="connsiteX7" fmla="*/ 1454736 w 1453393"/>
                  <a:gd name="connsiteY7" fmla="*/ 1157320 h 1167791"/>
                  <a:gd name="connsiteX8" fmla="*/ 1156442 w 1453393"/>
                  <a:gd name="connsiteY8" fmla="*/ 266878 h 1167791"/>
                  <a:gd name="connsiteX9" fmla="*/ 1032046 w 1453393"/>
                  <a:gd name="connsiteY9" fmla="*/ 164697 h 1167791"/>
                  <a:gd name="connsiteX10" fmla="*/ 524311 w 1453393"/>
                  <a:gd name="connsiteY10" fmla="*/ 4760 h 1167791"/>
                  <a:gd name="connsiteX11" fmla="*/ 8959 w 1453393"/>
                  <a:gd name="connsiteY11" fmla="*/ 9203 h 1167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3393" h="1167791">
                    <a:moveTo>
                      <a:pt x="8959" y="9203"/>
                    </a:moveTo>
                    <a:cubicBezTo>
                      <a:pt x="8959" y="9203"/>
                      <a:pt x="-13254" y="200873"/>
                      <a:pt x="44501" y="289727"/>
                    </a:cubicBezTo>
                    <a:cubicBezTo>
                      <a:pt x="102256" y="378580"/>
                      <a:pt x="146683" y="365252"/>
                      <a:pt x="191109" y="369695"/>
                    </a:cubicBezTo>
                    <a:cubicBezTo>
                      <a:pt x="235536" y="374138"/>
                      <a:pt x="885438" y="365252"/>
                      <a:pt x="889880" y="396351"/>
                    </a:cubicBezTo>
                    <a:cubicBezTo>
                      <a:pt x="894323" y="427450"/>
                      <a:pt x="1005390" y="648950"/>
                      <a:pt x="1076473" y="728918"/>
                    </a:cubicBezTo>
                    <a:cubicBezTo>
                      <a:pt x="1147556" y="808886"/>
                      <a:pt x="1254815" y="984055"/>
                      <a:pt x="1263701" y="1015154"/>
                    </a:cubicBezTo>
                    <a:cubicBezTo>
                      <a:pt x="1272586" y="1046252"/>
                      <a:pt x="1361440" y="1166205"/>
                      <a:pt x="1361440" y="1166205"/>
                    </a:cubicBezTo>
                    <a:lnTo>
                      <a:pt x="1454736" y="1157320"/>
                    </a:lnTo>
                    <a:lnTo>
                      <a:pt x="1156442" y="266878"/>
                    </a:lnTo>
                    <a:cubicBezTo>
                      <a:pt x="1156442" y="266878"/>
                      <a:pt x="1138671" y="191353"/>
                      <a:pt x="1032046" y="164697"/>
                    </a:cubicBezTo>
                    <a:cubicBezTo>
                      <a:pt x="925422" y="138041"/>
                      <a:pt x="524311" y="4760"/>
                      <a:pt x="524311" y="4760"/>
                    </a:cubicBezTo>
                    <a:lnTo>
                      <a:pt x="8959" y="9203"/>
                    </a:lnTo>
                    <a:close/>
                  </a:path>
                </a:pathLst>
              </a:custGeom>
              <a:solidFill>
                <a:srgbClr val="0245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67">
                <a:extLst>
                  <a:ext uri="{FF2B5EF4-FFF2-40B4-BE49-F238E27FC236}">
                    <a16:creationId xmlns:a16="http://schemas.microsoft.com/office/drawing/2014/main" xmlns="" id="{D5DB3DD8-5C29-433E-B392-FD5C4A49B787}"/>
                  </a:ext>
                </a:extLst>
              </p:cNvPr>
              <p:cNvSpPr/>
              <p:nvPr/>
            </p:nvSpPr>
            <p:spPr>
              <a:xfrm>
                <a:off x="2800479" y="4897308"/>
                <a:ext cx="253868" cy="203094"/>
              </a:xfrm>
              <a:custGeom>
                <a:avLst/>
                <a:gdLst>
                  <a:gd name="connsiteX0" fmla="*/ 98691 w 253867"/>
                  <a:gd name="connsiteY0" fmla="*/ 4760 h 203094"/>
                  <a:gd name="connsiteX1" fmla="*/ 101864 w 253867"/>
                  <a:gd name="connsiteY1" fmla="*/ 117097 h 203094"/>
                  <a:gd name="connsiteX2" fmla="*/ 249108 w 253867"/>
                  <a:gd name="connsiteY2" fmla="*/ 200873 h 203094"/>
                  <a:gd name="connsiteX3" fmla="*/ 44744 w 253867"/>
                  <a:gd name="connsiteY3" fmla="*/ 200873 h 203094"/>
                  <a:gd name="connsiteX4" fmla="*/ 63784 w 253867"/>
                  <a:gd name="connsiteY4" fmla="*/ 124713 h 203094"/>
                  <a:gd name="connsiteX5" fmla="*/ 4760 w 253867"/>
                  <a:gd name="connsiteY5" fmla="*/ 13646 h 203094"/>
                  <a:gd name="connsiteX6" fmla="*/ 98691 w 253867"/>
                  <a:gd name="connsiteY6" fmla="*/ 4760 h 20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67" h="203094">
                    <a:moveTo>
                      <a:pt x="98691" y="4760"/>
                    </a:moveTo>
                    <a:lnTo>
                      <a:pt x="101864" y="117097"/>
                    </a:lnTo>
                    <a:lnTo>
                      <a:pt x="249108" y="200873"/>
                    </a:lnTo>
                    <a:lnTo>
                      <a:pt x="44744" y="200873"/>
                    </a:lnTo>
                    <a:cubicBezTo>
                      <a:pt x="44744" y="200873"/>
                      <a:pt x="44744" y="153273"/>
                      <a:pt x="63784" y="124713"/>
                    </a:cubicBezTo>
                    <a:lnTo>
                      <a:pt x="4760" y="13646"/>
                    </a:lnTo>
                    <a:lnTo>
                      <a:pt x="98691" y="4760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68">
                <a:extLst>
                  <a:ext uri="{FF2B5EF4-FFF2-40B4-BE49-F238E27FC236}">
                    <a16:creationId xmlns:a16="http://schemas.microsoft.com/office/drawing/2014/main" xmlns="" id="{EA068CC8-F7B1-4866-8988-F2C76ED089AC}"/>
                  </a:ext>
                </a:extLst>
              </p:cNvPr>
              <p:cNvSpPr/>
              <p:nvPr/>
            </p:nvSpPr>
            <p:spPr>
              <a:xfrm>
                <a:off x="1753909" y="4824956"/>
                <a:ext cx="190401" cy="241174"/>
              </a:xfrm>
              <a:custGeom>
                <a:avLst/>
                <a:gdLst>
                  <a:gd name="connsiteX0" fmla="*/ 185641 w 190400"/>
                  <a:gd name="connsiteY0" fmla="*/ 16184 h 241174"/>
                  <a:gd name="connsiteX1" fmla="*/ 99960 w 190400"/>
                  <a:gd name="connsiteY1" fmla="*/ 127886 h 241174"/>
                  <a:gd name="connsiteX2" fmla="*/ 191353 w 190400"/>
                  <a:gd name="connsiteY2" fmla="*/ 238953 h 241174"/>
                  <a:gd name="connsiteX3" fmla="*/ 4760 w 190400"/>
                  <a:gd name="connsiteY3" fmla="*/ 149465 h 241174"/>
                  <a:gd name="connsiteX4" fmla="*/ 68227 w 190400"/>
                  <a:gd name="connsiteY4" fmla="*/ 96152 h 241174"/>
                  <a:gd name="connsiteX5" fmla="*/ 98056 w 190400"/>
                  <a:gd name="connsiteY5" fmla="*/ 4760 h 241174"/>
                  <a:gd name="connsiteX6" fmla="*/ 185641 w 190400"/>
                  <a:gd name="connsiteY6" fmla="*/ 16184 h 24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00" h="241174">
                    <a:moveTo>
                      <a:pt x="185641" y="16184"/>
                    </a:moveTo>
                    <a:lnTo>
                      <a:pt x="99960" y="127886"/>
                    </a:lnTo>
                    <a:lnTo>
                      <a:pt x="191353" y="238953"/>
                    </a:lnTo>
                    <a:cubicBezTo>
                      <a:pt x="191353" y="238953"/>
                      <a:pt x="28877" y="201508"/>
                      <a:pt x="4760" y="149465"/>
                    </a:cubicBezTo>
                    <a:lnTo>
                      <a:pt x="68227" y="96152"/>
                    </a:lnTo>
                    <a:lnTo>
                      <a:pt x="98056" y="4760"/>
                    </a:lnTo>
                    <a:lnTo>
                      <a:pt x="185641" y="16184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69">
                <a:extLst>
                  <a:ext uri="{FF2B5EF4-FFF2-40B4-BE49-F238E27FC236}">
                    <a16:creationId xmlns:a16="http://schemas.microsoft.com/office/drawing/2014/main" xmlns="" id="{EC44B236-3092-42F1-A540-50F2E9EA061B}"/>
                  </a:ext>
                </a:extLst>
              </p:cNvPr>
              <p:cNvSpPr/>
              <p:nvPr/>
            </p:nvSpPr>
            <p:spPr>
              <a:xfrm>
                <a:off x="3574141" y="3438203"/>
                <a:ext cx="107894" cy="107894"/>
              </a:xfrm>
              <a:custGeom>
                <a:avLst/>
                <a:gdLst>
                  <a:gd name="connsiteX0" fmla="*/ 85998 w 107893"/>
                  <a:gd name="connsiteY0" fmla="*/ 4760 h 107893"/>
                  <a:gd name="connsiteX1" fmla="*/ 19357 w 107893"/>
                  <a:gd name="connsiteY1" fmla="*/ 4760 h 107893"/>
                  <a:gd name="connsiteX2" fmla="*/ 4760 w 107893"/>
                  <a:gd name="connsiteY2" fmla="*/ 37128 h 107893"/>
                  <a:gd name="connsiteX3" fmla="*/ 29512 w 107893"/>
                  <a:gd name="connsiteY3" fmla="*/ 102499 h 107893"/>
                  <a:gd name="connsiteX4" fmla="*/ 103134 w 107893"/>
                  <a:gd name="connsiteY4" fmla="*/ 105672 h 107893"/>
                  <a:gd name="connsiteX5" fmla="*/ 98056 w 107893"/>
                  <a:gd name="connsiteY5" fmla="*/ 91710 h 107893"/>
                  <a:gd name="connsiteX6" fmla="*/ 30781 w 107893"/>
                  <a:gd name="connsiteY6" fmla="*/ 89171 h 107893"/>
                  <a:gd name="connsiteX7" fmla="*/ 24435 w 107893"/>
                  <a:gd name="connsiteY7" fmla="*/ 25704 h 107893"/>
                  <a:gd name="connsiteX8" fmla="*/ 89805 w 107893"/>
                  <a:gd name="connsiteY8" fmla="*/ 17453 h 107893"/>
                  <a:gd name="connsiteX9" fmla="*/ 85998 w 107893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893" h="107893">
                    <a:moveTo>
                      <a:pt x="85998" y="4760"/>
                    </a:moveTo>
                    <a:lnTo>
                      <a:pt x="19357" y="4760"/>
                    </a:lnTo>
                    <a:cubicBezTo>
                      <a:pt x="19357" y="4760"/>
                      <a:pt x="4760" y="14280"/>
                      <a:pt x="4760" y="37128"/>
                    </a:cubicBezTo>
                    <a:cubicBezTo>
                      <a:pt x="4760" y="59341"/>
                      <a:pt x="10472" y="98057"/>
                      <a:pt x="29512" y="102499"/>
                    </a:cubicBezTo>
                    <a:cubicBezTo>
                      <a:pt x="48552" y="106942"/>
                      <a:pt x="103134" y="105672"/>
                      <a:pt x="103134" y="105672"/>
                    </a:cubicBezTo>
                    <a:lnTo>
                      <a:pt x="98056" y="91710"/>
                    </a:lnTo>
                    <a:cubicBezTo>
                      <a:pt x="98056" y="91710"/>
                      <a:pt x="40936" y="94248"/>
                      <a:pt x="30781" y="89171"/>
                    </a:cubicBezTo>
                    <a:cubicBezTo>
                      <a:pt x="19357" y="83459"/>
                      <a:pt x="15549" y="38397"/>
                      <a:pt x="24435" y="25704"/>
                    </a:cubicBezTo>
                    <a:cubicBezTo>
                      <a:pt x="33320" y="13011"/>
                      <a:pt x="89805" y="17453"/>
                      <a:pt x="89805" y="17453"/>
                    </a:cubicBezTo>
                    <a:lnTo>
                      <a:pt x="85998" y="4760"/>
                    </a:lnTo>
                    <a:close/>
                  </a:path>
                </a:pathLst>
              </a:custGeom>
              <a:solidFill>
                <a:srgbClr val="046D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570">
                <a:extLst>
                  <a:ext uri="{FF2B5EF4-FFF2-40B4-BE49-F238E27FC236}">
                    <a16:creationId xmlns:a16="http://schemas.microsoft.com/office/drawing/2014/main" xmlns="" id="{DB85B928-2920-4286-8F9E-C1576AA61B82}"/>
                  </a:ext>
                </a:extLst>
              </p:cNvPr>
              <p:cNvSpPr/>
              <p:nvPr/>
            </p:nvSpPr>
            <p:spPr>
              <a:xfrm>
                <a:off x="3651570" y="3409008"/>
                <a:ext cx="215788" cy="82507"/>
              </a:xfrm>
              <a:custGeom>
                <a:avLst/>
                <a:gdLst>
                  <a:gd name="connsiteX0" fmla="*/ 211662 w 215787"/>
                  <a:gd name="connsiteY0" fmla="*/ 7299 h 82507"/>
                  <a:gd name="connsiteX1" fmla="*/ 211662 w 215787"/>
                  <a:gd name="connsiteY1" fmla="*/ 81555 h 82507"/>
                  <a:gd name="connsiteX2" fmla="*/ 4760 w 215787"/>
                  <a:gd name="connsiteY2" fmla="*/ 81555 h 82507"/>
                  <a:gd name="connsiteX3" fmla="*/ 4760 w 215787"/>
                  <a:gd name="connsiteY3" fmla="*/ 4760 h 8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87" h="82507">
                    <a:moveTo>
                      <a:pt x="211662" y="7299"/>
                    </a:moveTo>
                    <a:lnTo>
                      <a:pt x="211662" y="81555"/>
                    </a:lnTo>
                    <a:lnTo>
                      <a:pt x="4760" y="81555"/>
                    </a:lnTo>
                    <a:lnTo>
                      <a:pt x="4760" y="4760"/>
                    </a:lnTo>
                    <a:close/>
                  </a:path>
                </a:pathLst>
              </a:custGeom>
              <a:solidFill>
                <a:srgbClr val="7997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571">
                <a:extLst>
                  <a:ext uri="{FF2B5EF4-FFF2-40B4-BE49-F238E27FC236}">
                    <a16:creationId xmlns:a16="http://schemas.microsoft.com/office/drawing/2014/main" xmlns="" id="{A2E8C870-EB54-49BC-BD33-8DA2C2FA9F20}"/>
                  </a:ext>
                </a:extLst>
              </p:cNvPr>
              <p:cNvSpPr/>
              <p:nvPr/>
            </p:nvSpPr>
            <p:spPr>
              <a:xfrm>
                <a:off x="3651570" y="3485803"/>
                <a:ext cx="215788" cy="114241"/>
              </a:xfrm>
              <a:custGeom>
                <a:avLst/>
                <a:gdLst>
                  <a:gd name="connsiteX0" fmla="*/ 144387 w 215787"/>
                  <a:gd name="connsiteY0" fmla="*/ 114558 h 114240"/>
                  <a:gd name="connsiteX1" fmla="*/ 79016 w 215787"/>
                  <a:gd name="connsiteY1" fmla="*/ 114558 h 114240"/>
                  <a:gd name="connsiteX2" fmla="*/ 4760 w 215787"/>
                  <a:gd name="connsiteY2" fmla="*/ 4760 h 114240"/>
                  <a:gd name="connsiteX3" fmla="*/ 211028 w 215787"/>
                  <a:gd name="connsiteY3" fmla="*/ 4760 h 114240"/>
                  <a:gd name="connsiteX4" fmla="*/ 144387 w 215787"/>
                  <a:gd name="connsiteY4" fmla="*/ 114558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787" h="114240">
                    <a:moveTo>
                      <a:pt x="144387" y="114558"/>
                    </a:moveTo>
                    <a:lnTo>
                      <a:pt x="79016" y="114558"/>
                    </a:lnTo>
                    <a:cubicBezTo>
                      <a:pt x="79016" y="114558"/>
                      <a:pt x="7933" y="101230"/>
                      <a:pt x="4760" y="4760"/>
                    </a:cubicBezTo>
                    <a:lnTo>
                      <a:pt x="211028" y="4760"/>
                    </a:lnTo>
                    <a:cubicBezTo>
                      <a:pt x="211662" y="4760"/>
                      <a:pt x="209124" y="96152"/>
                      <a:pt x="144387" y="114558"/>
                    </a:cubicBezTo>
                    <a:close/>
                  </a:path>
                </a:pathLst>
              </a:custGeom>
              <a:solidFill>
                <a:srgbClr val="87C0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572">
                <a:extLst>
                  <a:ext uri="{FF2B5EF4-FFF2-40B4-BE49-F238E27FC236}">
                    <a16:creationId xmlns:a16="http://schemas.microsoft.com/office/drawing/2014/main" xmlns="" id="{9BF94097-F680-4C95-9343-2BBDFF42DB47}"/>
                  </a:ext>
                </a:extLst>
              </p:cNvPr>
              <p:cNvSpPr/>
              <p:nvPr/>
            </p:nvSpPr>
            <p:spPr>
              <a:xfrm>
                <a:off x="3209841" y="3496592"/>
                <a:ext cx="368108" cy="107894"/>
              </a:xfrm>
              <a:custGeom>
                <a:avLst/>
                <a:gdLst>
                  <a:gd name="connsiteX0" fmla="*/ 136771 w 368108"/>
                  <a:gd name="connsiteY0" fmla="*/ 4760 h 107893"/>
                  <a:gd name="connsiteX1" fmla="*/ 262436 w 368108"/>
                  <a:gd name="connsiteY1" fmla="*/ 4760 h 107893"/>
                  <a:gd name="connsiteX2" fmla="*/ 312575 w 368108"/>
                  <a:gd name="connsiteY2" fmla="*/ 4760 h 107893"/>
                  <a:gd name="connsiteX3" fmla="*/ 363983 w 368108"/>
                  <a:gd name="connsiteY3" fmla="*/ 56168 h 107893"/>
                  <a:gd name="connsiteX4" fmla="*/ 312575 w 368108"/>
                  <a:gd name="connsiteY4" fmla="*/ 107576 h 107893"/>
                  <a:gd name="connsiteX5" fmla="*/ 262436 w 368108"/>
                  <a:gd name="connsiteY5" fmla="*/ 107576 h 107893"/>
                  <a:gd name="connsiteX6" fmla="*/ 136771 w 368108"/>
                  <a:gd name="connsiteY6" fmla="*/ 107576 h 107893"/>
                  <a:gd name="connsiteX7" fmla="*/ 4760 w 368108"/>
                  <a:gd name="connsiteY7" fmla="*/ 107576 h 107893"/>
                  <a:gd name="connsiteX8" fmla="*/ 4760 w 368108"/>
                  <a:gd name="connsiteY8" fmla="*/ 4760 h 107893"/>
                  <a:gd name="connsiteX9" fmla="*/ 136771 w 368108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108" h="107893">
                    <a:moveTo>
                      <a:pt x="136771" y="4760"/>
                    </a:moveTo>
                    <a:lnTo>
                      <a:pt x="262436" y="4760"/>
                    </a:lnTo>
                    <a:lnTo>
                      <a:pt x="312575" y="4760"/>
                    </a:lnTo>
                    <a:cubicBezTo>
                      <a:pt x="341135" y="4760"/>
                      <a:pt x="363983" y="27608"/>
                      <a:pt x="363983" y="56168"/>
                    </a:cubicBezTo>
                    <a:cubicBezTo>
                      <a:pt x="363983" y="84728"/>
                      <a:pt x="341135" y="107576"/>
                      <a:pt x="312575" y="107576"/>
                    </a:cubicBezTo>
                    <a:lnTo>
                      <a:pt x="262436" y="107576"/>
                    </a:lnTo>
                    <a:lnTo>
                      <a:pt x="136771" y="107576"/>
                    </a:lnTo>
                    <a:lnTo>
                      <a:pt x="4760" y="107576"/>
                    </a:lnTo>
                    <a:lnTo>
                      <a:pt x="4760" y="4760"/>
                    </a:lnTo>
                    <a:lnTo>
                      <a:pt x="136771" y="4760"/>
                    </a:lnTo>
                    <a:close/>
                  </a:path>
                </a:pathLst>
              </a:custGeom>
              <a:solidFill>
                <a:srgbClr val="FBCD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573">
                <a:extLst>
                  <a:ext uri="{FF2B5EF4-FFF2-40B4-BE49-F238E27FC236}">
                    <a16:creationId xmlns:a16="http://schemas.microsoft.com/office/drawing/2014/main" xmlns="" id="{46D69A84-E87E-4524-9CB4-AF86BA8144F9}"/>
                  </a:ext>
                </a:extLst>
              </p:cNvPr>
              <p:cNvSpPr/>
              <p:nvPr/>
            </p:nvSpPr>
            <p:spPr>
              <a:xfrm>
                <a:off x="3058789" y="3496592"/>
                <a:ext cx="368108" cy="107894"/>
              </a:xfrm>
              <a:custGeom>
                <a:avLst/>
                <a:gdLst>
                  <a:gd name="connsiteX0" fmla="*/ 136771 w 368108"/>
                  <a:gd name="connsiteY0" fmla="*/ 4760 h 107893"/>
                  <a:gd name="connsiteX1" fmla="*/ 262436 w 368108"/>
                  <a:gd name="connsiteY1" fmla="*/ 4760 h 107893"/>
                  <a:gd name="connsiteX2" fmla="*/ 312575 w 368108"/>
                  <a:gd name="connsiteY2" fmla="*/ 4760 h 107893"/>
                  <a:gd name="connsiteX3" fmla="*/ 363983 w 368108"/>
                  <a:gd name="connsiteY3" fmla="*/ 56168 h 107893"/>
                  <a:gd name="connsiteX4" fmla="*/ 312575 w 368108"/>
                  <a:gd name="connsiteY4" fmla="*/ 107576 h 107893"/>
                  <a:gd name="connsiteX5" fmla="*/ 262436 w 368108"/>
                  <a:gd name="connsiteY5" fmla="*/ 107576 h 107893"/>
                  <a:gd name="connsiteX6" fmla="*/ 136771 w 368108"/>
                  <a:gd name="connsiteY6" fmla="*/ 107576 h 107893"/>
                  <a:gd name="connsiteX7" fmla="*/ 4760 w 368108"/>
                  <a:gd name="connsiteY7" fmla="*/ 107576 h 107893"/>
                  <a:gd name="connsiteX8" fmla="*/ 4760 w 368108"/>
                  <a:gd name="connsiteY8" fmla="*/ 4760 h 107893"/>
                  <a:gd name="connsiteX9" fmla="*/ 136771 w 368108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108" h="107893">
                    <a:moveTo>
                      <a:pt x="136771" y="4760"/>
                    </a:moveTo>
                    <a:lnTo>
                      <a:pt x="262436" y="4760"/>
                    </a:lnTo>
                    <a:lnTo>
                      <a:pt x="312575" y="4760"/>
                    </a:lnTo>
                    <a:cubicBezTo>
                      <a:pt x="341135" y="4760"/>
                      <a:pt x="363983" y="27608"/>
                      <a:pt x="363983" y="56168"/>
                    </a:cubicBezTo>
                    <a:cubicBezTo>
                      <a:pt x="363983" y="84728"/>
                      <a:pt x="341135" y="107576"/>
                      <a:pt x="312575" y="107576"/>
                    </a:cubicBezTo>
                    <a:lnTo>
                      <a:pt x="262436" y="107576"/>
                    </a:lnTo>
                    <a:lnTo>
                      <a:pt x="136771" y="107576"/>
                    </a:lnTo>
                    <a:lnTo>
                      <a:pt x="4760" y="107576"/>
                    </a:lnTo>
                    <a:lnTo>
                      <a:pt x="4760" y="4760"/>
                    </a:lnTo>
                    <a:lnTo>
                      <a:pt x="136771" y="4760"/>
                    </a:lnTo>
                    <a:close/>
                  </a:path>
                </a:pathLst>
              </a:custGeom>
              <a:solidFill>
                <a:srgbClr val="E2A7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574">
                <a:extLst>
                  <a:ext uri="{FF2B5EF4-FFF2-40B4-BE49-F238E27FC236}">
                    <a16:creationId xmlns:a16="http://schemas.microsoft.com/office/drawing/2014/main" xmlns="" id="{A94CCA0D-3463-43DC-A65F-5100B2D50CEE}"/>
                  </a:ext>
                </a:extLst>
              </p:cNvPr>
              <p:cNvSpPr/>
              <p:nvPr/>
            </p:nvSpPr>
            <p:spPr>
              <a:xfrm>
                <a:off x="3058789" y="3524518"/>
                <a:ext cx="336375" cy="50774"/>
              </a:xfrm>
              <a:custGeom>
                <a:avLst/>
                <a:gdLst>
                  <a:gd name="connsiteX0" fmla="*/ 59341 w 336374"/>
                  <a:gd name="connsiteY0" fmla="*/ 4760 h 50773"/>
                  <a:gd name="connsiteX1" fmla="*/ 305593 w 336374"/>
                  <a:gd name="connsiteY1" fmla="*/ 4760 h 50773"/>
                  <a:gd name="connsiteX2" fmla="*/ 313844 w 336374"/>
                  <a:gd name="connsiteY2" fmla="*/ 4760 h 50773"/>
                  <a:gd name="connsiteX3" fmla="*/ 337327 w 336374"/>
                  <a:gd name="connsiteY3" fmla="*/ 28243 h 50773"/>
                  <a:gd name="connsiteX4" fmla="*/ 313844 w 336374"/>
                  <a:gd name="connsiteY4" fmla="*/ 51726 h 50773"/>
                  <a:gd name="connsiteX5" fmla="*/ 305593 w 336374"/>
                  <a:gd name="connsiteY5" fmla="*/ 51726 h 50773"/>
                  <a:gd name="connsiteX6" fmla="*/ 59341 w 336374"/>
                  <a:gd name="connsiteY6" fmla="*/ 51726 h 50773"/>
                  <a:gd name="connsiteX7" fmla="*/ 4760 w 336374"/>
                  <a:gd name="connsiteY7" fmla="*/ 51726 h 50773"/>
                  <a:gd name="connsiteX8" fmla="*/ 4760 w 336374"/>
                  <a:gd name="connsiteY8" fmla="*/ 5395 h 50773"/>
                  <a:gd name="connsiteX9" fmla="*/ 59341 w 336374"/>
                  <a:gd name="connsiteY9" fmla="*/ 5395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374" h="50773">
                    <a:moveTo>
                      <a:pt x="59341" y="4760"/>
                    </a:moveTo>
                    <a:lnTo>
                      <a:pt x="305593" y="4760"/>
                    </a:lnTo>
                    <a:lnTo>
                      <a:pt x="313844" y="4760"/>
                    </a:lnTo>
                    <a:cubicBezTo>
                      <a:pt x="326538" y="4760"/>
                      <a:pt x="337327" y="14915"/>
                      <a:pt x="337327" y="28243"/>
                    </a:cubicBezTo>
                    <a:cubicBezTo>
                      <a:pt x="337327" y="40936"/>
                      <a:pt x="327172" y="51726"/>
                      <a:pt x="313844" y="51726"/>
                    </a:cubicBezTo>
                    <a:lnTo>
                      <a:pt x="305593" y="51726"/>
                    </a:lnTo>
                    <a:lnTo>
                      <a:pt x="59341" y="51726"/>
                    </a:lnTo>
                    <a:lnTo>
                      <a:pt x="4760" y="51726"/>
                    </a:lnTo>
                    <a:lnTo>
                      <a:pt x="4760" y="5395"/>
                    </a:lnTo>
                    <a:lnTo>
                      <a:pt x="59341" y="5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575">
                <a:extLst>
                  <a:ext uri="{FF2B5EF4-FFF2-40B4-BE49-F238E27FC236}">
                    <a16:creationId xmlns:a16="http://schemas.microsoft.com/office/drawing/2014/main" xmlns="" id="{1C2932AE-681C-4E82-80B5-DEBCF7869EEE}"/>
                  </a:ext>
                </a:extLst>
              </p:cNvPr>
              <p:cNvSpPr/>
              <p:nvPr/>
            </p:nvSpPr>
            <p:spPr>
              <a:xfrm>
                <a:off x="3101312" y="3392507"/>
                <a:ext cx="336375" cy="107894"/>
              </a:xfrm>
              <a:custGeom>
                <a:avLst/>
                <a:gdLst>
                  <a:gd name="connsiteX0" fmla="*/ 212932 w 336374"/>
                  <a:gd name="connsiteY0" fmla="*/ 4760 h 107893"/>
                  <a:gd name="connsiteX1" fmla="*/ 97422 w 336374"/>
                  <a:gd name="connsiteY1" fmla="*/ 4760 h 107893"/>
                  <a:gd name="connsiteX2" fmla="*/ 51726 w 336374"/>
                  <a:gd name="connsiteY2" fmla="*/ 4760 h 107893"/>
                  <a:gd name="connsiteX3" fmla="*/ 4760 w 336374"/>
                  <a:gd name="connsiteY3" fmla="*/ 56168 h 107893"/>
                  <a:gd name="connsiteX4" fmla="*/ 51726 w 336374"/>
                  <a:gd name="connsiteY4" fmla="*/ 107577 h 107893"/>
                  <a:gd name="connsiteX5" fmla="*/ 97422 w 336374"/>
                  <a:gd name="connsiteY5" fmla="*/ 107577 h 107893"/>
                  <a:gd name="connsiteX6" fmla="*/ 212932 w 336374"/>
                  <a:gd name="connsiteY6" fmla="*/ 107577 h 107893"/>
                  <a:gd name="connsiteX7" fmla="*/ 334153 w 336374"/>
                  <a:gd name="connsiteY7" fmla="*/ 107577 h 107893"/>
                  <a:gd name="connsiteX8" fmla="*/ 334153 w 336374"/>
                  <a:gd name="connsiteY8" fmla="*/ 4760 h 107893"/>
                  <a:gd name="connsiteX9" fmla="*/ 212932 w 336374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374" h="107893">
                    <a:moveTo>
                      <a:pt x="212932" y="4760"/>
                    </a:moveTo>
                    <a:lnTo>
                      <a:pt x="97422" y="4760"/>
                    </a:lnTo>
                    <a:lnTo>
                      <a:pt x="51726" y="4760"/>
                    </a:lnTo>
                    <a:cubicBezTo>
                      <a:pt x="25704" y="4760"/>
                      <a:pt x="4760" y="27608"/>
                      <a:pt x="4760" y="56168"/>
                    </a:cubicBezTo>
                    <a:cubicBezTo>
                      <a:pt x="4760" y="84728"/>
                      <a:pt x="25704" y="107577"/>
                      <a:pt x="51726" y="107577"/>
                    </a:cubicBezTo>
                    <a:lnTo>
                      <a:pt x="97422" y="107577"/>
                    </a:lnTo>
                    <a:lnTo>
                      <a:pt x="212932" y="107577"/>
                    </a:lnTo>
                    <a:lnTo>
                      <a:pt x="334153" y="107577"/>
                    </a:lnTo>
                    <a:lnTo>
                      <a:pt x="334153" y="4760"/>
                    </a:lnTo>
                    <a:lnTo>
                      <a:pt x="212932" y="4760"/>
                    </a:lnTo>
                    <a:close/>
                  </a:path>
                </a:pathLst>
              </a:custGeom>
              <a:solidFill>
                <a:srgbClr val="367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576">
                <a:extLst>
                  <a:ext uri="{FF2B5EF4-FFF2-40B4-BE49-F238E27FC236}">
                    <a16:creationId xmlns:a16="http://schemas.microsoft.com/office/drawing/2014/main" xmlns="" id="{9341E33C-AF31-41F5-ADB5-3FFB86B5C814}"/>
                  </a:ext>
                </a:extLst>
              </p:cNvPr>
              <p:cNvSpPr/>
              <p:nvPr/>
            </p:nvSpPr>
            <p:spPr>
              <a:xfrm>
                <a:off x="3126064" y="3420432"/>
                <a:ext cx="310988" cy="50774"/>
              </a:xfrm>
              <a:custGeom>
                <a:avLst/>
                <a:gdLst>
                  <a:gd name="connsiteX0" fmla="*/ 259263 w 310988"/>
                  <a:gd name="connsiteY0" fmla="*/ 4760 h 50773"/>
                  <a:gd name="connsiteX1" fmla="*/ 33320 w 310988"/>
                  <a:gd name="connsiteY1" fmla="*/ 4760 h 50773"/>
                  <a:gd name="connsiteX2" fmla="*/ 26339 w 310988"/>
                  <a:gd name="connsiteY2" fmla="*/ 4760 h 50773"/>
                  <a:gd name="connsiteX3" fmla="*/ 4760 w 310988"/>
                  <a:gd name="connsiteY3" fmla="*/ 28242 h 50773"/>
                  <a:gd name="connsiteX4" fmla="*/ 26339 w 310988"/>
                  <a:gd name="connsiteY4" fmla="*/ 51725 h 50773"/>
                  <a:gd name="connsiteX5" fmla="*/ 33320 w 310988"/>
                  <a:gd name="connsiteY5" fmla="*/ 51725 h 50773"/>
                  <a:gd name="connsiteX6" fmla="*/ 259263 w 310988"/>
                  <a:gd name="connsiteY6" fmla="*/ 51725 h 50773"/>
                  <a:gd name="connsiteX7" fmla="*/ 309401 w 310988"/>
                  <a:gd name="connsiteY7" fmla="*/ 51725 h 50773"/>
                  <a:gd name="connsiteX8" fmla="*/ 309401 w 310988"/>
                  <a:gd name="connsiteY8" fmla="*/ 5395 h 50773"/>
                  <a:gd name="connsiteX9" fmla="*/ 259263 w 310988"/>
                  <a:gd name="connsiteY9" fmla="*/ 5395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0988" h="50773">
                    <a:moveTo>
                      <a:pt x="259263" y="4760"/>
                    </a:moveTo>
                    <a:lnTo>
                      <a:pt x="33320" y="4760"/>
                    </a:lnTo>
                    <a:lnTo>
                      <a:pt x="26339" y="4760"/>
                    </a:lnTo>
                    <a:cubicBezTo>
                      <a:pt x="14280" y="4760"/>
                      <a:pt x="4760" y="14915"/>
                      <a:pt x="4760" y="28242"/>
                    </a:cubicBezTo>
                    <a:cubicBezTo>
                      <a:pt x="4760" y="40936"/>
                      <a:pt x="14280" y="51725"/>
                      <a:pt x="26339" y="51725"/>
                    </a:cubicBezTo>
                    <a:lnTo>
                      <a:pt x="33320" y="51725"/>
                    </a:lnTo>
                    <a:lnTo>
                      <a:pt x="259263" y="51725"/>
                    </a:lnTo>
                    <a:lnTo>
                      <a:pt x="309401" y="51725"/>
                    </a:lnTo>
                    <a:lnTo>
                      <a:pt x="309401" y="5395"/>
                    </a:lnTo>
                    <a:lnTo>
                      <a:pt x="259263" y="5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577">
                <a:extLst>
                  <a:ext uri="{FF2B5EF4-FFF2-40B4-BE49-F238E27FC236}">
                    <a16:creationId xmlns:a16="http://schemas.microsoft.com/office/drawing/2014/main" xmlns="" id="{F4EB44F8-6328-4B7A-A438-FF4EC30A2C37}"/>
                  </a:ext>
                </a:extLst>
              </p:cNvPr>
              <p:cNvSpPr/>
              <p:nvPr/>
            </p:nvSpPr>
            <p:spPr>
              <a:xfrm>
                <a:off x="3967636" y="3650817"/>
                <a:ext cx="241174" cy="1402619"/>
              </a:xfrm>
              <a:custGeom>
                <a:avLst/>
                <a:gdLst>
                  <a:gd name="connsiteX0" fmla="*/ 76478 w 241174"/>
                  <a:gd name="connsiteY0" fmla="*/ 4760 h 1402619"/>
                  <a:gd name="connsiteX1" fmla="*/ 237049 w 241174"/>
                  <a:gd name="connsiteY1" fmla="*/ 1399129 h 1402619"/>
                  <a:gd name="connsiteX2" fmla="*/ 160889 w 241174"/>
                  <a:gd name="connsiteY2" fmla="*/ 1399129 h 1402619"/>
                  <a:gd name="connsiteX3" fmla="*/ 4760 w 241174"/>
                  <a:gd name="connsiteY3" fmla="*/ 13011 h 140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174" h="1402619">
                    <a:moveTo>
                      <a:pt x="76478" y="4760"/>
                    </a:moveTo>
                    <a:lnTo>
                      <a:pt x="237049" y="1399129"/>
                    </a:lnTo>
                    <a:lnTo>
                      <a:pt x="160889" y="1399129"/>
                    </a:lnTo>
                    <a:lnTo>
                      <a:pt x="4760" y="13011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578">
                <a:extLst>
                  <a:ext uri="{FF2B5EF4-FFF2-40B4-BE49-F238E27FC236}">
                    <a16:creationId xmlns:a16="http://schemas.microsoft.com/office/drawing/2014/main" xmlns="" id="{DC7CD566-9345-4BBE-91CE-5552AEBA5319}"/>
                  </a:ext>
                </a:extLst>
              </p:cNvPr>
              <p:cNvSpPr/>
              <p:nvPr/>
            </p:nvSpPr>
            <p:spPr>
              <a:xfrm>
                <a:off x="3688382" y="3650817"/>
                <a:ext cx="177707" cy="1262992"/>
              </a:xfrm>
              <a:custGeom>
                <a:avLst/>
                <a:gdLst>
                  <a:gd name="connsiteX0" fmla="*/ 178025 w 177707"/>
                  <a:gd name="connsiteY0" fmla="*/ 8568 h 1262992"/>
                  <a:gd name="connsiteX1" fmla="*/ 68227 w 177707"/>
                  <a:gd name="connsiteY1" fmla="*/ 1260136 h 1262992"/>
                  <a:gd name="connsiteX2" fmla="*/ 4760 w 177707"/>
                  <a:gd name="connsiteY2" fmla="*/ 1260136 h 1262992"/>
                  <a:gd name="connsiteX3" fmla="*/ 98056 w 177707"/>
                  <a:gd name="connsiteY3" fmla="*/ 4760 h 126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707" h="1262992">
                    <a:moveTo>
                      <a:pt x="178025" y="8568"/>
                    </a:moveTo>
                    <a:lnTo>
                      <a:pt x="68227" y="1260136"/>
                    </a:lnTo>
                    <a:lnTo>
                      <a:pt x="4760" y="1260136"/>
                    </a:lnTo>
                    <a:lnTo>
                      <a:pt x="98056" y="4760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579">
                <a:extLst>
                  <a:ext uri="{FF2B5EF4-FFF2-40B4-BE49-F238E27FC236}">
                    <a16:creationId xmlns:a16="http://schemas.microsoft.com/office/drawing/2014/main" xmlns="" id="{980F42B0-7708-4D8F-A85F-2D0B50720751}"/>
                  </a:ext>
                </a:extLst>
              </p:cNvPr>
              <p:cNvSpPr/>
              <p:nvPr/>
            </p:nvSpPr>
            <p:spPr>
              <a:xfrm>
                <a:off x="1266483" y="3654625"/>
                <a:ext cx="171361" cy="1243952"/>
              </a:xfrm>
              <a:custGeom>
                <a:avLst/>
                <a:gdLst>
                  <a:gd name="connsiteX0" fmla="*/ 80920 w 171360"/>
                  <a:gd name="connsiteY0" fmla="*/ 4760 h 1243952"/>
                  <a:gd name="connsiteX1" fmla="*/ 169774 w 171360"/>
                  <a:gd name="connsiteY1" fmla="*/ 1239192 h 1243952"/>
                  <a:gd name="connsiteX2" fmla="*/ 98056 w 171360"/>
                  <a:gd name="connsiteY2" fmla="*/ 1239192 h 1243952"/>
                  <a:gd name="connsiteX3" fmla="*/ 4760 w 171360"/>
                  <a:gd name="connsiteY3" fmla="*/ 13646 h 124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360" h="1243952">
                    <a:moveTo>
                      <a:pt x="80920" y="4760"/>
                    </a:moveTo>
                    <a:lnTo>
                      <a:pt x="169774" y="1239192"/>
                    </a:lnTo>
                    <a:lnTo>
                      <a:pt x="98056" y="1239192"/>
                    </a:lnTo>
                    <a:lnTo>
                      <a:pt x="4760" y="13646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580">
                <a:extLst>
                  <a:ext uri="{FF2B5EF4-FFF2-40B4-BE49-F238E27FC236}">
                    <a16:creationId xmlns:a16="http://schemas.microsoft.com/office/drawing/2014/main" xmlns="" id="{409A75FE-BE81-4144-B2EE-F2FE6E75EFF8}"/>
                  </a:ext>
                </a:extLst>
              </p:cNvPr>
              <p:cNvSpPr/>
              <p:nvPr/>
            </p:nvSpPr>
            <p:spPr>
              <a:xfrm>
                <a:off x="932647" y="3646374"/>
                <a:ext cx="241174" cy="1351846"/>
              </a:xfrm>
              <a:custGeom>
                <a:avLst/>
                <a:gdLst>
                  <a:gd name="connsiteX0" fmla="*/ 237049 w 241174"/>
                  <a:gd name="connsiteY0" fmla="*/ 9203 h 1351845"/>
                  <a:gd name="connsiteX1" fmla="*/ 76478 w 241174"/>
                  <a:gd name="connsiteY1" fmla="*/ 1352798 h 1351845"/>
                  <a:gd name="connsiteX2" fmla="*/ 4760 w 241174"/>
                  <a:gd name="connsiteY2" fmla="*/ 1352798 h 1351845"/>
                  <a:gd name="connsiteX3" fmla="*/ 152638 w 241174"/>
                  <a:gd name="connsiteY3" fmla="*/ 4760 h 1351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174" h="1351845">
                    <a:moveTo>
                      <a:pt x="237049" y="9203"/>
                    </a:moveTo>
                    <a:lnTo>
                      <a:pt x="76478" y="1352798"/>
                    </a:lnTo>
                    <a:lnTo>
                      <a:pt x="4760" y="1352798"/>
                    </a:lnTo>
                    <a:lnTo>
                      <a:pt x="152638" y="4760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581">
                <a:extLst>
                  <a:ext uri="{FF2B5EF4-FFF2-40B4-BE49-F238E27FC236}">
                    <a16:creationId xmlns:a16="http://schemas.microsoft.com/office/drawing/2014/main" xmlns="" id="{8751401D-8748-4358-B069-E1C5D4B7B760}"/>
                  </a:ext>
                </a:extLst>
              </p:cNvPr>
              <p:cNvSpPr/>
              <p:nvPr/>
            </p:nvSpPr>
            <p:spPr>
              <a:xfrm>
                <a:off x="835352" y="3595464"/>
                <a:ext cx="3484335" cy="88854"/>
              </a:xfrm>
              <a:custGeom>
                <a:avLst/>
                <a:gdLst>
                  <a:gd name="connsiteX0" fmla="*/ 3479575 w 3484335"/>
                  <a:gd name="connsiteY0" fmla="*/ 84728 h 88853"/>
                  <a:gd name="connsiteX1" fmla="*/ 4760 w 3484335"/>
                  <a:gd name="connsiteY1" fmla="*/ 84728 h 88853"/>
                  <a:gd name="connsiteX2" fmla="*/ 4760 w 3484335"/>
                  <a:gd name="connsiteY2" fmla="*/ 4760 h 88853"/>
                  <a:gd name="connsiteX3" fmla="*/ 3479575 w 3484335"/>
                  <a:gd name="connsiteY3" fmla="*/ 4760 h 88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4335" h="88853">
                    <a:moveTo>
                      <a:pt x="3479575" y="84728"/>
                    </a:moveTo>
                    <a:lnTo>
                      <a:pt x="4760" y="84728"/>
                    </a:lnTo>
                    <a:lnTo>
                      <a:pt x="4760" y="4760"/>
                    </a:lnTo>
                    <a:lnTo>
                      <a:pt x="3479575" y="4760"/>
                    </a:lnTo>
                    <a:close/>
                  </a:path>
                </a:pathLst>
              </a:custGeom>
              <a:solidFill>
                <a:srgbClr val="7E97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582">
                <a:extLst>
                  <a:ext uri="{FF2B5EF4-FFF2-40B4-BE49-F238E27FC236}">
                    <a16:creationId xmlns:a16="http://schemas.microsoft.com/office/drawing/2014/main" xmlns="" id="{F293C021-9D76-4714-9BD3-63FF3F85DEC9}"/>
                  </a:ext>
                </a:extLst>
              </p:cNvPr>
              <p:cNvSpPr/>
              <p:nvPr/>
            </p:nvSpPr>
            <p:spPr>
              <a:xfrm>
                <a:off x="417478" y="4306197"/>
                <a:ext cx="564856" cy="526776"/>
              </a:xfrm>
              <a:custGeom>
                <a:avLst/>
                <a:gdLst>
                  <a:gd name="connsiteX0" fmla="*/ 446307 w 564855"/>
                  <a:gd name="connsiteY0" fmla="*/ 499401 h 526775"/>
                  <a:gd name="connsiteX1" fmla="*/ 342222 w 564855"/>
                  <a:gd name="connsiteY1" fmla="*/ 312174 h 526775"/>
                  <a:gd name="connsiteX2" fmla="*/ 66140 w 564855"/>
                  <a:gd name="connsiteY2" fmla="*/ 138274 h 526775"/>
                  <a:gd name="connsiteX3" fmla="*/ 53447 w 564855"/>
                  <a:gd name="connsiteY3" fmla="*/ 34188 h 526775"/>
                  <a:gd name="connsiteX4" fmla="*/ 311123 w 564855"/>
                  <a:gd name="connsiteY4" fmla="*/ 36727 h 526775"/>
                  <a:gd name="connsiteX5" fmla="*/ 566260 w 564855"/>
                  <a:gd name="connsiteY5" fmla="*/ 411182 h 526775"/>
                  <a:gd name="connsiteX6" fmla="*/ 532622 w 564855"/>
                  <a:gd name="connsiteY6" fmla="*/ 525423 h 526775"/>
                  <a:gd name="connsiteX7" fmla="*/ 446307 w 564855"/>
                  <a:gd name="connsiteY7" fmla="*/ 499401 h 52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4855" h="526775">
                    <a:moveTo>
                      <a:pt x="446307" y="499401"/>
                    </a:moveTo>
                    <a:cubicBezTo>
                      <a:pt x="446307" y="499401"/>
                      <a:pt x="401881" y="356601"/>
                      <a:pt x="342222" y="312174"/>
                    </a:cubicBezTo>
                    <a:cubicBezTo>
                      <a:pt x="282563" y="267747"/>
                      <a:pt x="162610" y="148429"/>
                      <a:pt x="66140" y="138274"/>
                    </a:cubicBezTo>
                    <a:cubicBezTo>
                      <a:pt x="-30329" y="128120"/>
                      <a:pt x="3943" y="52594"/>
                      <a:pt x="53447" y="34188"/>
                    </a:cubicBezTo>
                    <a:cubicBezTo>
                      <a:pt x="102951" y="15783"/>
                      <a:pt x="248291" y="-22932"/>
                      <a:pt x="311123" y="36727"/>
                    </a:cubicBezTo>
                    <a:cubicBezTo>
                      <a:pt x="373320" y="96386"/>
                      <a:pt x="566260" y="403566"/>
                      <a:pt x="566260" y="411182"/>
                    </a:cubicBezTo>
                    <a:cubicBezTo>
                      <a:pt x="566260" y="418798"/>
                      <a:pt x="532622" y="525423"/>
                      <a:pt x="532622" y="525423"/>
                    </a:cubicBezTo>
                    <a:lnTo>
                      <a:pt x="446307" y="499401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583">
                <a:extLst>
                  <a:ext uri="{FF2B5EF4-FFF2-40B4-BE49-F238E27FC236}">
                    <a16:creationId xmlns:a16="http://schemas.microsoft.com/office/drawing/2014/main" xmlns="" id="{A13294C6-A13D-46C8-9DB4-467813ECDCF9}"/>
                  </a:ext>
                </a:extLst>
              </p:cNvPr>
              <p:cNvSpPr/>
              <p:nvPr/>
            </p:nvSpPr>
            <p:spPr>
              <a:xfrm>
                <a:off x="552480" y="4364185"/>
                <a:ext cx="387148" cy="437922"/>
              </a:xfrm>
              <a:custGeom>
                <a:avLst/>
                <a:gdLst>
                  <a:gd name="connsiteX0" fmla="*/ 375407 w 387148"/>
                  <a:gd name="connsiteY0" fmla="*/ 437605 h 437921"/>
                  <a:gd name="connsiteX1" fmla="*/ 386831 w 387148"/>
                  <a:gd name="connsiteY1" fmla="*/ 435701 h 437921"/>
                  <a:gd name="connsiteX2" fmla="*/ 6029 w 387148"/>
                  <a:gd name="connsiteY2" fmla="*/ 4760 h 437921"/>
                  <a:gd name="connsiteX3" fmla="*/ 4760 w 387148"/>
                  <a:gd name="connsiteY3" fmla="*/ 16184 h 437921"/>
                  <a:gd name="connsiteX4" fmla="*/ 375407 w 387148"/>
                  <a:gd name="connsiteY4" fmla="*/ 437605 h 43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148" h="437921">
                    <a:moveTo>
                      <a:pt x="375407" y="437605"/>
                    </a:moveTo>
                    <a:lnTo>
                      <a:pt x="386831" y="435701"/>
                    </a:lnTo>
                    <a:cubicBezTo>
                      <a:pt x="386196" y="431893"/>
                      <a:pt x="316383" y="45379"/>
                      <a:pt x="6029" y="4760"/>
                    </a:cubicBezTo>
                    <a:lnTo>
                      <a:pt x="4760" y="16184"/>
                    </a:lnTo>
                    <a:cubicBezTo>
                      <a:pt x="306863" y="55534"/>
                      <a:pt x="374772" y="433797"/>
                      <a:pt x="375407" y="437605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584">
                <a:extLst>
                  <a:ext uri="{FF2B5EF4-FFF2-40B4-BE49-F238E27FC236}">
                    <a16:creationId xmlns:a16="http://schemas.microsoft.com/office/drawing/2014/main" xmlns="" id="{BF06DA7B-36F4-467C-BADF-C452F21DACA6}"/>
                  </a:ext>
                </a:extLst>
              </p:cNvPr>
              <p:cNvSpPr/>
              <p:nvPr/>
            </p:nvSpPr>
            <p:spPr>
              <a:xfrm>
                <a:off x="683455" y="3837762"/>
                <a:ext cx="412535" cy="964698"/>
              </a:xfrm>
              <a:custGeom>
                <a:avLst/>
                <a:gdLst>
                  <a:gd name="connsiteX0" fmla="*/ 255855 w 412535"/>
                  <a:gd name="connsiteY0" fmla="*/ 8216 h 964697"/>
                  <a:gd name="connsiteX1" fmla="*/ 289493 w 412535"/>
                  <a:gd name="connsiteY1" fmla="*/ 72953 h 964697"/>
                  <a:gd name="connsiteX2" fmla="*/ 255855 w 412535"/>
                  <a:gd name="connsiteY2" fmla="*/ 359188 h 964697"/>
                  <a:gd name="connsiteX3" fmla="*/ 383424 w 412535"/>
                  <a:gd name="connsiteY3" fmla="*/ 574976 h 964697"/>
                  <a:gd name="connsiteX4" fmla="*/ 409445 w 412535"/>
                  <a:gd name="connsiteY4" fmla="*/ 694929 h 964697"/>
                  <a:gd name="connsiteX5" fmla="*/ 328842 w 412535"/>
                  <a:gd name="connsiteY5" fmla="*/ 961490 h 964697"/>
                  <a:gd name="connsiteX6" fmla="*/ 250778 w 412535"/>
                  <a:gd name="connsiteY6" fmla="*/ 962759 h 964697"/>
                  <a:gd name="connsiteX7" fmla="*/ 219679 w 412535"/>
                  <a:gd name="connsiteY7" fmla="*/ 825036 h 964697"/>
                  <a:gd name="connsiteX8" fmla="*/ 16585 w 412535"/>
                  <a:gd name="connsiteY8" fmla="*/ 533722 h 964697"/>
                  <a:gd name="connsiteX9" fmla="*/ 58473 w 412535"/>
                  <a:gd name="connsiteY9" fmla="*/ 195444 h 964697"/>
                  <a:gd name="connsiteX10" fmla="*/ 255855 w 412535"/>
                  <a:gd name="connsiteY10" fmla="*/ 8216 h 964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2535" h="964697">
                    <a:moveTo>
                      <a:pt x="255855" y="8216"/>
                    </a:moveTo>
                    <a:cubicBezTo>
                      <a:pt x="255855" y="8216"/>
                      <a:pt x="310437" y="-17805"/>
                      <a:pt x="289493" y="72953"/>
                    </a:cubicBezTo>
                    <a:cubicBezTo>
                      <a:pt x="268549" y="163710"/>
                      <a:pt x="221583" y="244313"/>
                      <a:pt x="255855" y="359188"/>
                    </a:cubicBezTo>
                    <a:cubicBezTo>
                      <a:pt x="289493" y="473429"/>
                      <a:pt x="335189" y="510240"/>
                      <a:pt x="383424" y="574976"/>
                    </a:cubicBezTo>
                    <a:cubicBezTo>
                      <a:pt x="417696" y="621307"/>
                      <a:pt x="417061" y="627019"/>
                      <a:pt x="409445" y="694929"/>
                    </a:cubicBezTo>
                    <a:cubicBezTo>
                      <a:pt x="401829" y="762838"/>
                      <a:pt x="328842" y="961490"/>
                      <a:pt x="328842" y="961490"/>
                    </a:cubicBezTo>
                    <a:lnTo>
                      <a:pt x="250778" y="962759"/>
                    </a:lnTo>
                    <a:cubicBezTo>
                      <a:pt x="250778" y="962759"/>
                      <a:pt x="263471" y="858673"/>
                      <a:pt x="219679" y="825036"/>
                    </a:cubicBezTo>
                    <a:cubicBezTo>
                      <a:pt x="175252" y="791398"/>
                      <a:pt x="29913" y="598459"/>
                      <a:pt x="16585" y="533722"/>
                    </a:cubicBezTo>
                    <a:cubicBezTo>
                      <a:pt x="3892" y="468986"/>
                      <a:pt x="-14514" y="330628"/>
                      <a:pt x="58473" y="195444"/>
                    </a:cubicBezTo>
                    <a:cubicBezTo>
                      <a:pt x="130826" y="60259"/>
                      <a:pt x="234911" y="18371"/>
                      <a:pt x="255855" y="8216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585">
                <a:extLst>
                  <a:ext uri="{FF2B5EF4-FFF2-40B4-BE49-F238E27FC236}">
                    <a16:creationId xmlns:a16="http://schemas.microsoft.com/office/drawing/2014/main" xmlns="" id="{02FAAD75-F947-4AB8-B9E6-6210EA29817C}"/>
                  </a:ext>
                </a:extLst>
              </p:cNvPr>
              <p:cNvSpPr/>
              <p:nvPr/>
            </p:nvSpPr>
            <p:spPr>
              <a:xfrm>
                <a:off x="792311" y="4003059"/>
                <a:ext cx="209441" cy="812377"/>
              </a:xfrm>
              <a:custGeom>
                <a:avLst/>
                <a:gdLst>
                  <a:gd name="connsiteX0" fmla="*/ 188253 w 209440"/>
                  <a:gd name="connsiteY0" fmla="*/ 813329 h 812376"/>
                  <a:gd name="connsiteX1" fmla="*/ 155250 w 209440"/>
                  <a:gd name="connsiteY1" fmla="*/ 483935 h 812376"/>
                  <a:gd name="connsiteX2" fmla="*/ 126055 w 209440"/>
                  <a:gd name="connsiteY2" fmla="*/ 452837 h 812376"/>
                  <a:gd name="connsiteX3" fmla="*/ 16258 w 209440"/>
                  <a:gd name="connsiteY3" fmla="*/ 240857 h 812376"/>
                  <a:gd name="connsiteX4" fmla="*/ 79090 w 209440"/>
                  <a:gd name="connsiteY4" fmla="*/ 10472 h 812376"/>
                  <a:gd name="connsiteX5" fmla="*/ 68935 w 209440"/>
                  <a:gd name="connsiteY5" fmla="*/ 4760 h 812376"/>
                  <a:gd name="connsiteX6" fmla="*/ 4833 w 209440"/>
                  <a:gd name="connsiteY6" fmla="*/ 240857 h 812376"/>
                  <a:gd name="connsiteX7" fmla="*/ 117805 w 209440"/>
                  <a:gd name="connsiteY7" fmla="*/ 460453 h 812376"/>
                  <a:gd name="connsiteX8" fmla="*/ 146999 w 209440"/>
                  <a:gd name="connsiteY8" fmla="*/ 491552 h 812376"/>
                  <a:gd name="connsiteX9" fmla="*/ 177464 w 209440"/>
                  <a:gd name="connsiteY9" fmla="*/ 809521 h 812376"/>
                  <a:gd name="connsiteX10" fmla="*/ 188253 w 209440"/>
                  <a:gd name="connsiteY10" fmla="*/ 813329 h 81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9440" h="812376">
                    <a:moveTo>
                      <a:pt x="188253" y="813329"/>
                    </a:moveTo>
                    <a:cubicBezTo>
                      <a:pt x="190792" y="803809"/>
                      <a:pt x="249181" y="584848"/>
                      <a:pt x="155250" y="483935"/>
                    </a:cubicBezTo>
                    <a:cubicBezTo>
                      <a:pt x="145095" y="473146"/>
                      <a:pt x="135575" y="462357"/>
                      <a:pt x="126055" y="452837"/>
                    </a:cubicBezTo>
                    <a:cubicBezTo>
                      <a:pt x="51799" y="374772"/>
                      <a:pt x="18162" y="339231"/>
                      <a:pt x="16258" y="240857"/>
                    </a:cubicBezTo>
                    <a:cubicBezTo>
                      <a:pt x="14354" y="130424"/>
                      <a:pt x="78455" y="11741"/>
                      <a:pt x="79090" y="10472"/>
                    </a:cubicBezTo>
                    <a:lnTo>
                      <a:pt x="68935" y="4760"/>
                    </a:lnTo>
                    <a:cubicBezTo>
                      <a:pt x="66396" y="9837"/>
                      <a:pt x="2295" y="127251"/>
                      <a:pt x="4833" y="240857"/>
                    </a:cubicBezTo>
                    <a:cubicBezTo>
                      <a:pt x="6737" y="343673"/>
                      <a:pt x="44183" y="383023"/>
                      <a:pt x="117805" y="460453"/>
                    </a:cubicBezTo>
                    <a:cubicBezTo>
                      <a:pt x="126690" y="469973"/>
                      <a:pt x="136845" y="480127"/>
                      <a:pt x="146999" y="491552"/>
                    </a:cubicBezTo>
                    <a:cubicBezTo>
                      <a:pt x="236488" y="587387"/>
                      <a:pt x="178098" y="807617"/>
                      <a:pt x="177464" y="809521"/>
                    </a:cubicBezTo>
                    <a:lnTo>
                      <a:pt x="188253" y="813329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586">
                <a:extLst>
                  <a:ext uri="{FF2B5EF4-FFF2-40B4-BE49-F238E27FC236}">
                    <a16:creationId xmlns:a16="http://schemas.microsoft.com/office/drawing/2014/main" xmlns="" id="{AC60B98B-EDA6-4CC4-9DE2-11347A68261B}"/>
                  </a:ext>
                </a:extLst>
              </p:cNvPr>
              <p:cNvSpPr/>
              <p:nvPr/>
            </p:nvSpPr>
            <p:spPr>
              <a:xfrm>
                <a:off x="972372" y="4446097"/>
                <a:ext cx="336375" cy="355415"/>
              </a:xfrm>
              <a:custGeom>
                <a:avLst/>
                <a:gdLst>
                  <a:gd name="connsiteX0" fmla="*/ 168129 w 336374"/>
                  <a:gd name="connsiteY0" fmla="*/ 18684 h 355414"/>
                  <a:gd name="connsiteX1" fmla="*/ 316007 w 336374"/>
                  <a:gd name="connsiteY1" fmla="*/ 17414 h 355414"/>
                  <a:gd name="connsiteX2" fmla="*/ 293794 w 336374"/>
                  <a:gd name="connsiteY2" fmla="*/ 150060 h 355414"/>
                  <a:gd name="connsiteX3" fmla="*/ 154166 w 336374"/>
                  <a:gd name="connsiteY3" fmla="*/ 210354 h 355414"/>
                  <a:gd name="connsiteX4" fmla="*/ 42465 w 336374"/>
                  <a:gd name="connsiteY4" fmla="*/ 352520 h 355414"/>
                  <a:gd name="connsiteX5" fmla="*/ 5019 w 336374"/>
                  <a:gd name="connsiteY5" fmla="*/ 352520 h 355414"/>
                  <a:gd name="connsiteX6" fmla="*/ 168129 w 336374"/>
                  <a:gd name="connsiteY6" fmla="*/ 18684 h 35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374" h="355414">
                    <a:moveTo>
                      <a:pt x="168129" y="18684"/>
                    </a:moveTo>
                    <a:cubicBezTo>
                      <a:pt x="168129" y="18684"/>
                      <a:pt x="295063" y="-11780"/>
                      <a:pt x="316007" y="17414"/>
                    </a:cubicBezTo>
                    <a:cubicBezTo>
                      <a:pt x="336951" y="46609"/>
                      <a:pt x="353453" y="103729"/>
                      <a:pt x="293794" y="150060"/>
                    </a:cubicBezTo>
                    <a:cubicBezTo>
                      <a:pt x="234135" y="196391"/>
                      <a:pt x="185265" y="189410"/>
                      <a:pt x="154166" y="210354"/>
                    </a:cubicBezTo>
                    <a:cubicBezTo>
                      <a:pt x="123702" y="231298"/>
                      <a:pt x="45003" y="310632"/>
                      <a:pt x="42465" y="352520"/>
                    </a:cubicBezTo>
                    <a:lnTo>
                      <a:pt x="5019" y="352520"/>
                    </a:lnTo>
                    <a:cubicBezTo>
                      <a:pt x="5019" y="351885"/>
                      <a:pt x="-8944" y="79612"/>
                      <a:pt x="168129" y="18684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587">
                <a:extLst>
                  <a:ext uri="{FF2B5EF4-FFF2-40B4-BE49-F238E27FC236}">
                    <a16:creationId xmlns:a16="http://schemas.microsoft.com/office/drawing/2014/main" xmlns="" id="{98A16223-8044-4BC5-A049-38DD855DB356}"/>
                  </a:ext>
                </a:extLst>
              </p:cNvPr>
              <p:cNvSpPr/>
              <p:nvPr/>
            </p:nvSpPr>
            <p:spPr>
              <a:xfrm>
                <a:off x="754939" y="4793222"/>
                <a:ext cx="374455" cy="387148"/>
              </a:xfrm>
              <a:custGeom>
                <a:avLst/>
                <a:gdLst>
                  <a:gd name="connsiteX0" fmla="*/ 370330 w 374454"/>
                  <a:gd name="connsiteY0" fmla="*/ 4760 h 387148"/>
                  <a:gd name="connsiteX1" fmla="*/ 4760 w 374454"/>
                  <a:gd name="connsiteY1" fmla="*/ 4760 h 387148"/>
                  <a:gd name="connsiteX2" fmla="*/ 43475 w 374454"/>
                  <a:gd name="connsiteY2" fmla="*/ 382388 h 387148"/>
                  <a:gd name="connsiteX3" fmla="*/ 330980 w 374454"/>
                  <a:gd name="connsiteY3" fmla="*/ 379850 h 38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454" h="387148">
                    <a:moveTo>
                      <a:pt x="370330" y="4760"/>
                    </a:moveTo>
                    <a:lnTo>
                      <a:pt x="4760" y="4760"/>
                    </a:lnTo>
                    <a:lnTo>
                      <a:pt x="43475" y="382388"/>
                    </a:lnTo>
                    <a:lnTo>
                      <a:pt x="330980" y="379850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588">
                <a:extLst>
                  <a:ext uri="{FF2B5EF4-FFF2-40B4-BE49-F238E27FC236}">
                    <a16:creationId xmlns:a16="http://schemas.microsoft.com/office/drawing/2014/main" xmlns="" id="{393B519D-2537-47EC-9C92-33B866952307}"/>
                  </a:ext>
                </a:extLst>
              </p:cNvPr>
              <p:cNvSpPr/>
              <p:nvPr/>
            </p:nvSpPr>
            <p:spPr>
              <a:xfrm>
                <a:off x="982246" y="4525391"/>
                <a:ext cx="241174" cy="272908"/>
              </a:xfrm>
              <a:custGeom>
                <a:avLst/>
                <a:gdLst>
                  <a:gd name="connsiteX0" fmla="*/ 5300 w 241174"/>
                  <a:gd name="connsiteY0" fmla="*/ 272591 h 272907"/>
                  <a:gd name="connsiteX1" fmla="*/ 17359 w 241174"/>
                  <a:gd name="connsiteY1" fmla="*/ 272591 h 272907"/>
                  <a:gd name="connsiteX2" fmla="*/ 70036 w 241174"/>
                  <a:gd name="connsiteY2" fmla="*/ 132328 h 272907"/>
                  <a:gd name="connsiteX3" fmla="*/ 238224 w 241174"/>
                  <a:gd name="connsiteY3" fmla="*/ 16184 h 272907"/>
                  <a:gd name="connsiteX4" fmla="*/ 236320 w 241174"/>
                  <a:gd name="connsiteY4" fmla="*/ 4760 h 272907"/>
                  <a:gd name="connsiteX5" fmla="*/ 59882 w 241174"/>
                  <a:gd name="connsiteY5" fmla="*/ 125982 h 272907"/>
                  <a:gd name="connsiteX6" fmla="*/ 5300 w 241174"/>
                  <a:gd name="connsiteY6" fmla="*/ 272591 h 272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4" h="272907">
                    <a:moveTo>
                      <a:pt x="5300" y="272591"/>
                    </a:moveTo>
                    <a:lnTo>
                      <a:pt x="17359" y="272591"/>
                    </a:lnTo>
                    <a:cubicBezTo>
                      <a:pt x="17359" y="271956"/>
                      <a:pt x="10377" y="230702"/>
                      <a:pt x="70036" y="132328"/>
                    </a:cubicBezTo>
                    <a:cubicBezTo>
                      <a:pt x="129695" y="33955"/>
                      <a:pt x="237589" y="16819"/>
                      <a:pt x="238224" y="16184"/>
                    </a:cubicBezTo>
                    <a:lnTo>
                      <a:pt x="236320" y="4760"/>
                    </a:lnTo>
                    <a:cubicBezTo>
                      <a:pt x="231877" y="5395"/>
                      <a:pt x="122714" y="23166"/>
                      <a:pt x="59882" y="125982"/>
                    </a:cubicBezTo>
                    <a:cubicBezTo>
                      <a:pt x="-2316" y="228798"/>
                      <a:pt x="4665" y="270687"/>
                      <a:pt x="5300" y="272591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589">
                <a:extLst>
                  <a:ext uri="{FF2B5EF4-FFF2-40B4-BE49-F238E27FC236}">
                    <a16:creationId xmlns:a16="http://schemas.microsoft.com/office/drawing/2014/main" xmlns="" id="{7A25BCEE-43EC-4254-A004-F3A7BE3688F8}"/>
                  </a:ext>
                </a:extLst>
              </p:cNvPr>
              <p:cNvSpPr/>
              <p:nvPr/>
            </p:nvSpPr>
            <p:spPr>
              <a:xfrm>
                <a:off x="4029697" y="4297164"/>
                <a:ext cx="488695" cy="456962"/>
              </a:xfrm>
              <a:custGeom>
                <a:avLst/>
                <a:gdLst>
                  <a:gd name="connsiteX0" fmla="*/ 383795 w 488695"/>
                  <a:gd name="connsiteY0" fmla="*/ 430369 h 456962"/>
                  <a:gd name="connsiteX1" fmla="*/ 294306 w 488695"/>
                  <a:gd name="connsiteY1" fmla="*/ 269164 h 456962"/>
                  <a:gd name="connsiteX2" fmla="*/ 57575 w 488695"/>
                  <a:gd name="connsiteY2" fmla="*/ 119381 h 456962"/>
                  <a:gd name="connsiteX3" fmla="*/ 46151 w 488695"/>
                  <a:gd name="connsiteY3" fmla="*/ 29893 h 456962"/>
                  <a:gd name="connsiteX4" fmla="*/ 267650 w 488695"/>
                  <a:gd name="connsiteY4" fmla="*/ 32432 h 456962"/>
                  <a:gd name="connsiteX5" fmla="*/ 486611 w 488695"/>
                  <a:gd name="connsiteY5" fmla="*/ 354209 h 456962"/>
                  <a:gd name="connsiteX6" fmla="*/ 457416 w 488695"/>
                  <a:gd name="connsiteY6" fmla="*/ 452583 h 456962"/>
                  <a:gd name="connsiteX7" fmla="*/ 383795 w 488695"/>
                  <a:gd name="connsiteY7" fmla="*/ 430369 h 45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695" h="456962">
                    <a:moveTo>
                      <a:pt x="383795" y="430369"/>
                    </a:moveTo>
                    <a:cubicBezTo>
                      <a:pt x="383795" y="430369"/>
                      <a:pt x="345715" y="307244"/>
                      <a:pt x="294306" y="269164"/>
                    </a:cubicBezTo>
                    <a:cubicBezTo>
                      <a:pt x="242898" y="231084"/>
                      <a:pt x="140716" y="128267"/>
                      <a:pt x="57575" y="119381"/>
                    </a:cubicBezTo>
                    <a:cubicBezTo>
                      <a:pt x="-24932" y="110496"/>
                      <a:pt x="3628" y="45760"/>
                      <a:pt x="46151" y="29893"/>
                    </a:cubicBezTo>
                    <a:cubicBezTo>
                      <a:pt x="88674" y="14026"/>
                      <a:pt x="213703" y="-18976"/>
                      <a:pt x="267650" y="32432"/>
                    </a:cubicBezTo>
                    <a:cubicBezTo>
                      <a:pt x="321597" y="83840"/>
                      <a:pt x="486611" y="347862"/>
                      <a:pt x="486611" y="354209"/>
                    </a:cubicBezTo>
                    <a:cubicBezTo>
                      <a:pt x="486611" y="360556"/>
                      <a:pt x="457416" y="452583"/>
                      <a:pt x="457416" y="452583"/>
                    </a:cubicBezTo>
                    <a:lnTo>
                      <a:pt x="383795" y="430369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590">
                <a:extLst>
                  <a:ext uri="{FF2B5EF4-FFF2-40B4-BE49-F238E27FC236}">
                    <a16:creationId xmlns:a16="http://schemas.microsoft.com/office/drawing/2014/main" xmlns="" id="{171B5A13-D34E-4706-818E-415DD3CD4C6E}"/>
                  </a:ext>
                </a:extLst>
              </p:cNvPr>
              <p:cNvSpPr/>
              <p:nvPr/>
            </p:nvSpPr>
            <p:spPr>
              <a:xfrm>
                <a:off x="4145978" y="4346415"/>
                <a:ext cx="336375" cy="380802"/>
              </a:xfrm>
              <a:custGeom>
                <a:avLst/>
                <a:gdLst>
                  <a:gd name="connsiteX0" fmla="*/ 323364 w 336374"/>
                  <a:gd name="connsiteY0" fmla="*/ 377311 h 380801"/>
                  <a:gd name="connsiteX1" fmla="*/ 333519 w 336374"/>
                  <a:gd name="connsiteY1" fmla="*/ 375407 h 380801"/>
                  <a:gd name="connsiteX2" fmla="*/ 6029 w 336374"/>
                  <a:gd name="connsiteY2" fmla="*/ 4760 h 380801"/>
                  <a:gd name="connsiteX3" fmla="*/ 4760 w 336374"/>
                  <a:gd name="connsiteY3" fmla="*/ 14915 h 380801"/>
                  <a:gd name="connsiteX4" fmla="*/ 323364 w 336374"/>
                  <a:gd name="connsiteY4" fmla="*/ 377311 h 38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374" h="380801">
                    <a:moveTo>
                      <a:pt x="323364" y="377311"/>
                    </a:moveTo>
                    <a:lnTo>
                      <a:pt x="333519" y="375407"/>
                    </a:lnTo>
                    <a:cubicBezTo>
                      <a:pt x="332884" y="372234"/>
                      <a:pt x="273225" y="40302"/>
                      <a:pt x="6029" y="4760"/>
                    </a:cubicBezTo>
                    <a:lnTo>
                      <a:pt x="4760" y="14915"/>
                    </a:lnTo>
                    <a:cubicBezTo>
                      <a:pt x="263705" y="49187"/>
                      <a:pt x="322729" y="374138"/>
                      <a:pt x="323364" y="377311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591">
                <a:extLst>
                  <a:ext uri="{FF2B5EF4-FFF2-40B4-BE49-F238E27FC236}">
                    <a16:creationId xmlns:a16="http://schemas.microsoft.com/office/drawing/2014/main" xmlns="" id="{1F3BAB90-0789-4998-B785-B19A207F3A35}"/>
                  </a:ext>
                </a:extLst>
              </p:cNvPr>
              <p:cNvSpPr/>
              <p:nvPr/>
            </p:nvSpPr>
            <p:spPr>
              <a:xfrm>
                <a:off x="4258076" y="3894781"/>
                <a:ext cx="355415" cy="831417"/>
              </a:xfrm>
              <a:custGeom>
                <a:avLst/>
                <a:gdLst>
                  <a:gd name="connsiteX0" fmla="*/ 220786 w 355414"/>
                  <a:gd name="connsiteY0" fmla="*/ 7682 h 831416"/>
                  <a:gd name="connsiteX1" fmla="*/ 249981 w 355414"/>
                  <a:gd name="connsiteY1" fmla="*/ 63533 h 831416"/>
                  <a:gd name="connsiteX2" fmla="*/ 220786 w 355414"/>
                  <a:gd name="connsiteY2" fmla="*/ 309150 h 831416"/>
                  <a:gd name="connsiteX3" fmla="*/ 330584 w 355414"/>
                  <a:gd name="connsiteY3" fmla="*/ 494474 h 831416"/>
                  <a:gd name="connsiteX4" fmla="*/ 352797 w 355414"/>
                  <a:gd name="connsiteY4" fmla="*/ 597290 h 831416"/>
                  <a:gd name="connsiteX5" fmla="*/ 283618 w 355414"/>
                  <a:gd name="connsiteY5" fmla="*/ 826406 h 831416"/>
                  <a:gd name="connsiteX6" fmla="*/ 216343 w 355414"/>
                  <a:gd name="connsiteY6" fmla="*/ 827675 h 831416"/>
                  <a:gd name="connsiteX7" fmla="*/ 189687 w 355414"/>
                  <a:gd name="connsiteY7" fmla="*/ 708992 h 831416"/>
                  <a:gd name="connsiteX8" fmla="*/ 15153 w 355414"/>
                  <a:gd name="connsiteY8" fmla="*/ 458932 h 831416"/>
                  <a:gd name="connsiteX9" fmla="*/ 50695 w 355414"/>
                  <a:gd name="connsiteY9" fmla="*/ 168254 h 831416"/>
                  <a:gd name="connsiteX10" fmla="*/ 220786 w 355414"/>
                  <a:gd name="connsiteY10" fmla="*/ 7682 h 831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5414" h="831416">
                    <a:moveTo>
                      <a:pt x="220786" y="7682"/>
                    </a:moveTo>
                    <a:cubicBezTo>
                      <a:pt x="220786" y="7682"/>
                      <a:pt x="267751" y="-14531"/>
                      <a:pt x="249981" y="63533"/>
                    </a:cubicBezTo>
                    <a:cubicBezTo>
                      <a:pt x="232210" y="141598"/>
                      <a:pt x="191591" y="210776"/>
                      <a:pt x="220786" y="309150"/>
                    </a:cubicBezTo>
                    <a:cubicBezTo>
                      <a:pt x="249981" y="407524"/>
                      <a:pt x="288696" y="439257"/>
                      <a:pt x="330584" y="494474"/>
                    </a:cubicBezTo>
                    <a:cubicBezTo>
                      <a:pt x="360413" y="533823"/>
                      <a:pt x="359778" y="538901"/>
                      <a:pt x="352797" y="597290"/>
                    </a:cubicBezTo>
                    <a:cubicBezTo>
                      <a:pt x="345816" y="655680"/>
                      <a:pt x="283618" y="826406"/>
                      <a:pt x="283618" y="826406"/>
                    </a:cubicBezTo>
                    <a:lnTo>
                      <a:pt x="216343" y="827675"/>
                    </a:lnTo>
                    <a:cubicBezTo>
                      <a:pt x="216343" y="827675"/>
                      <a:pt x="227767" y="738187"/>
                      <a:pt x="189687" y="708992"/>
                    </a:cubicBezTo>
                    <a:cubicBezTo>
                      <a:pt x="151607" y="679797"/>
                      <a:pt x="26577" y="514783"/>
                      <a:pt x="15153" y="458932"/>
                    </a:cubicBezTo>
                    <a:cubicBezTo>
                      <a:pt x="3729" y="403082"/>
                      <a:pt x="-11503" y="284398"/>
                      <a:pt x="50695" y="168254"/>
                    </a:cubicBezTo>
                    <a:cubicBezTo>
                      <a:pt x="112892" y="52109"/>
                      <a:pt x="202380" y="16568"/>
                      <a:pt x="220786" y="7682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592">
                <a:extLst>
                  <a:ext uri="{FF2B5EF4-FFF2-40B4-BE49-F238E27FC236}">
                    <a16:creationId xmlns:a16="http://schemas.microsoft.com/office/drawing/2014/main" xmlns="" id="{1DF99FC4-A83F-4015-8020-A49628DEB8C2}"/>
                  </a:ext>
                </a:extLst>
              </p:cNvPr>
              <p:cNvSpPr/>
              <p:nvPr/>
            </p:nvSpPr>
            <p:spPr>
              <a:xfrm>
                <a:off x="4351563" y="4036696"/>
                <a:ext cx="184054" cy="704483"/>
              </a:xfrm>
              <a:custGeom>
                <a:avLst/>
                <a:gdLst>
                  <a:gd name="connsiteX0" fmla="*/ 162841 w 184054"/>
                  <a:gd name="connsiteY0" fmla="*/ 699723 h 704483"/>
                  <a:gd name="connsiteX1" fmla="*/ 134281 w 184054"/>
                  <a:gd name="connsiteY1" fmla="*/ 416661 h 704483"/>
                  <a:gd name="connsiteX2" fmla="*/ 109529 w 184054"/>
                  <a:gd name="connsiteY2" fmla="*/ 390004 h 704483"/>
                  <a:gd name="connsiteX3" fmla="*/ 14963 w 184054"/>
                  <a:gd name="connsiteY3" fmla="*/ 207854 h 704483"/>
                  <a:gd name="connsiteX4" fmla="*/ 68910 w 184054"/>
                  <a:gd name="connsiteY4" fmla="*/ 9837 h 704483"/>
                  <a:gd name="connsiteX5" fmla="*/ 60025 w 184054"/>
                  <a:gd name="connsiteY5" fmla="*/ 4760 h 704483"/>
                  <a:gd name="connsiteX6" fmla="*/ 4809 w 184054"/>
                  <a:gd name="connsiteY6" fmla="*/ 207854 h 704483"/>
                  <a:gd name="connsiteX7" fmla="*/ 101913 w 184054"/>
                  <a:gd name="connsiteY7" fmla="*/ 396986 h 704483"/>
                  <a:gd name="connsiteX8" fmla="*/ 126665 w 184054"/>
                  <a:gd name="connsiteY8" fmla="*/ 423642 h 704483"/>
                  <a:gd name="connsiteX9" fmla="*/ 152687 w 184054"/>
                  <a:gd name="connsiteY9" fmla="*/ 697184 h 704483"/>
                  <a:gd name="connsiteX10" fmla="*/ 162841 w 184054"/>
                  <a:gd name="connsiteY10" fmla="*/ 699723 h 70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054" h="704483">
                    <a:moveTo>
                      <a:pt x="162841" y="699723"/>
                    </a:moveTo>
                    <a:cubicBezTo>
                      <a:pt x="164745" y="691472"/>
                      <a:pt x="214884" y="503610"/>
                      <a:pt x="134281" y="416661"/>
                    </a:cubicBezTo>
                    <a:cubicBezTo>
                      <a:pt x="125396" y="407141"/>
                      <a:pt x="117145" y="398255"/>
                      <a:pt x="109529" y="390004"/>
                    </a:cubicBezTo>
                    <a:cubicBezTo>
                      <a:pt x="46062" y="322729"/>
                      <a:pt x="16867" y="292265"/>
                      <a:pt x="14963" y="207854"/>
                    </a:cubicBezTo>
                    <a:cubicBezTo>
                      <a:pt x="13059" y="113288"/>
                      <a:pt x="68276" y="11107"/>
                      <a:pt x="68910" y="9837"/>
                    </a:cubicBezTo>
                    <a:lnTo>
                      <a:pt x="60025" y="4760"/>
                    </a:lnTo>
                    <a:cubicBezTo>
                      <a:pt x="57486" y="9203"/>
                      <a:pt x="2904" y="110115"/>
                      <a:pt x="4809" y="207854"/>
                    </a:cubicBezTo>
                    <a:cubicBezTo>
                      <a:pt x="6713" y="296073"/>
                      <a:pt x="38446" y="329711"/>
                      <a:pt x="101913" y="396986"/>
                    </a:cubicBezTo>
                    <a:cubicBezTo>
                      <a:pt x="109529" y="405236"/>
                      <a:pt x="117780" y="414122"/>
                      <a:pt x="126665" y="423642"/>
                    </a:cubicBezTo>
                    <a:cubicBezTo>
                      <a:pt x="203460" y="506149"/>
                      <a:pt x="153321" y="695280"/>
                      <a:pt x="152687" y="697184"/>
                    </a:cubicBezTo>
                    <a:lnTo>
                      <a:pt x="162841" y="699723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593">
                <a:extLst>
                  <a:ext uri="{FF2B5EF4-FFF2-40B4-BE49-F238E27FC236}">
                    <a16:creationId xmlns:a16="http://schemas.microsoft.com/office/drawing/2014/main" xmlns="" id="{F8265F36-9864-4EDE-A2D8-BF75CC8CA068}"/>
                  </a:ext>
                </a:extLst>
              </p:cNvPr>
              <p:cNvSpPr/>
              <p:nvPr/>
            </p:nvSpPr>
            <p:spPr>
              <a:xfrm>
                <a:off x="4505820" y="4417324"/>
                <a:ext cx="291948" cy="304641"/>
              </a:xfrm>
              <a:custGeom>
                <a:avLst/>
                <a:gdLst>
                  <a:gd name="connsiteX0" fmla="*/ 145672 w 291947"/>
                  <a:gd name="connsiteY0" fmla="*/ 16992 h 304641"/>
                  <a:gd name="connsiteX1" fmla="*/ 272606 w 291947"/>
                  <a:gd name="connsiteY1" fmla="*/ 15723 h 304641"/>
                  <a:gd name="connsiteX2" fmla="*/ 253566 w 291947"/>
                  <a:gd name="connsiteY2" fmla="*/ 129329 h 304641"/>
                  <a:gd name="connsiteX3" fmla="*/ 133614 w 291947"/>
                  <a:gd name="connsiteY3" fmla="*/ 180737 h 304641"/>
                  <a:gd name="connsiteX4" fmla="*/ 37144 w 291947"/>
                  <a:gd name="connsiteY4" fmla="*/ 303228 h 304641"/>
                  <a:gd name="connsiteX5" fmla="*/ 4776 w 291947"/>
                  <a:gd name="connsiteY5" fmla="*/ 303228 h 304641"/>
                  <a:gd name="connsiteX6" fmla="*/ 145672 w 291947"/>
                  <a:gd name="connsiteY6" fmla="*/ 16992 h 304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947" h="304641">
                    <a:moveTo>
                      <a:pt x="145672" y="16992"/>
                    </a:moveTo>
                    <a:cubicBezTo>
                      <a:pt x="145672" y="16992"/>
                      <a:pt x="254835" y="-9664"/>
                      <a:pt x="272606" y="15723"/>
                    </a:cubicBezTo>
                    <a:cubicBezTo>
                      <a:pt x="290377" y="41110"/>
                      <a:pt x="304974" y="89979"/>
                      <a:pt x="253566" y="129329"/>
                    </a:cubicBezTo>
                    <a:cubicBezTo>
                      <a:pt x="202158" y="168678"/>
                      <a:pt x="160270" y="162966"/>
                      <a:pt x="133614" y="180737"/>
                    </a:cubicBezTo>
                    <a:cubicBezTo>
                      <a:pt x="106957" y="198508"/>
                      <a:pt x="39683" y="267052"/>
                      <a:pt x="37144" y="303228"/>
                    </a:cubicBezTo>
                    <a:lnTo>
                      <a:pt x="4776" y="303228"/>
                    </a:lnTo>
                    <a:cubicBezTo>
                      <a:pt x="5410" y="303228"/>
                      <a:pt x="-6648" y="69670"/>
                      <a:pt x="145672" y="16992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594">
                <a:extLst>
                  <a:ext uri="{FF2B5EF4-FFF2-40B4-BE49-F238E27FC236}">
                    <a16:creationId xmlns:a16="http://schemas.microsoft.com/office/drawing/2014/main" xmlns="" id="{256DDABC-6FE2-4924-BAD6-1AABD0435361}"/>
                  </a:ext>
                </a:extLst>
              </p:cNvPr>
              <p:cNvSpPr/>
              <p:nvPr/>
            </p:nvSpPr>
            <p:spPr>
              <a:xfrm>
                <a:off x="4319878" y="4715792"/>
                <a:ext cx="323681" cy="330028"/>
              </a:xfrm>
              <a:custGeom>
                <a:avLst/>
                <a:gdLst>
                  <a:gd name="connsiteX0" fmla="*/ 318921 w 323681"/>
                  <a:gd name="connsiteY0" fmla="*/ 4760 h 330028"/>
                  <a:gd name="connsiteX1" fmla="*/ 4760 w 323681"/>
                  <a:gd name="connsiteY1" fmla="*/ 4760 h 330028"/>
                  <a:gd name="connsiteX2" fmla="*/ 38397 w 323681"/>
                  <a:gd name="connsiteY2" fmla="*/ 329711 h 330028"/>
                  <a:gd name="connsiteX3" fmla="*/ 285284 w 323681"/>
                  <a:gd name="connsiteY3" fmla="*/ 327172 h 33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681" h="330028">
                    <a:moveTo>
                      <a:pt x="318921" y="4760"/>
                    </a:moveTo>
                    <a:lnTo>
                      <a:pt x="4760" y="4760"/>
                    </a:lnTo>
                    <a:lnTo>
                      <a:pt x="38397" y="329711"/>
                    </a:lnTo>
                    <a:lnTo>
                      <a:pt x="285284" y="327172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595">
                <a:extLst>
                  <a:ext uri="{FF2B5EF4-FFF2-40B4-BE49-F238E27FC236}">
                    <a16:creationId xmlns:a16="http://schemas.microsoft.com/office/drawing/2014/main" xmlns="" id="{85E778F1-B3CE-4459-BD0C-D5E2429EFB22}"/>
                  </a:ext>
                </a:extLst>
              </p:cNvPr>
              <p:cNvSpPr/>
              <p:nvPr/>
            </p:nvSpPr>
            <p:spPr>
              <a:xfrm>
                <a:off x="4515121" y="4485407"/>
                <a:ext cx="209441" cy="234828"/>
              </a:xfrm>
              <a:custGeom>
                <a:avLst/>
                <a:gdLst>
                  <a:gd name="connsiteX0" fmla="*/ 4995 w 209440"/>
                  <a:gd name="connsiteY0" fmla="*/ 235145 h 234827"/>
                  <a:gd name="connsiteX1" fmla="*/ 15149 w 209440"/>
                  <a:gd name="connsiteY1" fmla="*/ 235145 h 234827"/>
                  <a:gd name="connsiteX2" fmla="*/ 60211 w 209440"/>
                  <a:gd name="connsiteY2" fmla="*/ 114558 h 234827"/>
                  <a:gd name="connsiteX3" fmla="*/ 204916 w 209440"/>
                  <a:gd name="connsiteY3" fmla="*/ 14915 h 234827"/>
                  <a:gd name="connsiteX4" fmla="*/ 203646 w 209440"/>
                  <a:gd name="connsiteY4" fmla="*/ 4760 h 234827"/>
                  <a:gd name="connsiteX5" fmla="*/ 51960 w 209440"/>
                  <a:gd name="connsiteY5" fmla="*/ 108846 h 234827"/>
                  <a:gd name="connsiteX6" fmla="*/ 4995 w 209440"/>
                  <a:gd name="connsiteY6" fmla="*/ 235145 h 23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440" h="234827">
                    <a:moveTo>
                      <a:pt x="4995" y="235145"/>
                    </a:moveTo>
                    <a:lnTo>
                      <a:pt x="15149" y="235145"/>
                    </a:lnTo>
                    <a:cubicBezTo>
                      <a:pt x="15149" y="235145"/>
                      <a:pt x="9438" y="198969"/>
                      <a:pt x="60211" y="114558"/>
                    </a:cubicBezTo>
                    <a:cubicBezTo>
                      <a:pt x="111619" y="30147"/>
                      <a:pt x="203646" y="14915"/>
                      <a:pt x="204916" y="14915"/>
                    </a:cubicBezTo>
                    <a:lnTo>
                      <a:pt x="203646" y="4760"/>
                    </a:lnTo>
                    <a:cubicBezTo>
                      <a:pt x="199838" y="5395"/>
                      <a:pt x="105907" y="20627"/>
                      <a:pt x="51960" y="108846"/>
                    </a:cubicBezTo>
                    <a:cubicBezTo>
                      <a:pt x="-1352" y="197699"/>
                      <a:pt x="4995" y="233241"/>
                      <a:pt x="4995" y="235145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1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8106A7-1D6F-44B1-8CF4-D1DD47685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EF671A7-4DC1-4A59-BA1B-D928EF08B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7BD6C7-3C0E-401D-BB26-9319F4E4E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2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2E249B2-0C1E-4293-A419-A2F20E9399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17" y="1583376"/>
            <a:ext cx="10862952" cy="4367763"/>
            <a:chOff x="673117" y="1583376"/>
            <a:chExt cx="10862952" cy="4367763"/>
          </a:xfrm>
        </p:grpSpPr>
        <p:grpSp>
          <p:nvGrpSpPr>
            <p:cNvPr id="6" name="ïṧlíḑé">
              <a:extLst>
                <a:ext uri="{FF2B5EF4-FFF2-40B4-BE49-F238E27FC236}">
                  <a16:creationId xmlns:a16="http://schemas.microsoft.com/office/drawing/2014/main" xmlns="" id="{58CEBB5D-9CDB-46E9-8500-54109CBB5EF7}"/>
                </a:ext>
              </a:extLst>
            </p:cNvPr>
            <p:cNvGrpSpPr/>
            <p:nvPr/>
          </p:nvGrpSpPr>
          <p:grpSpPr>
            <a:xfrm>
              <a:off x="673117" y="1583376"/>
              <a:ext cx="4804236" cy="1116345"/>
              <a:chOff x="1066764" y="1429110"/>
              <a:chExt cx="4804236" cy="1116345"/>
            </a:xfrm>
          </p:grpSpPr>
          <p:grpSp>
            <p:nvGrpSpPr>
              <p:cNvPr id="113" name="íṥľidê">
                <a:extLst>
                  <a:ext uri="{FF2B5EF4-FFF2-40B4-BE49-F238E27FC236}">
                    <a16:creationId xmlns:a16="http://schemas.microsoft.com/office/drawing/2014/main" xmlns="" id="{EB0D0B8C-AC46-42F5-989E-C8E1CBE5AA1C}"/>
                  </a:ext>
                </a:extLst>
              </p:cNvPr>
              <p:cNvGrpSpPr/>
              <p:nvPr/>
            </p:nvGrpSpPr>
            <p:grpSpPr>
              <a:xfrm>
                <a:off x="1066764" y="1517756"/>
                <a:ext cx="703465" cy="703465"/>
                <a:chOff x="2751043" y="2007011"/>
                <a:chExt cx="703465" cy="703465"/>
              </a:xfrm>
            </p:grpSpPr>
            <p:sp>
              <p:nvSpPr>
                <p:cNvPr id="117" name="iṡḻïḓè">
                  <a:extLst>
                    <a:ext uri="{FF2B5EF4-FFF2-40B4-BE49-F238E27FC236}">
                      <a16:creationId xmlns:a16="http://schemas.microsoft.com/office/drawing/2014/main" xmlns="" id="{B4AAC7A3-820D-4230-BCD9-E8661DA6F73D}"/>
                    </a:ext>
                  </a:extLst>
                </p:cNvPr>
                <p:cNvSpPr/>
                <p:nvPr/>
              </p:nvSpPr>
              <p:spPr>
                <a:xfrm>
                  <a:off x="2751043" y="2007011"/>
                  <a:ext cx="703465" cy="703465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iSḷiḓé">
                  <a:extLst>
                    <a:ext uri="{FF2B5EF4-FFF2-40B4-BE49-F238E27FC236}">
                      <a16:creationId xmlns:a16="http://schemas.microsoft.com/office/drawing/2014/main" xmlns="" id="{098EE350-4891-4B93-A9DA-FBE31360C76D}"/>
                    </a:ext>
                  </a:extLst>
                </p:cNvPr>
                <p:cNvSpPr/>
                <p:nvPr/>
              </p:nvSpPr>
              <p:spPr bwMode="auto">
                <a:xfrm>
                  <a:off x="2858866" y="2112288"/>
                  <a:ext cx="487818" cy="492911"/>
                </a:xfrm>
                <a:custGeom>
                  <a:avLst/>
                  <a:gdLst>
                    <a:gd name="T0" fmla="*/ 138 w 306"/>
                    <a:gd name="T1" fmla="*/ 226 h 309"/>
                    <a:gd name="T2" fmla="*/ 149 w 306"/>
                    <a:gd name="T3" fmla="*/ 229 h 309"/>
                    <a:gd name="T4" fmla="*/ 198 w 306"/>
                    <a:gd name="T5" fmla="*/ 216 h 309"/>
                    <a:gd name="T6" fmla="*/ 226 w 306"/>
                    <a:gd name="T7" fmla="*/ 169 h 309"/>
                    <a:gd name="T8" fmla="*/ 215 w 306"/>
                    <a:gd name="T9" fmla="*/ 147 h 309"/>
                    <a:gd name="T10" fmla="*/ 171 w 306"/>
                    <a:gd name="T11" fmla="*/ 209 h 309"/>
                    <a:gd name="T12" fmla="*/ 138 w 306"/>
                    <a:gd name="T13" fmla="*/ 226 h 309"/>
                    <a:gd name="T14" fmla="*/ 80 w 306"/>
                    <a:gd name="T15" fmla="*/ 107 h 309"/>
                    <a:gd name="T16" fmla="*/ 142 w 306"/>
                    <a:gd name="T17" fmla="*/ 15 h 309"/>
                    <a:gd name="T18" fmla="*/ 164 w 306"/>
                    <a:gd name="T19" fmla="*/ 16 h 309"/>
                    <a:gd name="T20" fmla="*/ 225 w 306"/>
                    <a:gd name="T21" fmla="*/ 107 h 309"/>
                    <a:gd name="T22" fmla="*/ 241 w 306"/>
                    <a:gd name="T23" fmla="*/ 153 h 309"/>
                    <a:gd name="T24" fmla="*/ 193 w 306"/>
                    <a:gd name="T25" fmla="*/ 237 h 309"/>
                    <a:gd name="T26" fmla="*/ 112 w 306"/>
                    <a:gd name="T27" fmla="*/ 237 h 309"/>
                    <a:gd name="T28" fmla="*/ 65 w 306"/>
                    <a:gd name="T29" fmla="*/ 153 h 309"/>
                    <a:gd name="T30" fmla="*/ 80 w 306"/>
                    <a:gd name="T31" fmla="*/ 107 h 309"/>
                    <a:gd name="T32" fmla="*/ 153 w 306"/>
                    <a:gd name="T33" fmla="*/ 277 h 309"/>
                    <a:gd name="T34" fmla="*/ 238 w 306"/>
                    <a:gd name="T35" fmla="*/ 257 h 309"/>
                    <a:gd name="T36" fmla="*/ 237 w 306"/>
                    <a:gd name="T37" fmla="*/ 226 h 309"/>
                    <a:gd name="T38" fmla="*/ 234 w 306"/>
                    <a:gd name="T39" fmla="*/ 224 h 309"/>
                    <a:gd name="T40" fmla="*/ 246 w 306"/>
                    <a:gd name="T41" fmla="*/ 205 h 309"/>
                    <a:gd name="T42" fmla="*/ 295 w 306"/>
                    <a:gd name="T43" fmla="*/ 260 h 309"/>
                    <a:gd name="T44" fmla="*/ 252 w 306"/>
                    <a:gd name="T45" fmla="*/ 294 h 309"/>
                    <a:gd name="T46" fmla="*/ 153 w 306"/>
                    <a:gd name="T47" fmla="*/ 309 h 309"/>
                    <a:gd name="T48" fmla="*/ 53 w 306"/>
                    <a:gd name="T49" fmla="*/ 294 h 309"/>
                    <a:gd name="T50" fmla="*/ 10 w 306"/>
                    <a:gd name="T51" fmla="*/ 260 h 309"/>
                    <a:gd name="T52" fmla="*/ 60 w 306"/>
                    <a:gd name="T53" fmla="*/ 205 h 309"/>
                    <a:gd name="T54" fmla="*/ 71 w 306"/>
                    <a:gd name="T55" fmla="*/ 224 h 309"/>
                    <a:gd name="T56" fmla="*/ 69 w 306"/>
                    <a:gd name="T57" fmla="*/ 226 h 309"/>
                    <a:gd name="T58" fmla="*/ 67 w 306"/>
                    <a:gd name="T59" fmla="*/ 257 h 309"/>
                    <a:gd name="T60" fmla="*/ 153 w 306"/>
                    <a:gd name="T61" fmla="*/ 277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06" h="309">
                      <a:moveTo>
                        <a:pt x="138" y="226"/>
                      </a:moveTo>
                      <a:cubicBezTo>
                        <a:pt x="141" y="227"/>
                        <a:pt x="145" y="229"/>
                        <a:pt x="149" y="229"/>
                      </a:cubicBezTo>
                      <a:cubicBezTo>
                        <a:pt x="164" y="232"/>
                        <a:pt x="182" y="227"/>
                        <a:pt x="198" y="216"/>
                      </a:cubicBezTo>
                      <a:cubicBezTo>
                        <a:pt x="215" y="204"/>
                        <a:pt x="226" y="186"/>
                        <a:pt x="226" y="169"/>
                      </a:cubicBezTo>
                      <a:cubicBezTo>
                        <a:pt x="226" y="160"/>
                        <a:pt x="220" y="151"/>
                        <a:pt x="215" y="147"/>
                      </a:cubicBezTo>
                      <a:cubicBezTo>
                        <a:pt x="210" y="170"/>
                        <a:pt x="193" y="193"/>
                        <a:pt x="171" y="209"/>
                      </a:cubicBezTo>
                      <a:cubicBezTo>
                        <a:pt x="160" y="216"/>
                        <a:pt x="149" y="222"/>
                        <a:pt x="138" y="226"/>
                      </a:cubicBezTo>
                      <a:close/>
                      <a:moveTo>
                        <a:pt x="80" y="107"/>
                      </a:moveTo>
                      <a:cubicBezTo>
                        <a:pt x="98" y="76"/>
                        <a:pt x="122" y="47"/>
                        <a:pt x="142" y="15"/>
                      </a:cubicBezTo>
                      <a:cubicBezTo>
                        <a:pt x="151" y="1"/>
                        <a:pt x="154" y="0"/>
                        <a:pt x="164" y="16"/>
                      </a:cubicBezTo>
                      <a:cubicBezTo>
                        <a:pt x="183" y="47"/>
                        <a:pt x="207" y="76"/>
                        <a:pt x="225" y="107"/>
                      </a:cubicBezTo>
                      <a:cubicBezTo>
                        <a:pt x="234" y="122"/>
                        <a:pt x="241" y="138"/>
                        <a:pt x="241" y="153"/>
                      </a:cubicBezTo>
                      <a:cubicBezTo>
                        <a:pt x="241" y="190"/>
                        <a:pt x="221" y="222"/>
                        <a:pt x="193" y="237"/>
                      </a:cubicBezTo>
                      <a:cubicBezTo>
                        <a:pt x="167" y="251"/>
                        <a:pt x="137" y="251"/>
                        <a:pt x="112" y="237"/>
                      </a:cubicBezTo>
                      <a:cubicBezTo>
                        <a:pt x="84" y="221"/>
                        <a:pt x="65" y="190"/>
                        <a:pt x="65" y="153"/>
                      </a:cubicBezTo>
                      <a:cubicBezTo>
                        <a:pt x="65" y="138"/>
                        <a:pt x="71" y="122"/>
                        <a:pt x="80" y="107"/>
                      </a:cubicBezTo>
                      <a:close/>
                      <a:moveTo>
                        <a:pt x="153" y="277"/>
                      </a:moveTo>
                      <a:cubicBezTo>
                        <a:pt x="178" y="277"/>
                        <a:pt x="218" y="273"/>
                        <a:pt x="238" y="257"/>
                      </a:cubicBezTo>
                      <a:cubicBezTo>
                        <a:pt x="251" y="247"/>
                        <a:pt x="250" y="236"/>
                        <a:pt x="237" y="226"/>
                      </a:cubicBezTo>
                      <a:cubicBezTo>
                        <a:pt x="236" y="226"/>
                        <a:pt x="235" y="225"/>
                        <a:pt x="234" y="224"/>
                      </a:cubicBezTo>
                      <a:cubicBezTo>
                        <a:pt x="239" y="218"/>
                        <a:pt x="243" y="212"/>
                        <a:pt x="246" y="205"/>
                      </a:cubicBezTo>
                      <a:cubicBezTo>
                        <a:pt x="267" y="213"/>
                        <a:pt x="306" y="232"/>
                        <a:pt x="295" y="260"/>
                      </a:cubicBezTo>
                      <a:cubicBezTo>
                        <a:pt x="289" y="277"/>
                        <a:pt x="268" y="288"/>
                        <a:pt x="252" y="294"/>
                      </a:cubicBezTo>
                      <a:cubicBezTo>
                        <a:pt x="225" y="304"/>
                        <a:pt x="189" y="309"/>
                        <a:pt x="153" y="309"/>
                      </a:cubicBezTo>
                      <a:cubicBezTo>
                        <a:pt x="116" y="309"/>
                        <a:pt x="80" y="304"/>
                        <a:pt x="53" y="294"/>
                      </a:cubicBezTo>
                      <a:cubicBezTo>
                        <a:pt x="38" y="288"/>
                        <a:pt x="16" y="277"/>
                        <a:pt x="10" y="260"/>
                      </a:cubicBezTo>
                      <a:cubicBezTo>
                        <a:pt x="0" y="232"/>
                        <a:pt x="38" y="213"/>
                        <a:pt x="60" y="205"/>
                      </a:cubicBezTo>
                      <a:cubicBezTo>
                        <a:pt x="63" y="212"/>
                        <a:pt x="67" y="218"/>
                        <a:pt x="71" y="224"/>
                      </a:cubicBezTo>
                      <a:cubicBezTo>
                        <a:pt x="70" y="225"/>
                        <a:pt x="70" y="226"/>
                        <a:pt x="69" y="226"/>
                      </a:cubicBezTo>
                      <a:cubicBezTo>
                        <a:pt x="56" y="236"/>
                        <a:pt x="54" y="247"/>
                        <a:pt x="67" y="257"/>
                      </a:cubicBezTo>
                      <a:cubicBezTo>
                        <a:pt x="88" y="273"/>
                        <a:pt x="128" y="277"/>
                        <a:pt x="153" y="2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4" name="í$ļîḍé">
                <a:extLst>
                  <a:ext uri="{FF2B5EF4-FFF2-40B4-BE49-F238E27FC236}">
                    <a16:creationId xmlns:a16="http://schemas.microsoft.com/office/drawing/2014/main" xmlns="" id="{900F5212-0D22-4762-89AC-56EF2BC62CE0}"/>
                  </a:ext>
                </a:extLst>
              </p:cNvPr>
              <p:cNvGrpSpPr/>
              <p:nvPr/>
            </p:nvGrpSpPr>
            <p:grpSpPr>
              <a:xfrm>
                <a:off x="1983061" y="1429110"/>
                <a:ext cx="3887939" cy="1116345"/>
                <a:chOff x="1983061" y="1429110"/>
                <a:chExt cx="3887939" cy="1116345"/>
              </a:xfrm>
            </p:grpSpPr>
            <p:sp>
              <p:nvSpPr>
                <p:cNvPr id="115" name="îšļiḋe">
                  <a:extLst>
                    <a:ext uri="{FF2B5EF4-FFF2-40B4-BE49-F238E27FC236}">
                      <a16:creationId xmlns:a16="http://schemas.microsoft.com/office/drawing/2014/main" xmlns="" id="{8ACB505C-8508-47C2-B7FA-91C23DE06551}"/>
                    </a:ext>
                  </a:extLst>
                </p:cNvPr>
                <p:cNvSpPr/>
                <p:nvPr/>
              </p:nvSpPr>
              <p:spPr bwMode="auto">
                <a:xfrm>
                  <a:off x="1983061" y="1841990"/>
                  <a:ext cx="3887939" cy="7034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16" name="íṧḻîdê">
                  <a:extLst>
                    <a:ext uri="{FF2B5EF4-FFF2-40B4-BE49-F238E27FC236}">
                      <a16:creationId xmlns:a16="http://schemas.microsoft.com/office/drawing/2014/main" xmlns="" id="{0946FCA4-9E17-412A-9C67-19558BB181B9}"/>
                    </a:ext>
                  </a:extLst>
                </p:cNvPr>
                <p:cNvSpPr txBox="1"/>
                <p:nvPr/>
              </p:nvSpPr>
              <p:spPr bwMode="auto">
                <a:xfrm>
                  <a:off x="1983061" y="1429110"/>
                  <a:ext cx="388793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7" name="ïṣḻîḍe">
              <a:extLst>
                <a:ext uri="{FF2B5EF4-FFF2-40B4-BE49-F238E27FC236}">
                  <a16:creationId xmlns:a16="http://schemas.microsoft.com/office/drawing/2014/main" xmlns="" id="{CB310DFC-6F47-4129-8C6D-26959D1E936B}"/>
                </a:ext>
              </a:extLst>
            </p:cNvPr>
            <p:cNvGrpSpPr/>
            <p:nvPr/>
          </p:nvGrpSpPr>
          <p:grpSpPr>
            <a:xfrm>
              <a:off x="673117" y="3209085"/>
              <a:ext cx="4804236" cy="1116345"/>
              <a:chOff x="1066764" y="3054819"/>
              <a:chExt cx="4804236" cy="1116345"/>
            </a:xfrm>
          </p:grpSpPr>
          <p:grpSp>
            <p:nvGrpSpPr>
              <p:cNvPr id="107" name="íS1íḓe">
                <a:extLst>
                  <a:ext uri="{FF2B5EF4-FFF2-40B4-BE49-F238E27FC236}">
                    <a16:creationId xmlns:a16="http://schemas.microsoft.com/office/drawing/2014/main" xmlns="" id="{098BF3C6-7B60-4A05-B1A0-1EE8211026F5}"/>
                  </a:ext>
                </a:extLst>
              </p:cNvPr>
              <p:cNvGrpSpPr/>
              <p:nvPr/>
            </p:nvGrpSpPr>
            <p:grpSpPr>
              <a:xfrm>
                <a:off x="1066764" y="3143465"/>
                <a:ext cx="703465" cy="703465"/>
                <a:chOff x="2751043" y="3276607"/>
                <a:chExt cx="703465" cy="703465"/>
              </a:xfrm>
            </p:grpSpPr>
            <p:sp>
              <p:nvSpPr>
                <p:cNvPr id="111" name="îṥḻîdè">
                  <a:extLst>
                    <a:ext uri="{FF2B5EF4-FFF2-40B4-BE49-F238E27FC236}">
                      <a16:creationId xmlns:a16="http://schemas.microsoft.com/office/drawing/2014/main" xmlns="" id="{293E0A6D-A9FA-44AA-8094-2ACC4671C0BE}"/>
                    </a:ext>
                  </a:extLst>
                </p:cNvPr>
                <p:cNvSpPr/>
                <p:nvPr/>
              </p:nvSpPr>
              <p:spPr>
                <a:xfrm>
                  <a:off x="2751043" y="3276607"/>
                  <a:ext cx="703465" cy="7034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îṩļîde">
                  <a:extLst>
                    <a:ext uri="{FF2B5EF4-FFF2-40B4-BE49-F238E27FC236}">
                      <a16:creationId xmlns:a16="http://schemas.microsoft.com/office/drawing/2014/main" xmlns="" id="{7F3C4267-F9B0-4519-A9D5-4B998036BD2F}"/>
                    </a:ext>
                  </a:extLst>
                </p:cNvPr>
                <p:cNvSpPr/>
                <p:nvPr/>
              </p:nvSpPr>
              <p:spPr bwMode="auto">
                <a:xfrm>
                  <a:off x="2890150" y="3464863"/>
                  <a:ext cx="425250" cy="326953"/>
                </a:xfrm>
                <a:custGeom>
                  <a:avLst/>
                  <a:gdLst>
                    <a:gd name="connsiteX0" fmla="*/ 32283 w 425250"/>
                    <a:gd name="connsiteY0" fmla="*/ 47013 h 326953"/>
                    <a:gd name="connsiteX1" fmla="*/ 150654 w 425250"/>
                    <a:gd name="connsiteY1" fmla="*/ 47013 h 326953"/>
                    <a:gd name="connsiteX2" fmla="*/ 165002 w 425250"/>
                    <a:gd name="connsiteY2" fmla="*/ 61369 h 326953"/>
                    <a:gd name="connsiteX3" fmla="*/ 150654 w 425250"/>
                    <a:gd name="connsiteY3" fmla="*/ 75725 h 326953"/>
                    <a:gd name="connsiteX4" fmla="*/ 32283 w 425250"/>
                    <a:gd name="connsiteY4" fmla="*/ 75725 h 326953"/>
                    <a:gd name="connsiteX5" fmla="*/ 28696 w 425250"/>
                    <a:gd name="connsiteY5" fmla="*/ 75725 h 326953"/>
                    <a:gd name="connsiteX6" fmla="*/ 28696 w 425250"/>
                    <a:gd name="connsiteY6" fmla="*/ 294652 h 326953"/>
                    <a:gd name="connsiteX7" fmla="*/ 32283 w 425250"/>
                    <a:gd name="connsiteY7" fmla="*/ 298241 h 326953"/>
                    <a:gd name="connsiteX8" fmla="*/ 369461 w 425250"/>
                    <a:gd name="connsiteY8" fmla="*/ 298241 h 326953"/>
                    <a:gd name="connsiteX9" fmla="*/ 373048 w 425250"/>
                    <a:gd name="connsiteY9" fmla="*/ 294652 h 326953"/>
                    <a:gd name="connsiteX10" fmla="*/ 373048 w 425250"/>
                    <a:gd name="connsiteY10" fmla="*/ 201339 h 326953"/>
                    <a:gd name="connsiteX11" fmla="*/ 387396 w 425250"/>
                    <a:gd name="connsiteY11" fmla="*/ 186983 h 326953"/>
                    <a:gd name="connsiteX12" fmla="*/ 401744 w 425250"/>
                    <a:gd name="connsiteY12" fmla="*/ 201339 h 326953"/>
                    <a:gd name="connsiteX13" fmla="*/ 401744 w 425250"/>
                    <a:gd name="connsiteY13" fmla="*/ 294652 h 326953"/>
                    <a:gd name="connsiteX14" fmla="*/ 369461 w 425250"/>
                    <a:gd name="connsiteY14" fmla="*/ 326953 h 326953"/>
                    <a:gd name="connsiteX15" fmla="*/ 32283 w 425250"/>
                    <a:gd name="connsiteY15" fmla="*/ 326953 h 326953"/>
                    <a:gd name="connsiteX16" fmla="*/ 0 w 425250"/>
                    <a:gd name="connsiteY16" fmla="*/ 294652 h 326953"/>
                    <a:gd name="connsiteX17" fmla="*/ 0 w 425250"/>
                    <a:gd name="connsiteY17" fmla="*/ 75725 h 326953"/>
                    <a:gd name="connsiteX18" fmla="*/ 32283 w 425250"/>
                    <a:gd name="connsiteY18" fmla="*/ 47013 h 326953"/>
                    <a:gd name="connsiteX19" fmla="*/ 291885 w 425250"/>
                    <a:gd name="connsiteY19" fmla="*/ 0 h 326953"/>
                    <a:gd name="connsiteX20" fmla="*/ 425250 w 425250"/>
                    <a:gd name="connsiteY20" fmla="*/ 104112 h 326953"/>
                    <a:gd name="connsiteX21" fmla="*/ 291885 w 425250"/>
                    <a:gd name="connsiteY21" fmla="*/ 208224 h 326953"/>
                    <a:gd name="connsiteX22" fmla="*/ 291885 w 425250"/>
                    <a:gd name="connsiteY22" fmla="*/ 143603 h 326953"/>
                    <a:gd name="connsiteX23" fmla="*/ 126079 w 425250"/>
                    <a:gd name="connsiteY23" fmla="*/ 269255 h 326953"/>
                    <a:gd name="connsiteX24" fmla="*/ 291885 w 425250"/>
                    <a:gd name="connsiteY24" fmla="*/ 71801 h 326953"/>
                    <a:gd name="connsiteX25" fmla="*/ 291885 w 425250"/>
                    <a:gd name="connsiteY25" fmla="*/ 0 h 326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25250" h="326953">
                      <a:moveTo>
                        <a:pt x="32283" y="47013"/>
                      </a:moveTo>
                      <a:cubicBezTo>
                        <a:pt x="150654" y="47013"/>
                        <a:pt x="150654" y="47013"/>
                        <a:pt x="150654" y="47013"/>
                      </a:cubicBezTo>
                      <a:cubicBezTo>
                        <a:pt x="157828" y="47013"/>
                        <a:pt x="165002" y="50602"/>
                        <a:pt x="165002" y="61369"/>
                      </a:cubicBezTo>
                      <a:cubicBezTo>
                        <a:pt x="165002" y="68547"/>
                        <a:pt x="157828" y="75725"/>
                        <a:pt x="150654" y="75725"/>
                      </a:cubicBezTo>
                      <a:cubicBezTo>
                        <a:pt x="32283" y="75725"/>
                        <a:pt x="32283" y="75725"/>
                        <a:pt x="32283" y="75725"/>
                      </a:cubicBezTo>
                      <a:cubicBezTo>
                        <a:pt x="28696" y="75725"/>
                        <a:pt x="28696" y="75725"/>
                        <a:pt x="28696" y="75725"/>
                      </a:cubicBezTo>
                      <a:cubicBezTo>
                        <a:pt x="28696" y="294652"/>
                        <a:pt x="28696" y="294652"/>
                        <a:pt x="28696" y="294652"/>
                      </a:cubicBezTo>
                      <a:cubicBezTo>
                        <a:pt x="28696" y="298241"/>
                        <a:pt x="28696" y="298241"/>
                        <a:pt x="32283" y="298241"/>
                      </a:cubicBezTo>
                      <a:cubicBezTo>
                        <a:pt x="369461" y="298241"/>
                        <a:pt x="369461" y="298241"/>
                        <a:pt x="369461" y="298241"/>
                      </a:cubicBezTo>
                      <a:cubicBezTo>
                        <a:pt x="369461" y="298241"/>
                        <a:pt x="373048" y="298241"/>
                        <a:pt x="373048" y="294652"/>
                      </a:cubicBezTo>
                      <a:cubicBezTo>
                        <a:pt x="373048" y="201339"/>
                        <a:pt x="373048" y="201339"/>
                        <a:pt x="373048" y="201339"/>
                      </a:cubicBezTo>
                      <a:cubicBezTo>
                        <a:pt x="373048" y="194161"/>
                        <a:pt x="376635" y="186983"/>
                        <a:pt x="387396" y="186983"/>
                      </a:cubicBezTo>
                      <a:cubicBezTo>
                        <a:pt x="394570" y="186983"/>
                        <a:pt x="401744" y="194161"/>
                        <a:pt x="401744" y="201339"/>
                      </a:cubicBezTo>
                      <a:cubicBezTo>
                        <a:pt x="401744" y="294652"/>
                        <a:pt x="401744" y="294652"/>
                        <a:pt x="401744" y="294652"/>
                      </a:cubicBezTo>
                      <a:cubicBezTo>
                        <a:pt x="401744" y="312597"/>
                        <a:pt x="387396" y="326953"/>
                        <a:pt x="369461" y="326953"/>
                      </a:cubicBezTo>
                      <a:cubicBezTo>
                        <a:pt x="32283" y="326953"/>
                        <a:pt x="32283" y="326953"/>
                        <a:pt x="32283" y="326953"/>
                      </a:cubicBezTo>
                      <a:cubicBezTo>
                        <a:pt x="14348" y="326953"/>
                        <a:pt x="0" y="312597"/>
                        <a:pt x="0" y="294652"/>
                      </a:cubicBezTo>
                      <a:cubicBezTo>
                        <a:pt x="0" y="75725"/>
                        <a:pt x="0" y="75725"/>
                        <a:pt x="0" y="75725"/>
                      </a:cubicBezTo>
                      <a:cubicBezTo>
                        <a:pt x="0" y="61369"/>
                        <a:pt x="14348" y="47013"/>
                        <a:pt x="32283" y="47013"/>
                      </a:cubicBezTo>
                      <a:close/>
                      <a:moveTo>
                        <a:pt x="291885" y="0"/>
                      </a:moveTo>
                      <a:cubicBezTo>
                        <a:pt x="291885" y="0"/>
                        <a:pt x="291885" y="0"/>
                        <a:pt x="425250" y="104112"/>
                      </a:cubicBezTo>
                      <a:cubicBezTo>
                        <a:pt x="425250" y="104112"/>
                        <a:pt x="425250" y="104112"/>
                        <a:pt x="291885" y="208224"/>
                      </a:cubicBezTo>
                      <a:cubicBezTo>
                        <a:pt x="291885" y="208224"/>
                        <a:pt x="291885" y="208224"/>
                        <a:pt x="291885" y="143603"/>
                      </a:cubicBezTo>
                      <a:cubicBezTo>
                        <a:pt x="234213" y="147193"/>
                        <a:pt x="180146" y="154373"/>
                        <a:pt x="126079" y="269255"/>
                      </a:cubicBezTo>
                      <a:cubicBezTo>
                        <a:pt x="126079" y="136423"/>
                        <a:pt x="162124" y="75392"/>
                        <a:pt x="291885" y="71801"/>
                      </a:cubicBezTo>
                      <a:cubicBezTo>
                        <a:pt x="291885" y="71801"/>
                        <a:pt x="291885" y="71801"/>
                        <a:pt x="29188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08" name="iṩlîďé">
                <a:extLst>
                  <a:ext uri="{FF2B5EF4-FFF2-40B4-BE49-F238E27FC236}">
                    <a16:creationId xmlns:a16="http://schemas.microsoft.com/office/drawing/2014/main" xmlns="" id="{7BCE17D1-1622-459A-9CDF-B686F802356D}"/>
                  </a:ext>
                </a:extLst>
              </p:cNvPr>
              <p:cNvGrpSpPr/>
              <p:nvPr/>
            </p:nvGrpSpPr>
            <p:grpSpPr>
              <a:xfrm>
                <a:off x="1983061" y="3054819"/>
                <a:ext cx="3887939" cy="1116345"/>
                <a:chOff x="1983061" y="3054819"/>
                <a:chExt cx="3887939" cy="1116345"/>
              </a:xfrm>
            </p:grpSpPr>
            <p:sp>
              <p:nvSpPr>
                <p:cNvPr id="109" name="iṣḷidê">
                  <a:extLst>
                    <a:ext uri="{FF2B5EF4-FFF2-40B4-BE49-F238E27FC236}">
                      <a16:creationId xmlns:a16="http://schemas.microsoft.com/office/drawing/2014/main" xmlns="" id="{674B54D9-4821-42BF-AD59-A9B961F3B533}"/>
                    </a:ext>
                  </a:extLst>
                </p:cNvPr>
                <p:cNvSpPr/>
                <p:nvPr/>
              </p:nvSpPr>
              <p:spPr bwMode="auto">
                <a:xfrm>
                  <a:off x="1983061" y="3467699"/>
                  <a:ext cx="3887939" cy="7034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10" name="îṧ1ïḑé">
                  <a:extLst>
                    <a:ext uri="{FF2B5EF4-FFF2-40B4-BE49-F238E27FC236}">
                      <a16:creationId xmlns:a16="http://schemas.microsoft.com/office/drawing/2014/main" xmlns="" id="{318BF040-4CA9-410D-BB57-3BAD58218AC5}"/>
                    </a:ext>
                  </a:extLst>
                </p:cNvPr>
                <p:cNvSpPr txBox="1"/>
                <p:nvPr/>
              </p:nvSpPr>
              <p:spPr bwMode="auto">
                <a:xfrm>
                  <a:off x="1983061" y="3054819"/>
                  <a:ext cx="388793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8" name="íŝḻïdé">
              <a:extLst>
                <a:ext uri="{FF2B5EF4-FFF2-40B4-BE49-F238E27FC236}">
                  <a16:creationId xmlns:a16="http://schemas.microsoft.com/office/drawing/2014/main" xmlns="" id="{66DB8971-7A45-468C-9D86-CB2231F7FEB9}"/>
                </a:ext>
              </a:extLst>
            </p:cNvPr>
            <p:cNvGrpSpPr/>
            <p:nvPr/>
          </p:nvGrpSpPr>
          <p:grpSpPr>
            <a:xfrm>
              <a:off x="673117" y="4834794"/>
              <a:ext cx="4804236" cy="1116345"/>
              <a:chOff x="1066764" y="4680528"/>
              <a:chExt cx="4804236" cy="1116345"/>
            </a:xfrm>
          </p:grpSpPr>
          <p:grpSp>
            <p:nvGrpSpPr>
              <p:cNvPr id="101" name="ïsḷiḍè">
                <a:extLst>
                  <a:ext uri="{FF2B5EF4-FFF2-40B4-BE49-F238E27FC236}">
                    <a16:creationId xmlns:a16="http://schemas.microsoft.com/office/drawing/2014/main" xmlns="" id="{3E343BD0-2E74-4AE5-943D-2691F8403E9F}"/>
                  </a:ext>
                </a:extLst>
              </p:cNvPr>
              <p:cNvGrpSpPr/>
              <p:nvPr/>
            </p:nvGrpSpPr>
            <p:grpSpPr>
              <a:xfrm>
                <a:off x="1066764" y="4769174"/>
                <a:ext cx="703465" cy="703465"/>
                <a:chOff x="2751043" y="4489890"/>
                <a:chExt cx="703465" cy="703465"/>
              </a:xfrm>
            </p:grpSpPr>
            <p:sp>
              <p:nvSpPr>
                <p:cNvPr id="105" name="ïṩlídê">
                  <a:extLst>
                    <a:ext uri="{FF2B5EF4-FFF2-40B4-BE49-F238E27FC236}">
                      <a16:creationId xmlns:a16="http://schemas.microsoft.com/office/drawing/2014/main" xmlns="" id="{AA83D0EC-4FF4-4993-84FA-8BDDBB56CFC1}"/>
                    </a:ext>
                  </a:extLst>
                </p:cNvPr>
                <p:cNvSpPr/>
                <p:nvPr/>
              </p:nvSpPr>
              <p:spPr>
                <a:xfrm>
                  <a:off x="2751043" y="4489890"/>
                  <a:ext cx="703465" cy="703465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ṥľiḋe">
                  <a:extLst>
                    <a:ext uri="{FF2B5EF4-FFF2-40B4-BE49-F238E27FC236}">
                      <a16:creationId xmlns:a16="http://schemas.microsoft.com/office/drawing/2014/main" xmlns="" id="{63E12F06-7527-45BE-A6A0-16CCC8CBBBA5}"/>
                    </a:ext>
                  </a:extLst>
                </p:cNvPr>
                <p:cNvSpPr/>
                <p:nvPr/>
              </p:nvSpPr>
              <p:spPr bwMode="auto">
                <a:xfrm>
                  <a:off x="2894404" y="4671556"/>
                  <a:ext cx="416742" cy="340132"/>
                </a:xfrm>
                <a:custGeom>
                  <a:avLst/>
                  <a:gdLst>
                    <a:gd name="T0" fmla="*/ 307 w 382"/>
                    <a:gd name="T1" fmla="*/ 135 h 312"/>
                    <a:gd name="T2" fmla="*/ 362 w 382"/>
                    <a:gd name="T3" fmla="*/ 71 h 312"/>
                    <a:gd name="T4" fmla="*/ 238 w 382"/>
                    <a:gd name="T5" fmla="*/ 25 h 312"/>
                    <a:gd name="T6" fmla="*/ 229 w 382"/>
                    <a:gd name="T7" fmla="*/ 19 h 312"/>
                    <a:gd name="T8" fmla="*/ 229 w 382"/>
                    <a:gd name="T9" fmla="*/ 134 h 312"/>
                    <a:gd name="T10" fmla="*/ 180 w 382"/>
                    <a:gd name="T11" fmla="*/ 214 h 312"/>
                    <a:gd name="T12" fmla="*/ 86 w 382"/>
                    <a:gd name="T13" fmla="*/ 189 h 312"/>
                    <a:gd name="T14" fmla="*/ 129 w 382"/>
                    <a:gd name="T15" fmla="*/ 97 h 312"/>
                    <a:gd name="T16" fmla="*/ 190 w 382"/>
                    <a:gd name="T17" fmla="*/ 93 h 312"/>
                    <a:gd name="T18" fmla="*/ 190 w 382"/>
                    <a:gd name="T19" fmla="*/ 4 h 312"/>
                    <a:gd name="T20" fmla="*/ 154 w 382"/>
                    <a:gd name="T21" fmla="*/ 0 h 312"/>
                    <a:gd name="T22" fmla="*/ 0 w 382"/>
                    <a:gd name="T23" fmla="*/ 156 h 312"/>
                    <a:gd name="T24" fmla="*/ 154 w 382"/>
                    <a:gd name="T25" fmla="*/ 312 h 312"/>
                    <a:gd name="T26" fmla="*/ 308 w 382"/>
                    <a:gd name="T27" fmla="*/ 156 h 312"/>
                    <a:gd name="T28" fmla="*/ 307 w 382"/>
                    <a:gd name="T29" fmla="*/ 135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82" h="312">
                      <a:moveTo>
                        <a:pt x="307" y="135"/>
                      </a:moveTo>
                      <a:cubicBezTo>
                        <a:pt x="354" y="122"/>
                        <a:pt x="382" y="72"/>
                        <a:pt x="362" y="71"/>
                      </a:cubicBezTo>
                      <a:cubicBezTo>
                        <a:pt x="311" y="68"/>
                        <a:pt x="267" y="43"/>
                        <a:pt x="238" y="25"/>
                      </a:cubicBezTo>
                      <a:cubicBezTo>
                        <a:pt x="235" y="23"/>
                        <a:pt x="232" y="21"/>
                        <a:pt x="229" y="19"/>
                      </a:cubicBezTo>
                      <a:cubicBezTo>
                        <a:pt x="229" y="134"/>
                        <a:pt x="229" y="134"/>
                        <a:pt x="229" y="134"/>
                      </a:cubicBezTo>
                      <a:cubicBezTo>
                        <a:pt x="229" y="172"/>
                        <a:pt x="206" y="202"/>
                        <a:pt x="180" y="214"/>
                      </a:cubicBezTo>
                      <a:cubicBezTo>
                        <a:pt x="142" y="233"/>
                        <a:pt x="100" y="221"/>
                        <a:pt x="86" y="189"/>
                      </a:cubicBezTo>
                      <a:cubicBezTo>
                        <a:pt x="72" y="157"/>
                        <a:pt x="91" y="116"/>
                        <a:pt x="129" y="97"/>
                      </a:cubicBezTo>
                      <a:cubicBezTo>
                        <a:pt x="150" y="87"/>
                        <a:pt x="172" y="86"/>
                        <a:pt x="190" y="93"/>
                      </a:cubicBezTo>
                      <a:cubicBezTo>
                        <a:pt x="190" y="4"/>
                        <a:pt x="190" y="4"/>
                        <a:pt x="190" y="4"/>
                      </a:cubicBezTo>
                      <a:cubicBezTo>
                        <a:pt x="178" y="1"/>
                        <a:pt x="166" y="0"/>
                        <a:pt x="154" y="0"/>
                      </a:cubicBezTo>
                      <a:cubicBezTo>
                        <a:pt x="69" y="0"/>
                        <a:pt x="0" y="70"/>
                        <a:pt x="0" y="156"/>
                      </a:cubicBezTo>
                      <a:cubicBezTo>
                        <a:pt x="0" y="242"/>
                        <a:pt x="69" y="312"/>
                        <a:pt x="154" y="312"/>
                      </a:cubicBezTo>
                      <a:cubicBezTo>
                        <a:pt x="239" y="312"/>
                        <a:pt x="308" y="242"/>
                        <a:pt x="308" y="156"/>
                      </a:cubicBezTo>
                      <a:cubicBezTo>
                        <a:pt x="308" y="149"/>
                        <a:pt x="308" y="142"/>
                        <a:pt x="307" y="13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02" name="íşḻidê">
                <a:extLst>
                  <a:ext uri="{FF2B5EF4-FFF2-40B4-BE49-F238E27FC236}">
                    <a16:creationId xmlns:a16="http://schemas.microsoft.com/office/drawing/2014/main" xmlns="" id="{A7AF2ACA-1E86-4931-AC5F-01999C93F095}"/>
                  </a:ext>
                </a:extLst>
              </p:cNvPr>
              <p:cNvGrpSpPr/>
              <p:nvPr/>
            </p:nvGrpSpPr>
            <p:grpSpPr>
              <a:xfrm>
                <a:off x="1983061" y="4680528"/>
                <a:ext cx="3887939" cy="1116345"/>
                <a:chOff x="1983061" y="4680528"/>
                <a:chExt cx="3887939" cy="1116345"/>
              </a:xfrm>
            </p:grpSpPr>
            <p:sp>
              <p:nvSpPr>
                <p:cNvPr id="103" name="íṩḻíḑè">
                  <a:extLst>
                    <a:ext uri="{FF2B5EF4-FFF2-40B4-BE49-F238E27FC236}">
                      <a16:creationId xmlns:a16="http://schemas.microsoft.com/office/drawing/2014/main" xmlns="" id="{F65B01B2-4AB8-4D6F-B5EA-F96EED681801}"/>
                    </a:ext>
                  </a:extLst>
                </p:cNvPr>
                <p:cNvSpPr/>
                <p:nvPr/>
              </p:nvSpPr>
              <p:spPr bwMode="auto">
                <a:xfrm>
                  <a:off x="1983061" y="5093408"/>
                  <a:ext cx="3887939" cy="7034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04" name="ïşḷíďé">
                  <a:extLst>
                    <a:ext uri="{FF2B5EF4-FFF2-40B4-BE49-F238E27FC236}">
                      <a16:creationId xmlns:a16="http://schemas.microsoft.com/office/drawing/2014/main" xmlns="" id="{817FC68D-5093-4749-85B4-8DEC86FCC681}"/>
                    </a:ext>
                  </a:extLst>
                </p:cNvPr>
                <p:cNvSpPr txBox="1"/>
                <p:nvPr/>
              </p:nvSpPr>
              <p:spPr bwMode="auto">
                <a:xfrm>
                  <a:off x="1983061" y="4680528"/>
                  <a:ext cx="388793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B663AE8-2EB0-4AB6-BA09-4D038A20AA02}"/>
                </a:ext>
              </a:extLst>
            </p:cNvPr>
            <p:cNvCxnSpPr>
              <a:cxnSpLocks/>
            </p:cNvCxnSpPr>
            <p:nvPr/>
          </p:nvCxnSpPr>
          <p:spPr>
            <a:xfrm>
              <a:off x="1697353" y="2954403"/>
              <a:ext cx="3510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E7601B8-5C81-4DA5-A082-470D107AB8BB}"/>
                </a:ext>
              </a:extLst>
            </p:cNvPr>
            <p:cNvCxnSpPr>
              <a:cxnSpLocks/>
            </p:cNvCxnSpPr>
            <p:nvPr/>
          </p:nvCxnSpPr>
          <p:spPr>
            <a:xfrm>
              <a:off x="1697353" y="4580112"/>
              <a:ext cx="3510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ṩľid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7450FB45-C2BE-43D0-8D0A-22C65D4ED2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71000" y="1611224"/>
              <a:ext cx="5665069" cy="4252031"/>
              <a:chOff x="2598738" y="1316038"/>
              <a:chExt cx="6262687" cy="4700587"/>
            </a:xfrm>
          </p:grpSpPr>
          <p:sp>
            <p:nvSpPr>
              <p:cNvPr id="12" name="íśḷïde">
                <a:extLst>
                  <a:ext uri="{FF2B5EF4-FFF2-40B4-BE49-F238E27FC236}">
                    <a16:creationId xmlns:a16="http://schemas.microsoft.com/office/drawing/2014/main" xmlns="" id="{BD90B39B-8FA7-4CE3-A6C6-CD1C2B7277E5}"/>
                  </a:ext>
                </a:extLst>
              </p:cNvPr>
              <p:cNvSpPr/>
              <p:nvPr/>
            </p:nvSpPr>
            <p:spPr bwMode="auto">
              <a:xfrm>
                <a:off x="2598738" y="4757738"/>
                <a:ext cx="6248400" cy="558800"/>
              </a:xfrm>
              <a:custGeom>
                <a:avLst/>
                <a:gdLst>
                  <a:gd name="T0" fmla="*/ 3936 w 3936"/>
                  <a:gd name="T1" fmla="*/ 9 h 352"/>
                  <a:gd name="T2" fmla="*/ 0 w 3936"/>
                  <a:gd name="T3" fmla="*/ 352 h 352"/>
                  <a:gd name="T4" fmla="*/ 0 w 3936"/>
                  <a:gd name="T5" fmla="*/ 343 h 352"/>
                  <a:gd name="T6" fmla="*/ 3936 w 3936"/>
                  <a:gd name="T7" fmla="*/ 0 h 352"/>
                  <a:gd name="T8" fmla="*/ 3936 w 3936"/>
                  <a:gd name="T9" fmla="*/ 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6" h="352">
                    <a:moveTo>
                      <a:pt x="3936" y="9"/>
                    </a:moveTo>
                    <a:lnTo>
                      <a:pt x="0" y="352"/>
                    </a:lnTo>
                    <a:lnTo>
                      <a:pt x="0" y="343"/>
                    </a:lnTo>
                    <a:lnTo>
                      <a:pt x="3936" y="0"/>
                    </a:lnTo>
                    <a:lnTo>
                      <a:pt x="3936" y="9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ŝ1íḑé">
                <a:extLst>
                  <a:ext uri="{FF2B5EF4-FFF2-40B4-BE49-F238E27FC236}">
                    <a16:creationId xmlns:a16="http://schemas.microsoft.com/office/drawing/2014/main" xmlns="" id="{4DB12780-8615-49C8-BAAD-EA287EEEB6C4}"/>
                  </a:ext>
                </a:extLst>
              </p:cNvPr>
              <p:cNvSpPr/>
              <p:nvPr/>
            </p:nvSpPr>
            <p:spPr bwMode="auto">
              <a:xfrm>
                <a:off x="2598738" y="4757738"/>
                <a:ext cx="6248400" cy="558800"/>
              </a:xfrm>
              <a:custGeom>
                <a:avLst/>
                <a:gdLst>
                  <a:gd name="T0" fmla="*/ 3936 w 3936"/>
                  <a:gd name="T1" fmla="*/ 9 h 352"/>
                  <a:gd name="T2" fmla="*/ 0 w 3936"/>
                  <a:gd name="T3" fmla="*/ 352 h 352"/>
                  <a:gd name="T4" fmla="*/ 0 w 3936"/>
                  <a:gd name="T5" fmla="*/ 343 h 352"/>
                  <a:gd name="T6" fmla="*/ 3936 w 3936"/>
                  <a:gd name="T7" fmla="*/ 0 h 352"/>
                  <a:gd name="T8" fmla="*/ 3936 w 3936"/>
                  <a:gd name="T9" fmla="*/ 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6" h="352">
                    <a:moveTo>
                      <a:pt x="3936" y="9"/>
                    </a:moveTo>
                    <a:lnTo>
                      <a:pt x="0" y="352"/>
                    </a:lnTo>
                    <a:lnTo>
                      <a:pt x="0" y="343"/>
                    </a:lnTo>
                    <a:lnTo>
                      <a:pt x="3936" y="0"/>
                    </a:lnTo>
                    <a:lnTo>
                      <a:pt x="3936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śľîḋé">
                <a:extLst>
                  <a:ext uri="{FF2B5EF4-FFF2-40B4-BE49-F238E27FC236}">
                    <a16:creationId xmlns:a16="http://schemas.microsoft.com/office/drawing/2014/main" xmlns="" id="{2250C02F-3691-451C-941A-27BD835AE4A4}"/>
                  </a:ext>
                </a:extLst>
              </p:cNvPr>
              <p:cNvSpPr/>
              <p:nvPr/>
            </p:nvSpPr>
            <p:spPr bwMode="auto">
              <a:xfrm>
                <a:off x="4792663" y="5684838"/>
                <a:ext cx="2143125" cy="331787"/>
              </a:xfrm>
              <a:custGeom>
                <a:avLst/>
                <a:gdLst>
                  <a:gd name="T0" fmla="*/ 300 w 594"/>
                  <a:gd name="T1" fmla="*/ 0 h 92"/>
                  <a:gd name="T2" fmla="*/ 285 w 594"/>
                  <a:gd name="T3" fmla="*/ 0 h 92"/>
                  <a:gd name="T4" fmla="*/ 274 w 594"/>
                  <a:gd name="T5" fmla="*/ 25 h 92"/>
                  <a:gd name="T6" fmla="*/ 268 w 594"/>
                  <a:gd name="T7" fmla="*/ 24 h 92"/>
                  <a:gd name="T8" fmla="*/ 263 w 594"/>
                  <a:gd name="T9" fmla="*/ 54 h 92"/>
                  <a:gd name="T10" fmla="*/ 261 w 594"/>
                  <a:gd name="T11" fmla="*/ 66 h 92"/>
                  <a:gd name="T12" fmla="*/ 250 w 594"/>
                  <a:gd name="T13" fmla="*/ 70 h 92"/>
                  <a:gd name="T14" fmla="*/ 244 w 594"/>
                  <a:gd name="T15" fmla="*/ 70 h 92"/>
                  <a:gd name="T16" fmla="*/ 205 w 594"/>
                  <a:gd name="T17" fmla="*/ 67 h 92"/>
                  <a:gd name="T18" fmla="*/ 172 w 594"/>
                  <a:gd name="T19" fmla="*/ 62 h 92"/>
                  <a:gd name="T20" fmla="*/ 169 w 594"/>
                  <a:gd name="T21" fmla="*/ 57 h 92"/>
                  <a:gd name="T22" fmla="*/ 213 w 594"/>
                  <a:gd name="T23" fmla="*/ 56 h 92"/>
                  <a:gd name="T24" fmla="*/ 241 w 594"/>
                  <a:gd name="T25" fmla="*/ 48 h 92"/>
                  <a:gd name="T26" fmla="*/ 251 w 594"/>
                  <a:gd name="T27" fmla="*/ 25 h 92"/>
                  <a:gd name="T28" fmla="*/ 251 w 594"/>
                  <a:gd name="T29" fmla="*/ 22 h 92"/>
                  <a:gd name="T30" fmla="*/ 239 w 594"/>
                  <a:gd name="T31" fmla="*/ 19 h 92"/>
                  <a:gd name="T32" fmla="*/ 243 w 594"/>
                  <a:gd name="T33" fmla="*/ 1 h 92"/>
                  <a:gd name="T34" fmla="*/ 0 w 594"/>
                  <a:gd name="T35" fmla="*/ 46 h 92"/>
                  <a:gd name="T36" fmla="*/ 300 w 594"/>
                  <a:gd name="T37" fmla="*/ 92 h 92"/>
                  <a:gd name="T38" fmla="*/ 594 w 594"/>
                  <a:gd name="T39" fmla="*/ 55 h 92"/>
                  <a:gd name="T40" fmla="*/ 528 w 594"/>
                  <a:gd name="T41" fmla="*/ 26 h 92"/>
                  <a:gd name="T42" fmla="*/ 534 w 594"/>
                  <a:gd name="T43" fmla="*/ 18 h 92"/>
                  <a:gd name="T44" fmla="*/ 300 w 594"/>
                  <a:gd name="T4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4" h="92">
                    <a:moveTo>
                      <a:pt x="300" y="0"/>
                    </a:moveTo>
                    <a:cubicBezTo>
                      <a:pt x="295" y="0"/>
                      <a:pt x="290" y="0"/>
                      <a:pt x="285" y="0"/>
                    </a:cubicBezTo>
                    <a:cubicBezTo>
                      <a:pt x="281" y="8"/>
                      <a:pt x="278" y="16"/>
                      <a:pt x="274" y="25"/>
                    </a:cubicBezTo>
                    <a:cubicBezTo>
                      <a:pt x="272" y="25"/>
                      <a:pt x="270" y="25"/>
                      <a:pt x="268" y="24"/>
                    </a:cubicBezTo>
                    <a:cubicBezTo>
                      <a:pt x="266" y="34"/>
                      <a:pt x="263" y="44"/>
                      <a:pt x="263" y="54"/>
                    </a:cubicBezTo>
                    <a:cubicBezTo>
                      <a:pt x="263" y="58"/>
                      <a:pt x="263" y="63"/>
                      <a:pt x="261" y="66"/>
                    </a:cubicBezTo>
                    <a:cubicBezTo>
                      <a:pt x="258" y="69"/>
                      <a:pt x="254" y="70"/>
                      <a:pt x="250" y="70"/>
                    </a:cubicBezTo>
                    <a:cubicBezTo>
                      <a:pt x="248" y="70"/>
                      <a:pt x="246" y="70"/>
                      <a:pt x="244" y="70"/>
                    </a:cubicBezTo>
                    <a:cubicBezTo>
                      <a:pt x="231" y="68"/>
                      <a:pt x="218" y="67"/>
                      <a:pt x="205" y="67"/>
                    </a:cubicBezTo>
                    <a:cubicBezTo>
                      <a:pt x="194" y="67"/>
                      <a:pt x="182" y="67"/>
                      <a:pt x="172" y="62"/>
                    </a:cubicBezTo>
                    <a:cubicBezTo>
                      <a:pt x="170" y="61"/>
                      <a:pt x="168" y="59"/>
                      <a:pt x="169" y="57"/>
                    </a:cubicBezTo>
                    <a:cubicBezTo>
                      <a:pt x="184" y="56"/>
                      <a:pt x="198" y="56"/>
                      <a:pt x="213" y="56"/>
                    </a:cubicBezTo>
                    <a:cubicBezTo>
                      <a:pt x="223" y="56"/>
                      <a:pt x="234" y="55"/>
                      <a:pt x="241" y="48"/>
                    </a:cubicBezTo>
                    <a:cubicBezTo>
                      <a:pt x="247" y="43"/>
                      <a:pt x="249" y="34"/>
                      <a:pt x="251" y="25"/>
                    </a:cubicBezTo>
                    <a:cubicBezTo>
                      <a:pt x="251" y="24"/>
                      <a:pt x="251" y="23"/>
                      <a:pt x="251" y="22"/>
                    </a:cubicBezTo>
                    <a:cubicBezTo>
                      <a:pt x="247" y="21"/>
                      <a:pt x="243" y="20"/>
                      <a:pt x="239" y="19"/>
                    </a:cubicBezTo>
                    <a:cubicBezTo>
                      <a:pt x="240" y="13"/>
                      <a:pt x="242" y="7"/>
                      <a:pt x="243" y="1"/>
                    </a:cubicBezTo>
                    <a:cubicBezTo>
                      <a:pt x="105" y="5"/>
                      <a:pt x="0" y="24"/>
                      <a:pt x="0" y="46"/>
                    </a:cubicBezTo>
                    <a:cubicBezTo>
                      <a:pt x="0" y="72"/>
                      <a:pt x="134" y="92"/>
                      <a:pt x="300" y="92"/>
                    </a:cubicBezTo>
                    <a:cubicBezTo>
                      <a:pt x="446" y="92"/>
                      <a:pt x="567" y="76"/>
                      <a:pt x="594" y="55"/>
                    </a:cubicBezTo>
                    <a:cubicBezTo>
                      <a:pt x="553" y="47"/>
                      <a:pt x="528" y="37"/>
                      <a:pt x="528" y="26"/>
                    </a:cubicBezTo>
                    <a:cubicBezTo>
                      <a:pt x="528" y="23"/>
                      <a:pt x="530" y="20"/>
                      <a:pt x="534" y="18"/>
                    </a:cubicBezTo>
                    <a:cubicBezTo>
                      <a:pt x="479" y="7"/>
                      <a:pt x="394" y="0"/>
                      <a:pt x="300" y="0"/>
                    </a:cubicBezTo>
                  </a:path>
                </a:pathLst>
              </a:custGeom>
              <a:gradFill>
                <a:gsLst>
                  <a:gs pos="0">
                    <a:srgbClr val="EAEAF5"/>
                  </a:gs>
                  <a:gs pos="56000">
                    <a:srgbClr val="EAEAF5"/>
                  </a:gs>
                  <a:gs pos="97000">
                    <a:srgbClr val="EAEAF5">
                      <a:alpha val="6600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sľîḑé">
                <a:extLst>
                  <a:ext uri="{FF2B5EF4-FFF2-40B4-BE49-F238E27FC236}">
                    <a16:creationId xmlns:a16="http://schemas.microsoft.com/office/drawing/2014/main" xmlns="" id="{2B1CE473-878B-4A3C-87F3-3C7DD64923AF}"/>
                  </a:ext>
                </a:extLst>
              </p:cNvPr>
              <p:cNvSpPr/>
              <p:nvPr/>
            </p:nvSpPr>
            <p:spPr bwMode="auto">
              <a:xfrm>
                <a:off x="3176588" y="5727700"/>
                <a:ext cx="879475" cy="115887"/>
              </a:xfrm>
              <a:prstGeom prst="ellipse">
                <a:avLst/>
              </a:prstGeom>
              <a:gradFill>
                <a:gsLst>
                  <a:gs pos="0">
                    <a:srgbClr val="EAEAF5"/>
                  </a:gs>
                  <a:gs pos="56000">
                    <a:srgbClr val="EAEAF5"/>
                  </a:gs>
                  <a:gs pos="97000">
                    <a:srgbClr val="EAEAF5">
                      <a:alpha val="6600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$1ïďé">
                <a:extLst>
                  <a:ext uri="{FF2B5EF4-FFF2-40B4-BE49-F238E27FC236}">
                    <a16:creationId xmlns:a16="http://schemas.microsoft.com/office/drawing/2014/main" xmlns="" id="{E3553CD0-6D1E-4D55-8F34-47A29C1E6F17}"/>
                  </a:ext>
                </a:extLst>
              </p:cNvPr>
              <p:cNvSpPr/>
              <p:nvPr/>
            </p:nvSpPr>
            <p:spPr bwMode="auto">
              <a:xfrm>
                <a:off x="6718300" y="5611813"/>
                <a:ext cx="2143125" cy="331787"/>
              </a:xfrm>
              <a:custGeom>
                <a:avLst/>
                <a:gdLst>
                  <a:gd name="T0" fmla="*/ 294 w 594"/>
                  <a:gd name="T1" fmla="*/ 0 h 92"/>
                  <a:gd name="T2" fmla="*/ 150 w 594"/>
                  <a:gd name="T3" fmla="*/ 6 h 92"/>
                  <a:gd name="T4" fmla="*/ 140 w 594"/>
                  <a:gd name="T5" fmla="*/ 23 h 92"/>
                  <a:gd name="T6" fmla="*/ 110 w 594"/>
                  <a:gd name="T7" fmla="*/ 15 h 92"/>
                  <a:gd name="T8" fmla="*/ 112 w 594"/>
                  <a:gd name="T9" fmla="*/ 10 h 92"/>
                  <a:gd name="T10" fmla="*/ 0 w 594"/>
                  <a:gd name="T11" fmla="*/ 38 h 92"/>
                  <a:gd name="T12" fmla="*/ 66 w 594"/>
                  <a:gd name="T13" fmla="*/ 66 h 92"/>
                  <a:gd name="T14" fmla="*/ 60 w 594"/>
                  <a:gd name="T15" fmla="*/ 75 h 92"/>
                  <a:gd name="T16" fmla="*/ 294 w 594"/>
                  <a:gd name="T17" fmla="*/ 92 h 92"/>
                  <a:gd name="T18" fmla="*/ 594 w 594"/>
                  <a:gd name="T19" fmla="*/ 46 h 92"/>
                  <a:gd name="T20" fmla="*/ 349 w 594"/>
                  <a:gd name="T21" fmla="*/ 1 h 92"/>
                  <a:gd name="T22" fmla="*/ 351 w 594"/>
                  <a:gd name="T23" fmla="*/ 36 h 92"/>
                  <a:gd name="T24" fmla="*/ 312 w 594"/>
                  <a:gd name="T25" fmla="*/ 36 h 92"/>
                  <a:gd name="T26" fmla="*/ 303 w 594"/>
                  <a:gd name="T27" fmla="*/ 0 h 92"/>
                  <a:gd name="T28" fmla="*/ 294 w 594"/>
                  <a:gd name="T2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4" h="92">
                    <a:moveTo>
                      <a:pt x="294" y="0"/>
                    </a:moveTo>
                    <a:cubicBezTo>
                      <a:pt x="242" y="0"/>
                      <a:pt x="193" y="2"/>
                      <a:pt x="150" y="6"/>
                    </a:cubicBezTo>
                    <a:cubicBezTo>
                      <a:pt x="147" y="12"/>
                      <a:pt x="143" y="17"/>
                      <a:pt x="140" y="23"/>
                    </a:cubicBezTo>
                    <a:cubicBezTo>
                      <a:pt x="128" y="21"/>
                      <a:pt x="120" y="19"/>
                      <a:pt x="110" y="15"/>
                    </a:cubicBezTo>
                    <a:cubicBezTo>
                      <a:pt x="110" y="14"/>
                      <a:pt x="111" y="12"/>
                      <a:pt x="112" y="10"/>
                    </a:cubicBezTo>
                    <a:cubicBezTo>
                      <a:pt x="55" y="17"/>
                      <a:pt x="14" y="26"/>
                      <a:pt x="0" y="38"/>
                    </a:cubicBezTo>
                    <a:cubicBezTo>
                      <a:pt x="41" y="45"/>
                      <a:pt x="66" y="55"/>
                      <a:pt x="66" y="66"/>
                    </a:cubicBezTo>
                    <a:cubicBezTo>
                      <a:pt x="66" y="69"/>
                      <a:pt x="64" y="72"/>
                      <a:pt x="60" y="75"/>
                    </a:cubicBezTo>
                    <a:cubicBezTo>
                      <a:pt x="115" y="86"/>
                      <a:pt x="200" y="92"/>
                      <a:pt x="294" y="92"/>
                    </a:cubicBezTo>
                    <a:cubicBezTo>
                      <a:pt x="460" y="92"/>
                      <a:pt x="594" y="72"/>
                      <a:pt x="594" y="46"/>
                    </a:cubicBezTo>
                    <a:cubicBezTo>
                      <a:pt x="594" y="24"/>
                      <a:pt x="489" y="5"/>
                      <a:pt x="349" y="1"/>
                    </a:cubicBezTo>
                    <a:cubicBezTo>
                      <a:pt x="350" y="13"/>
                      <a:pt x="350" y="24"/>
                      <a:pt x="351" y="36"/>
                    </a:cubicBezTo>
                    <a:cubicBezTo>
                      <a:pt x="339" y="36"/>
                      <a:pt x="324" y="36"/>
                      <a:pt x="312" y="36"/>
                    </a:cubicBezTo>
                    <a:cubicBezTo>
                      <a:pt x="309" y="24"/>
                      <a:pt x="306" y="12"/>
                      <a:pt x="303" y="0"/>
                    </a:cubicBezTo>
                    <a:cubicBezTo>
                      <a:pt x="300" y="0"/>
                      <a:pt x="297" y="0"/>
                      <a:pt x="294" y="0"/>
                    </a:cubicBezTo>
                  </a:path>
                </a:pathLst>
              </a:custGeom>
              <a:gradFill>
                <a:gsLst>
                  <a:gs pos="0">
                    <a:srgbClr val="EAEAF5"/>
                  </a:gs>
                  <a:gs pos="56000">
                    <a:srgbClr val="EAEAF5"/>
                  </a:gs>
                  <a:gs pos="97000">
                    <a:srgbClr val="EAEAF5">
                      <a:alpha val="6600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ṥļîďê">
                <a:extLst>
                  <a:ext uri="{FF2B5EF4-FFF2-40B4-BE49-F238E27FC236}">
                    <a16:creationId xmlns:a16="http://schemas.microsoft.com/office/drawing/2014/main" xmlns="" id="{431235A4-579A-4831-9E10-6F5688D108E0}"/>
                  </a:ext>
                </a:extLst>
              </p:cNvPr>
              <p:cNvSpPr/>
              <p:nvPr/>
            </p:nvSpPr>
            <p:spPr bwMode="auto">
              <a:xfrm>
                <a:off x="6697663" y="5749925"/>
                <a:ext cx="258762" cy="133350"/>
              </a:xfrm>
              <a:custGeom>
                <a:avLst/>
                <a:gdLst>
                  <a:gd name="T0" fmla="*/ 6 w 72"/>
                  <a:gd name="T1" fmla="*/ 0 h 37"/>
                  <a:gd name="T2" fmla="*/ 0 w 72"/>
                  <a:gd name="T3" fmla="*/ 8 h 37"/>
                  <a:gd name="T4" fmla="*/ 66 w 72"/>
                  <a:gd name="T5" fmla="*/ 37 h 37"/>
                  <a:gd name="T6" fmla="*/ 72 w 72"/>
                  <a:gd name="T7" fmla="*/ 28 h 37"/>
                  <a:gd name="T8" fmla="*/ 6 w 72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7">
                    <a:moveTo>
                      <a:pt x="6" y="0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19"/>
                      <a:pt x="25" y="29"/>
                      <a:pt x="66" y="37"/>
                    </a:cubicBezTo>
                    <a:cubicBezTo>
                      <a:pt x="70" y="34"/>
                      <a:pt x="72" y="31"/>
                      <a:pt x="72" y="28"/>
                    </a:cubicBezTo>
                    <a:cubicBezTo>
                      <a:pt x="72" y="17"/>
                      <a:pt x="47" y="7"/>
                      <a:pt x="6" y="0"/>
                    </a:cubicBezTo>
                  </a:path>
                </a:pathLst>
              </a:custGeom>
              <a:solidFill>
                <a:srgbClr val="DDDDF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ṡļiḋè">
                <a:extLst>
                  <a:ext uri="{FF2B5EF4-FFF2-40B4-BE49-F238E27FC236}">
                    <a16:creationId xmlns:a16="http://schemas.microsoft.com/office/drawing/2014/main" xmlns="" id="{6F6BAB3A-C405-46C3-84D9-B423AF440E5C}"/>
                  </a:ext>
                </a:extLst>
              </p:cNvPr>
              <p:cNvSpPr/>
              <p:nvPr/>
            </p:nvSpPr>
            <p:spPr bwMode="auto">
              <a:xfrm>
                <a:off x="3425825" y="1560513"/>
                <a:ext cx="2628900" cy="3302000"/>
              </a:xfrm>
              <a:custGeom>
                <a:avLst/>
                <a:gdLst>
                  <a:gd name="T0" fmla="*/ 1656 w 1656"/>
                  <a:gd name="T1" fmla="*/ 1946 h 2080"/>
                  <a:gd name="T2" fmla="*/ 0 w 1656"/>
                  <a:gd name="T3" fmla="*/ 2080 h 2080"/>
                  <a:gd name="T4" fmla="*/ 0 w 1656"/>
                  <a:gd name="T5" fmla="*/ 0 h 2080"/>
                  <a:gd name="T6" fmla="*/ 1656 w 1656"/>
                  <a:gd name="T7" fmla="*/ 137 h 2080"/>
                  <a:gd name="T8" fmla="*/ 1656 w 1656"/>
                  <a:gd name="T9" fmla="*/ 1946 h 2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6" h="2080">
                    <a:moveTo>
                      <a:pt x="1656" y="1946"/>
                    </a:moveTo>
                    <a:lnTo>
                      <a:pt x="0" y="2080"/>
                    </a:lnTo>
                    <a:lnTo>
                      <a:pt x="0" y="0"/>
                    </a:lnTo>
                    <a:lnTo>
                      <a:pt x="1656" y="137"/>
                    </a:lnTo>
                    <a:lnTo>
                      <a:pt x="1656" y="19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iḋè">
                <a:extLst>
                  <a:ext uri="{FF2B5EF4-FFF2-40B4-BE49-F238E27FC236}">
                    <a16:creationId xmlns:a16="http://schemas.microsoft.com/office/drawing/2014/main" xmlns="" id="{A8420BCC-28DB-4F0A-A74E-173AB68C0B59}"/>
                  </a:ext>
                </a:extLst>
              </p:cNvPr>
              <p:cNvSpPr/>
              <p:nvPr/>
            </p:nvSpPr>
            <p:spPr bwMode="auto">
              <a:xfrm>
                <a:off x="3425825" y="1560513"/>
                <a:ext cx="2628900" cy="3302000"/>
              </a:xfrm>
              <a:custGeom>
                <a:avLst/>
                <a:gdLst>
                  <a:gd name="T0" fmla="*/ 1656 w 1656"/>
                  <a:gd name="T1" fmla="*/ 1946 h 2080"/>
                  <a:gd name="T2" fmla="*/ 0 w 1656"/>
                  <a:gd name="T3" fmla="*/ 2080 h 2080"/>
                  <a:gd name="T4" fmla="*/ 0 w 1656"/>
                  <a:gd name="T5" fmla="*/ 0 h 2080"/>
                  <a:gd name="T6" fmla="*/ 1656 w 1656"/>
                  <a:gd name="T7" fmla="*/ 137 h 2080"/>
                  <a:gd name="T8" fmla="*/ 1656 w 1656"/>
                  <a:gd name="T9" fmla="*/ 1946 h 2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6" h="2080">
                    <a:moveTo>
                      <a:pt x="1656" y="1946"/>
                    </a:moveTo>
                    <a:lnTo>
                      <a:pt x="0" y="2080"/>
                    </a:lnTo>
                    <a:lnTo>
                      <a:pt x="0" y="0"/>
                    </a:lnTo>
                    <a:lnTo>
                      <a:pt x="1656" y="137"/>
                    </a:lnTo>
                    <a:lnTo>
                      <a:pt x="1656" y="19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śļiḑé">
                <a:extLst>
                  <a:ext uri="{FF2B5EF4-FFF2-40B4-BE49-F238E27FC236}">
                    <a16:creationId xmlns:a16="http://schemas.microsoft.com/office/drawing/2014/main" xmlns="" id="{60AA155B-4881-468A-82AF-E1ABF182F93B}"/>
                  </a:ext>
                </a:extLst>
              </p:cNvPr>
              <p:cNvSpPr/>
              <p:nvPr/>
            </p:nvSpPr>
            <p:spPr bwMode="auto">
              <a:xfrm>
                <a:off x="3868738" y="1936750"/>
                <a:ext cx="1882775" cy="2370137"/>
              </a:xfrm>
              <a:custGeom>
                <a:avLst/>
                <a:gdLst>
                  <a:gd name="T0" fmla="*/ 281 w 522"/>
                  <a:gd name="T1" fmla="*/ 0 h 658"/>
                  <a:gd name="T2" fmla="*/ 182 w 522"/>
                  <a:gd name="T3" fmla="*/ 62 h 658"/>
                  <a:gd name="T4" fmla="*/ 104 w 522"/>
                  <a:gd name="T5" fmla="*/ 126 h 658"/>
                  <a:gd name="T6" fmla="*/ 132 w 522"/>
                  <a:gd name="T7" fmla="*/ 205 h 658"/>
                  <a:gd name="T8" fmla="*/ 78 w 522"/>
                  <a:gd name="T9" fmla="*/ 286 h 658"/>
                  <a:gd name="T10" fmla="*/ 14 w 522"/>
                  <a:gd name="T11" fmla="*/ 360 h 658"/>
                  <a:gd name="T12" fmla="*/ 24 w 522"/>
                  <a:gd name="T13" fmla="*/ 453 h 658"/>
                  <a:gd name="T14" fmla="*/ 131 w 522"/>
                  <a:gd name="T15" fmla="*/ 501 h 658"/>
                  <a:gd name="T16" fmla="*/ 181 w 522"/>
                  <a:gd name="T17" fmla="*/ 575 h 658"/>
                  <a:gd name="T18" fmla="*/ 333 w 522"/>
                  <a:gd name="T19" fmla="*/ 658 h 658"/>
                  <a:gd name="T20" fmla="*/ 346 w 522"/>
                  <a:gd name="T21" fmla="*/ 658 h 658"/>
                  <a:gd name="T22" fmla="*/ 392 w 522"/>
                  <a:gd name="T23" fmla="*/ 636 h 658"/>
                  <a:gd name="T24" fmla="*/ 387 w 522"/>
                  <a:gd name="T25" fmla="*/ 576 h 658"/>
                  <a:gd name="T26" fmla="*/ 357 w 522"/>
                  <a:gd name="T27" fmla="*/ 519 h 658"/>
                  <a:gd name="T28" fmla="*/ 423 w 522"/>
                  <a:gd name="T29" fmla="*/ 409 h 658"/>
                  <a:gd name="T30" fmla="*/ 513 w 522"/>
                  <a:gd name="T31" fmla="*/ 310 h 658"/>
                  <a:gd name="T32" fmla="*/ 448 w 522"/>
                  <a:gd name="T33" fmla="*/ 189 h 658"/>
                  <a:gd name="T34" fmla="*/ 386 w 522"/>
                  <a:gd name="T35" fmla="*/ 129 h 658"/>
                  <a:gd name="T36" fmla="*/ 368 w 522"/>
                  <a:gd name="T37" fmla="*/ 61 h 658"/>
                  <a:gd name="T38" fmla="*/ 295 w 522"/>
                  <a:gd name="T39" fmla="*/ 1 h 658"/>
                  <a:gd name="T40" fmla="*/ 281 w 522"/>
                  <a:gd name="T4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2" h="658">
                    <a:moveTo>
                      <a:pt x="281" y="0"/>
                    </a:moveTo>
                    <a:cubicBezTo>
                      <a:pt x="233" y="0"/>
                      <a:pt x="221" y="43"/>
                      <a:pt x="182" y="62"/>
                    </a:cubicBezTo>
                    <a:cubicBezTo>
                      <a:pt x="150" y="77"/>
                      <a:pt x="97" y="68"/>
                      <a:pt x="104" y="126"/>
                    </a:cubicBezTo>
                    <a:cubicBezTo>
                      <a:pt x="107" y="154"/>
                      <a:pt x="130" y="177"/>
                      <a:pt x="132" y="205"/>
                    </a:cubicBezTo>
                    <a:cubicBezTo>
                      <a:pt x="133" y="239"/>
                      <a:pt x="104" y="264"/>
                      <a:pt x="78" y="286"/>
                    </a:cubicBezTo>
                    <a:cubicBezTo>
                      <a:pt x="53" y="307"/>
                      <a:pt x="27" y="330"/>
                      <a:pt x="14" y="360"/>
                    </a:cubicBezTo>
                    <a:cubicBezTo>
                      <a:pt x="0" y="390"/>
                      <a:pt x="1" y="429"/>
                      <a:pt x="24" y="453"/>
                    </a:cubicBezTo>
                    <a:cubicBezTo>
                      <a:pt x="52" y="481"/>
                      <a:pt x="100" y="477"/>
                      <a:pt x="131" y="501"/>
                    </a:cubicBezTo>
                    <a:cubicBezTo>
                      <a:pt x="155" y="519"/>
                      <a:pt x="165" y="549"/>
                      <a:pt x="181" y="575"/>
                    </a:cubicBezTo>
                    <a:cubicBezTo>
                      <a:pt x="213" y="626"/>
                      <a:pt x="273" y="658"/>
                      <a:pt x="333" y="658"/>
                    </a:cubicBezTo>
                    <a:cubicBezTo>
                      <a:pt x="337" y="658"/>
                      <a:pt x="341" y="658"/>
                      <a:pt x="346" y="658"/>
                    </a:cubicBezTo>
                    <a:cubicBezTo>
                      <a:pt x="363" y="656"/>
                      <a:pt x="383" y="651"/>
                      <a:pt x="392" y="636"/>
                    </a:cubicBezTo>
                    <a:cubicBezTo>
                      <a:pt x="404" y="619"/>
                      <a:pt x="398" y="594"/>
                      <a:pt x="387" y="576"/>
                    </a:cubicBezTo>
                    <a:cubicBezTo>
                      <a:pt x="376" y="557"/>
                      <a:pt x="362" y="540"/>
                      <a:pt x="357" y="519"/>
                    </a:cubicBezTo>
                    <a:cubicBezTo>
                      <a:pt x="347" y="475"/>
                      <a:pt x="385" y="435"/>
                      <a:pt x="423" y="409"/>
                    </a:cubicBezTo>
                    <a:cubicBezTo>
                      <a:pt x="460" y="382"/>
                      <a:pt x="504" y="355"/>
                      <a:pt x="513" y="310"/>
                    </a:cubicBezTo>
                    <a:cubicBezTo>
                      <a:pt x="522" y="263"/>
                      <a:pt x="486" y="218"/>
                      <a:pt x="448" y="189"/>
                    </a:cubicBezTo>
                    <a:cubicBezTo>
                      <a:pt x="424" y="171"/>
                      <a:pt x="398" y="155"/>
                      <a:pt x="386" y="129"/>
                    </a:cubicBezTo>
                    <a:cubicBezTo>
                      <a:pt x="375" y="108"/>
                      <a:pt x="376" y="83"/>
                      <a:pt x="368" y="61"/>
                    </a:cubicBezTo>
                    <a:cubicBezTo>
                      <a:pt x="356" y="30"/>
                      <a:pt x="327" y="6"/>
                      <a:pt x="295" y="1"/>
                    </a:cubicBezTo>
                    <a:cubicBezTo>
                      <a:pt x="290" y="1"/>
                      <a:pt x="285" y="0"/>
                      <a:pt x="281" y="0"/>
                    </a:cubicBezTo>
                  </a:path>
                </a:pathLst>
              </a:custGeom>
              <a:solidFill>
                <a:srgbClr val="E5EC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šḷiďê">
                <a:extLst>
                  <a:ext uri="{FF2B5EF4-FFF2-40B4-BE49-F238E27FC236}">
                    <a16:creationId xmlns:a16="http://schemas.microsoft.com/office/drawing/2014/main" xmlns="" id="{52D11B34-9019-49F7-AA66-976FD220F783}"/>
                  </a:ext>
                </a:extLst>
              </p:cNvPr>
              <p:cNvSpPr/>
              <p:nvPr/>
            </p:nvSpPr>
            <p:spPr bwMode="auto">
              <a:xfrm>
                <a:off x="6176963" y="5634038"/>
                <a:ext cx="346075" cy="241300"/>
              </a:xfrm>
              <a:custGeom>
                <a:avLst/>
                <a:gdLst>
                  <a:gd name="T0" fmla="*/ 78 w 96"/>
                  <a:gd name="T1" fmla="*/ 17 h 67"/>
                  <a:gd name="T2" fmla="*/ 71 w 96"/>
                  <a:gd name="T3" fmla="*/ 41 h 67"/>
                  <a:gd name="T4" fmla="*/ 44 w 96"/>
                  <a:gd name="T5" fmla="*/ 52 h 67"/>
                  <a:gd name="T6" fmla="*/ 1 w 96"/>
                  <a:gd name="T7" fmla="*/ 58 h 67"/>
                  <a:gd name="T8" fmla="*/ 5 w 96"/>
                  <a:gd name="T9" fmla="*/ 63 h 67"/>
                  <a:gd name="T10" fmla="*/ 38 w 96"/>
                  <a:gd name="T11" fmla="*/ 64 h 67"/>
                  <a:gd name="T12" fmla="*/ 77 w 96"/>
                  <a:gd name="T13" fmla="*/ 62 h 67"/>
                  <a:gd name="T14" fmla="*/ 93 w 96"/>
                  <a:gd name="T15" fmla="*/ 56 h 67"/>
                  <a:gd name="T16" fmla="*/ 93 w 96"/>
                  <a:gd name="T17" fmla="*/ 43 h 67"/>
                  <a:gd name="T18" fmla="*/ 94 w 96"/>
                  <a:gd name="T19" fmla="*/ 4 h 67"/>
                  <a:gd name="T20" fmla="*/ 92 w 96"/>
                  <a:gd name="T21" fmla="*/ 0 h 67"/>
                  <a:gd name="T22" fmla="*/ 89 w 96"/>
                  <a:gd name="T23" fmla="*/ 0 h 67"/>
                  <a:gd name="T24" fmla="*/ 78 w 96"/>
                  <a:gd name="T25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67">
                    <a:moveTo>
                      <a:pt x="78" y="17"/>
                    </a:moveTo>
                    <a:cubicBezTo>
                      <a:pt x="77" y="25"/>
                      <a:pt x="76" y="34"/>
                      <a:pt x="71" y="41"/>
                    </a:cubicBezTo>
                    <a:cubicBezTo>
                      <a:pt x="65" y="49"/>
                      <a:pt x="54" y="51"/>
                      <a:pt x="44" y="52"/>
                    </a:cubicBezTo>
                    <a:cubicBezTo>
                      <a:pt x="30" y="54"/>
                      <a:pt x="15" y="56"/>
                      <a:pt x="1" y="58"/>
                    </a:cubicBezTo>
                    <a:cubicBezTo>
                      <a:pt x="0" y="61"/>
                      <a:pt x="2" y="62"/>
                      <a:pt x="5" y="63"/>
                    </a:cubicBezTo>
                    <a:cubicBezTo>
                      <a:pt x="15" y="67"/>
                      <a:pt x="27" y="65"/>
                      <a:pt x="38" y="64"/>
                    </a:cubicBezTo>
                    <a:cubicBezTo>
                      <a:pt x="51" y="63"/>
                      <a:pt x="64" y="62"/>
                      <a:pt x="77" y="62"/>
                    </a:cubicBezTo>
                    <a:cubicBezTo>
                      <a:pt x="83" y="62"/>
                      <a:pt x="90" y="61"/>
                      <a:pt x="93" y="56"/>
                    </a:cubicBezTo>
                    <a:cubicBezTo>
                      <a:pt x="95" y="52"/>
                      <a:pt x="94" y="48"/>
                      <a:pt x="93" y="43"/>
                    </a:cubicBezTo>
                    <a:cubicBezTo>
                      <a:pt x="92" y="30"/>
                      <a:pt x="96" y="17"/>
                      <a:pt x="94" y="4"/>
                    </a:cubicBezTo>
                    <a:cubicBezTo>
                      <a:pt x="93" y="2"/>
                      <a:pt x="93" y="1"/>
                      <a:pt x="92" y="0"/>
                    </a:cubicBezTo>
                    <a:cubicBezTo>
                      <a:pt x="91" y="0"/>
                      <a:pt x="90" y="0"/>
                      <a:pt x="89" y="0"/>
                    </a:cubicBezTo>
                    <a:cubicBezTo>
                      <a:pt x="78" y="2"/>
                      <a:pt x="78" y="7"/>
                      <a:pt x="78" y="17"/>
                    </a:cubicBezTo>
                    <a:close/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şḷíḍe">
                <a:extLst>
                  <a:ext uri="{FF2B5EF4-FFF2-40B4-BE49-F238E27FC236}">
                    <a16:creationId xmlns:a16="http://schemas.microsoft.com/office/drawing/2014/main" xmlns="" id="{4EDFE805-C169-4B03-AE40-870E14C9521A}"/>
                  </a:ext>
                </a:extLst>
              </p:cNvPr>
              <p:cNvSpPr/>
              <p:nvPr/>
            </p:nvSpPr>
            <p:spPr bwMode="auto">
              <a:xfrm>
                <a:off x="6167438" y="5756275"/>
                <a:ext cx="366712" cy="133350"/>
              </a:xfrm>
              <a:custGeom>
                <a:avLst/>
                <a:gdLst>
                  <a:gd name="T0" fmla="*/ 85 w 102"/>
                  <a:gd name="T1" fmla="*/ 17 h 37"/>
                  <a:gd name="T2" fmla="*/ 50 w 102"/>
                  <a:gd name="T3" fmla="*/ 24 h 37"/>
                  <a:gd name="T4" fmla="*/ 45 w 102"/>
                  <a:gd name="T5" fmla="*/ 23 h 37"/>
                  <a:gd name="T6" fmla="*/ 43 w 102"/>
                  <a:gd name="T7" fmla="*/ 18 h 37"/>
                  <a:gd name="T8" fmla="*/ 16 w 102"/>
                  <a:gd name="T9" fmla="*/ 20 h 37"/>
                  <a:gd name="T10" fmla="*/ 1 w 102"/>
                  <a:gd name="T11" fmla="*/ 23 h 37"/>
                  <a:gd name="T12" fmla="*/ 2 w 102"/>
                  <a:gd name="T13" fmla="*/ 29 h 37"/>
                  <a:gd name="T14" fmla="*/ 7 w 102"/>
                  <a:gd name="T15" fmla="*/ 33 h 37"/>
                  <a:gd name="T16" fmla="*/ 40 w 102"/>
                  <a:gd name="T17" fmla="*/ 36 h 37"/>
                  <a:gd name="T18" fmla="*/ 80 w 102"/>
                  <a:gd name="T19" fmla="*/ 34 h 37"/>
                  <a:gd name="T20" fmla="*/ 94 w 102"/>
                  <a:gd name="T21" fmla="*/ 31 h 37"/>
                  <a:gd name="T22" fmla="*/ 101 w 102"/>
                  <a:gd name="T23" fmla="*/ 13 h 37"/>
                  <a:gd name="T24" fmla="*/ 85 w 102"/>
                  <a:gd name="T25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37">
                    <a:moveTo>
                      <a:pt x="85" y="17"/>
                    </a:moveTo>
                    <a:cubicBezTo>
                      <a:pt x="74" y="23"/>
                      <a:pt x="63" y="25"/>
                      <a:pt x="50" y="24"/>
                    </a:cubicBezTo>
                    <a:cubicBezTo>
                      <a:pt x="50" y="24"/>
                      <a:pt x="46" y="23"/>
                      <a:pt x="45" y="23"/>
                    </a:cubicBezTo>
                    <a:cubicBezTo>
                      <a:pt x="44" y="20"/>
                      <a:pt x="45" y="18"/>
                      <a:pt x="43" y="18"/>
                    </a:cubicBezTo>
                    <a:cubicBezTo>
                      <a:pt x="34" y="18"/>
                      <a:pt x="25" y="19"/>
                      <a:pt x="16" y="20"/>
                    </a:cubicBezTo>
                    <a:cubicBezTo>
                      <a:pt x="13" y="20"/>
                      <a:pt x="2" y="21"/>
                      <a:pt x="1" y="23"/>
                    </a:cubicBezTo>
                    <a:cubicBezTo>
                      <a:pt x="0" y="25"/>
                      <a:pt x="0" y="27"/>
                      <a:pt x="2" y="29"/>
                    </a:cubicBezTo>
                    <a:cubicBezTo>
                      <a:pt x="3" y="31"/>
                      <a:pt x="5" y="32"/>
                      <a:pt x="7" y="33"/>
                    </a:cubicBezTo>
                    <a:cubicBezTo>
                      <a:pt x="18" y="37"/>
                      <a:pt x="29" y="36"/>
                      <a:pt x="40" y="36"/>
                    </a:cubicBezTo>
                    <a:cubicBezTo>
                      <a:pt x="53" y="35"/>
                      <a:pt x="67" y="34"/>
                      <a:pt x="80" y="34"/>
                    </a:cubicBezTo>
                    <a:cubicBezTo>
                      <a:pt x="85" y="33"/>
                      <a:pt x="90" y="33"/>
                      <a:pt x="94" y="31"/>
                    </a:cubicBezTo>
                    <a:cubicBezTo>
                      <a:pt x="99" y="27"/>
                      <a:pt x="101" y="20"/>
                      <a:pt x="101" y="13"/>
                    </a:cubicBezTo>
                    <a:cubicBezTo>
                      <a:pt x="102" y="0"/>
                      <a:pt x="88" y="14"/>
                      <a:pt x="85" y="17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ṡľîḍê">
                <a:extLst>
                  <a:ext uri="{FF2B5EF4-FFF2-40B4-BE49-F238E27FC236}">
                    <a16:creationId xmlns:a16="http://schemas.microsoft.com/office/drawing/2014/main" xmlns="" id="{D39BD183-E849-4051-8F4A-923C3F3A8487}"/>
                  </a:ext>
                </a:extLst>
              </p:cNvPr>
              <p:cNvSpPr/>
              <p:nvPr/>
            </p:nvSpPr>
            <p:spPr bwMode="auto">
              <a:xfrm>
                <a:off x="6238875" y="3244850"/>
                <a:ext cx="223837" cy="331787"/>
              </a:xfrm>
              <a:custGeom>
                <a:avLst/>
                <a:gdLst>
                  <a:gd name="T0" fmla="*/ 0 w 62"/>
                  <a:gd name="T1" fmla="*/ 92 h 92"/>
                  <a:gd name="T2" fmla="*/ 49 w 62"/>
                  <a:gd name="T3" fmla="*/ 88 h 92"/>
                  <a:gd name="T4" fmla="*/ 42 w 62"/>
                  <a:gd name="T5" fmla="*/ 40 h 92"/>
                  <a:gd name="T6" fmla="*/ 60 w 62"/>
                  <a:gd name="T7" fmla="*/ 7 h 92"/>
                  <a:gd name="T8" fmla="*/ 61 w 62"/>
                  <a:gd name="T9" fmla="*/ 1 h 92"/>
                  <a:gd name="T10" fmla="*/ 56 w 62"/>
                  <a:gd name="T11" fmla="*/ 1 h 92"/>
                  <a:gd name="T12" fmla="*/ 29 w 62"/>
                  <a:gd name="T13" fmla="*/ 10 h 92"/>
                  <a:gd name="T14" fmla="*/ 0 w 62"/>
                  <a:gd name="T15" fmla="*/ 31 h 92"/>
                  <a:gd name="T16" fmla="*/ 0 w 62"/>
                  <a:gd name="T1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92">
                    <a:moveTo>
                      <a:pt x="0" y="92"/>
                    </a:moveTo>
                    <a:cubicBezTo>
                      <a:pt x="0" y="92"/>
                      <a:pt x="49" y="89"/>
                      <a:pt x="49" y="88"/>
                    </a:cubicBezTo>
                    <a:cubicBezTo>
                      <a:pt x="48" y="73"/>
                      <a:pt x="35" y="52"/>
                      <a:pt x="42" y="40"/>
                    </a:cubicBezTo>
                    <a:cubicBezTo>
                      <a:pt x="49" y="27"/>
                      <a:pt x="54" y="20"/>
                      <a:pt x="60" y="7"/>
                    </a:cubicBezTo>
                    <a:cubicBezTo>
                      <a:pt x="61" y="5"/>
                      <a:pt x="62" y="3"/>
                      <a:pt x="61" y="1"/>
                    </a:cubicBezTo>
                    <a:cubicBezTo>
                      <a:pt x="59" y="0"/>
                      <a:pt x="57" y="1"/>
                      <a:pt x="56" y="1"/>
                    </a:cubicBezTo>
                    <a:cubicBezTo>
                      <a:pt x="47" y="4"/>
                      <a:pt x="38" y="7"/>
                      <a:pt x="29" y="10"/>
                    </a:cubicBezTo>
                    <a:cubicBezTo>
                      <a:pt x="15" y="16"/>
                      <a:pt x="1" y="16"/>
                      <a:pt x="0" y="31"/>
                    </a:cubicBezTo>
                    <a:cubicBezTo>
                      <a:pt x="0" y="48"/>
                      <a:pt x="0" y="92"/>
                      <a:pt x="0" y="92"/>
                    </a:cubicBezTo>
                    <a:close/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ḷïḍè">
                <a:extLst>
                  <a:ext uri="{FF2B5EF4-FFF2-40B4-BE49-F238E27FC236}">
                    <a16:creationId xmlns:a16="http://schemas.microsoft.com/office/drawing/2014/main" xmlns="" id="{8178F41C-097E-4AA8-9FBB-60542CEE2D50}"/>
                  </a:ext>
                </a:extLst>
              </p:cNvPr>
              <p:cNvSpPr/>
              <p:nvPr/>
            </p:nvSpPr>
            <p:spPr bwMode="auto">
              <a:xfrm>
                <a:off x="5399088" y="5719763"/>
                <a:ext cx="360362" cy="220662"/>
              </a:xfrm>
              <a:custGeom>
                <a:avLst/>
                <a:gdLst>
                  <a:gd name="T0" fmla="*/ 83 w 100"/>
                  <a:gd name="T1" fmla="*/ 15 h 61"/>
                  <a:gd name="T2" fmla="*/ 73 w 100"/>
                  <a:gd name="T3" fmla="*/ 38 h 61"/>
                  <a:gd name="T4" fmla="*/ 45 w 100"/>
                  <a:gd name="T5" fmla="*/ 46 h 61"/>
                  <a:gd name="T6" fmla="*/ 1 w 100"/>
                  <a:gd name="T7" fmla="*/ 47 h 61"/>
                  <a:gd name="T8" fmla="*/ 4 w 100"/>
                  <a:gd name="T9" fmla="*/ 52 h 61"/>
                  <a:gd name="T10" fmla="*/ 37 w 100"/>
                  <a:gd name="T11" fmla="*/ 57 h 61"/>
                  <a:gd name="T12" fmla="*/ 76 w 100"/>
                  <a:gd name="T13" fmla="*/ 60 h 61"/>
                  <a:gd name="T14" fmla="*/ 93 w 100"/>
                  <a:gd name="T15" fmla="*/ 56 h 61"/>
                  <a:gd name="T16" fmla="*/ 95 w 100"/>
                  <a:gd name="T17" fmla="*/ 44 h 61"/>
                  <a:gd name="T18" fmla="*/ 100 w 100"/>
                  <a:gd name="T19" fmla="*/ 5 h 61"/>
                  <a:gd name="T20" fmla="*/ 99 w 100"/>
                  <a:gd name="T21" fmla="*/ 1 h 61"/>
                  <a:gd name="T22" fmla="*/ 96 w 100"/>
                  <a:gd name="T23" fmla="*/ 0 h 61"/>
                  <a:gd name="T24" fmla="*/ 83 w 100"/>
                  <a:gd name="T25" fmla="*/ 1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61">
                    <a:moveTo>
                      <a:pt x="83" y="15"/>
                    </a:moveTo>
                    <a:cubicBezTo>
                      <a:pt x="81" y="24"/>
                      <a:pt x="79" y="33"/>
                      <a:pt x="73" y="38"/>
                    </a:cubicBezTo>
                    <a:cubicBezTo>
                      <a:pt x="66" y="45"/>
                      <a:pt x="55" y="46"/>
                      <a:pt x="45" y="46"/>
                    </a:cubicBezTo>
                    <a:cubicBezTo>
                      <a:pt x="30" y="46"/>
                      <a:pt x="16" y="46"/>
                      <a:pt x="1" y="47"/>
                    </a:cubicBezTo>
                    <a:cubicBezTo>
                      <a:pt x="0" y="49"/>
                      <a:pt x="2" y="51"/>
                      <a:pt x="4" y="52"/>
                    </a:cubicBezTo>
                    <a:cubicBezTo>
                      <a:pt x="14" y="57"/>
                      <a:pt x="26" y="57"/>
                      <a:pt x="37" y="57"/>
                    </a:cubicBezTo>
                    <a:cubicBezTo>
                      <a:pt x="50" y="57"/>
                      <a:pt x="63" y="58"/>
                      <a:pt x="76" y="60"/>
                    </a:cubicBezTo>
                    <a:cubicBezTo>
                      <a:pt x="82" y="61"/>
                      <a:pt x="89" y="61"/>
                      <a:pt x="93" y="56"/>
                    </a:cubicBezTo>
                    <a:cubicBezTo>
                      <a:pt x="95" y="53"/>
                      <a:pt x="95" y="48"/>
                      <a:pt x="95" y="44"/>
                    </a:cubicBezTo>
                    <a:cubicBezTo>
                      <a:pt x="95" y="31"/>
                      <a:pt x="100" y="18"/>
                      <a:pt x="100" y="5"/>
                    </a:cubicBezTo>
                    <a:cubicBezTo>
                      <a:pt x="100" y="3"/>
                      <a:pt x="100" y="1"/>
                      <a:pt x="99" y="1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85" y="1"/>
                      <a:pt x="85" y="6"/>
                      <a:pt x="83" y="15"/>
                    </a:cubicBezTo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šḻïďé">
                <a:extLst>
                  <a:ext uri="{FF2B5EF4-FFF2-40B4-BE49-F238E27FC236}">
                    <a16:creationId xmlns:a16="http://schemas.microsoft.com/office/drawing/2014/main" xmlns="" id="{FFD7AEB2-7510-4F23-B743-DF2AA1F306FC}"/>
                  </a:ext>
                </a:extLst>
              </p:cNvPr>
              <p:cNvSpPr/>
              <p:nvPr/>
            </p:nvSpPr>
            <p:spPr bwMode="auto">
              <a:xfrm>
                <a:off x="6224588" y="4332288"/>
                <a:ext cx="342900" cy="1377950"/>
              </a:xfrm>
              <a:custGeom>
                <a:avLst/>
                <a:gdLst>
                  <a:gd name="T0" fmla="*/ 94 w 95"/>
                  <a:gd name="T1" fmla="*/ 0 h 382"/>
                  <a:gd name="T2" fmla="*/ 80 w 95"/>
                  <a:gd name="T3" fmla="*/ 127 h 382"/>
                  <a:gd name="T4" fmla="*/ 94 w 95"/>
                  <a:gd name="T5" fmla="*/ 332 h 382"/>
                  <a:gd name="T6" fmla="*/ 85 w 95"/>
                  <a:gd name="T7" fmla="*/ 382 h 382"/>
                  <a:gd name="T8" fmla="*/ 57 w 95"/>
                  <a:gd name="T9" fmla="*/ 382 h 382"/>
                  <a:gd name="T10" fmla="*/ 22 w 95"/>
                  <a:gd name="T11" fmla="*/ 202 h 382"/>
                  <a:gd name="T12" fmla="*/ 0 w 95"/>
                  <a:gd name="T13" fmla="*/ 8 h 382"/>
                  <a:gd name="T14" fmla="*/ 94 w 95"/>
                  <a:gd name="T15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382">
                    <a:moveTo>
                      <a:pt x="94" y="0"/>
                    </a:moveTo>
                    <a:cubicBezTo>
                      <a:pt x="94" y="0"/>
                      <a:pt x="84" y="72"/>
                      <a:pt x="80" y="127"/>
                    </a:cubicBezTo>
                    <a:cubicBezTo>
                      <a:pt x="77" y="182"/>
                      <a:pt x="95" y="300"/>
                      <a:pt x="94" y="332"/>
                    </a:cubicBezTo>
                    <a:cubicBezTo>
                      <a:pt x="93" y="363"/>
                      <a:pt x="85" y="382"/>
                      <a:pt x="85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57" y="382"/>
                      <a:pt x="23" y="234"/>
                      <a:pt x="22" y="202"/>
                    </a:cubicBezTo>
                    <a:cubicBezTo>
                      <a:pt x="21" y="171"/>
                      <a:pt x="0" y="8"/>
                      <a:pt x="0" y="8"/>
                    </a:cubicBezTo>
                    <a:cubicBezTo>
                      <a:pt x="94" y="0"/>
                      <a:pt x="94" y="0"/>
                      <a:pt x="94" y="0"/>
                    </a:cubicBezTo>
                  </a:path>
                </a:pathLst>
              </a:custGeom>
              <a:solidFill>
                <a:srgbClr val="D3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ṧḻïḑe">
                <a:extLst>
                  <a:ext uri="{FF2B5EF4-FFF2-40B4-BE49-F238E27FC236}">
                    <a16:creationId xmlns:a16="http://schemas.microsoft.com/office/drawing/2014/main" xmlns="" id="{F22A5C39-5AE4-4733-80F1-1C6D181914CA}"/>
                  </a:ext>
                </a:extLst>
              </p:cNvPr>
              <p:cNvSpPr/>
              <p:nvPr/>
            </p:nvSpPr>
            <p:spPr bwMode="auto">
              <a:xfrm>
                <a:off x="5056188" y="2736850"/>
                <a:ext cx="158750" cy="658812"/>
              </a:xfrm>
              <a:custGeom>
                <a:avLst/>
                <a:gdLst>
                  <a:gd name="T0" fmla="*/ 44 w 44"/>
                  <a:gd name="T1" fmla="*/ 179 h 183"/>
                  <a:gd name="T2" fmla="*/ 39 w 44"/>
                  <a:gd name="T3" fmla="*/ 180 h 183"/>
                  <a:gd name="T4" fmla="*/ 0 w 44"/>
                  <a:gd name="T5" fmla="*/ 16 h 183"/>
                  <a:gd name="T6" fmla="*/ 7 w 44"/>
                  <a:gd name="T7" fmla="*/ 0 h 183"/>
                  <a:gd name="T8" fmla="*/ 16 w 44"/>
                  <a:gd name="T9" fmla="*/ 0 h 183"/>
                  <a:gd name="T10" fmla="*/ 23 w 44"/>
                  <a:gd name="T11" fmla="*/ 16 h 183"/>
                  <a:gd name="T12" fmla="*/ 44 w 44"/>
                  <a:gd name="T13" fmla="*/ 17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83">
                    <a:moveTo>
                      <a:pt x="44" y="179"/>
                    </a:moveTo>
                    <a:cubicBezTo>
                      <a:pt x="44" y="182"/>
                      <a:pt x="40" y="183"/>
                      <a:pt x="39" y="180"/>
                    </a:cubicBezTo>
                    <a:cubicBezTo>
                      <a:pt x="27" y="138"/>
                      <a:pt x="0" y="30"/>
                      <a:pt x="0" y="16"/>
                    </a:cubicBezTo>
                    <a:cubicBezTo>
                      <a:pt x="1" y="6"/>
                      <a:pt x="7" y="0"/>
                      <a:pt x="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3" y="7"/>
                      <a:pt x="23" y="16"/>
                    </a:cubicBezTo>
                    <a:cubicBezTo>
                      <a:pt x="24" y="22"/>
                      <a:pt x="40" y="137"/>
                      <a:pt x="44" y="179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$ľîdè">
                <a:extLst>
                  <a:ext uri="{FF2B5EF4-FFF2-40B4-BE49-F238E27FC236}">
                    <a16:creationId xmlns:a16="http://schemas.microsoft.com/office/drawing/2014/main" xmlns="" id="{EAB68AA3-9099-4261-8983-386C83642234}"/>
                  </a:ext>
                </a:extLst>
              </p:cNvPr>
              <p:cNvSpPr/>
              <p:nvPr/>
            </p:nvSpPr>
            <p:spPr bwMode="auto">
              <a:xfrm>
                <a:off x="6142038" y="2890838"/>
                <a:ext cx="374650" cy="501650"/>
              </a:xfrm>
              <a:custGeom>
                <a:avLst/>
                <a:gdLst>
                  <a:gd name="T0" fmla="*/ 32 w 104"/>
                  <a:gd name="T1" fmla="*/ 29 h 139"/>
                  <a:gd name="T2" fmla="*/ 9 w 104"/>
                  <a:gd name="T3" fmla="*/ 52 h 139"/>
                  <a:gd name="T4" fmla="*/ 3 w 104"/>
                  <a:gd name="T5" fmla="*/ 53 h 139"/>
                  <a:gd name="T6" fmla="*/ 0 w 104"/>
                  <a:gd name="T7" fmla="*/ 63 h 139"/>
                  <a:gd name="T8" fmla="*/ 2 w 104"/>
                  <a:gd name="T9" fmla="*/ 102 h 139"/>
                  <a:gd name="T10" fmla="*/ 14 w 104"/>
                  <a:gd name="T11" fmla="*/ 135 h 139"/>
                  <a:gd name="T12" fmla="*/ 39 w 104"/>
                  <a:gd name="T13" fmla="*/ 136 h 139"/>
                  <a:gd name="T14" fmla="*/ 59 w 104"/>
                  <a:gd name="T15" fmla="*/ 131 h 139"/>
                  <a:gd name="T16" fmla="*/ 98 w 104"/>
                  <a:gd name="T17" fmla="*/ 82 h 139"/>
                  <a:gd name="T18" fmla="*/ 97 w 104"/>
                  <a:gd name="T19" fmla="*/ 32 h 139"/>
                  <a:gd name="T20" fmla="*/ 32 w 104"/>
                  <a:gd name="T21" fmla="*/ 2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139">
                    <a:moveTo>
                      <a:pt x="32" y="29"/>
                    </a:moveTo>
                    <a:cubicBezTo>
                      <a:pt x="27" y="39"/>
                      <a:pt x="20" y="51"/>
                      <a:pt x="9" y="52"/>
                    </a:cubicBezTo>
                    <a:cubicBezTo>
                      <a:pt x="7" y="52"/>
                      <a:pt x="5" y="52"/>
                      <a:pt x="3" y="53"/>
                    </a:cubicBezTo>
                    <a:cubicBezTo>
                      <a:pt x="0" y="55"/>
                      <a:pt x="0" y="59"/>
                      <a:pt x="0" y="63"/>
                    </a:cubicBezTo>
                    <a:cubicBezTo>
                      <a:pt x="1" y="76"/>
                      <a:pt x="1" y="89"/>
                      <a:pt x="2" y="102"/>
                    </a:cubicBezTo>
                    <a:cubicBezTo>
                      <a:pt x="2" y="114"/>
                      <a:pt x="4" y="128"/>
                      <a:pt x="14" y="135"/>
                    </a:cubicBezTo>
                    <a:cubicBezTo>
                      <a:pt x="21" y="139"/>
                      <a:pt x="31" y="138"/>
                      <a:pt x="39" y="136"/>
                    </a:cubicBezTo>
                    <a:cubicBezTo>
                      <a:pt x="46" y="135"/>
                      <a:pt x="53" y="133"/>
                      <a:pt x="59" y="131"/>
                    </a:cubicBezTo>
                    <a:cubicBezTo>
                      <a:pt x="79" y="122"/>
                      <a:pt x="92" y="103"/>
                      <a:pt x="98" y="82"/>
                    </a:cubicBezTo>
                    <a:cubicBezTo>
                      <a:pt x="103" y="66"/>
                      <a:pt x="104" y="48"/>
                      <a:pt x="97" y="32"/>
                    </a:cubicBezTo>
                    <a:cubicBezTo>
                      <a:pt x="83" y="3"/>
                      <a:pt x="48" y="0"/>
                      <a:pt x="32" y="29"/>
                    </a:cubicBezTo>
                    <a:close/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ḷîdê">
                <a:extLst>
                  <a:ext uri="{FF2B5EF4-FFF2-40B4-BE49-F238E27FC236}">
                    <a16:creationId xmlns:a16="http://schemas.microsoft.com/office/drawing/2014/main" xmlns="" id="{BB32469C-758E-49D4-B6AF-CD1C4A1A647A}"/>
                  </a:ext>
                </a:extLst>
              </p:cNvPr>
              <p:cNvSpPr/>
              <p:nvPr/>
            </p:nvSpPr>
            <p:spPr bwMode="auto">
              <a:xfrm>
                <a:off x="5654675" y="4300538"/>
                <a:ext cx="973137" cy="1474787"/>
              </a:xfrm>
              <a:custGeom>
                <a:avLst/>
                <a:gdLst>
                  <a:gd name="T0" fmla="*/ 238 w 270"/>
                  <a:gd name="T1" fmla="*/ 6 h 409"/>
                  <a:gd name="T2" fmla="*/ 222 w 270"/>
                  <a:gd name="T3" fmla="*/ 8 h 409"/>
                  <a:gd name="T4" fmla="*/ 219 w 270"/>
                  <a:gd name="T5" fmla="*/ 7 h 409"/>
                  <a:gd name="T6" fmla="*/ 106 w 270"/>
                  <a:gd name="T7" fmla="*/ 16 h 409"/>
                  <a:gd name="T8" fmla="*/ 28 w 270"/>
                  <a:gd name="T9" fmla="*/ 303 h 409"/>
                  <a:gd name="T10" fmla="*/ 0 w 270"/>
                  <a:gd name="T11" fmla="*/ 403 h 409"/>
                  <a:gd name="T12" fmla="*/ 35 w 270"/>
                  <a:gd name="T13" fmla="*/ 409 h 409"/>
                  <a:gd name="T14" fmla="*/ 103 w 270"/>
                  <a:gd name="T15" fmla="*/ 243 h 409"/>
                  <a:gd name="T16" fmla="*/ 131 w 270"/>
                  <a:gd name="T17" fmla="*/ 195 h 409"/>
                  <a:gd name="T18" fmla="*/ 244 w 270"/>
                  <a:gd name="T19" fmla="*/ 50 h 409"/>
                  <a:gd name="T20" fmla="*/ 238 w 270"/>
                  <a:gd name="T21" fmla="*/ 6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0" h="409">
                    <a:moveTo>
                      <a:pt x="238" y="6"/>
                    </a:moveTo>
                    <a:cubicBezTo>
                      <a:pt x="233" y="6"/>
                      <a:pt x="227" y="7"/>
                      <a:pt x="222" y="8"/>
                    </a:cubicBezTo>
                    <a:cubicBezTo>
                      <a:pt x="221" y="8"/>
                      <a:pt x="220" y="7"/>
                      <a:pt x="219" y="7"/>
                    </a:cubicBezTo>
                    <a:cubicBezTo>
                      <a:pt x="181" y="0"/>
                      <a:pt x="142" y="2"/>
                      <a:pt x="106" y="16"/>
                    </a:cubicBezTo>
                    <a:cubicBezTo>
                      <a:pt x="88" y="72"/>
                      <a:pt x="38" y="276"/>
                      <a:pt x="28" y="303"/>
                    </a:cubicBezTo>
                    <a:cubicBezTo>
                      <a:pt x="15" y="336"/>
                      <a:pt x="8" y="370"/>
                      <a:pt x="0" y="403"/>
                    </a:cubicBezTo>
                    <a:cubicBezTo>
                      <a:pt x="12" y="406"/>
                      <a:pt x="22" y="408"/>
                      <a:pt x="35" y="409"/>
                    </a:cubicBezTo>
                    <a:cubicBezTo>
                      <a:pt x="78" y="306"/>
                      <a:pt x="97" y="311"/>
                      <a:pt x="103" y="243"/>
                    </a:cubicBezTo>
                    <a:cubicBezTo>
                      <a:pt x="104" y="229"/>
                      <a:pt x="123" y="206"/>
                      <a:pt x="131" y="195"/>
                    </a:cubicBezTo>
                    <a:cubicBezTo>
                      <a:pt x="169" y="141"/>
                      <a:pt x="234" y="65"/>
                      <a:pt x="244" y="50"/>
                    </a:cubicBezTo>
                    <a:cubicBezTo>
                      <a:pt x="253" y="35"/>
                      <a:pt x="270" y="1"/>
                      <a:pt x="238" y="6"/>
                    </a:cubicBezTo>
                  </a:path>
                </a:pathLst>
              </a:custGeom>
              <a:solidFill>
                <a:srgbClr val="E28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$ḻîde">
                <a:extLst>
                  <a:ext uri="{FF2B5EF4-FFF2-40B4-BE49-F238E27FC236}">
                    <a16:creationId xmlns:a16="http://schemas.microsoft.com/office/drawing/2014/main" xmlns="" id="{E793B0C2-A156-41A0-B7E1-EBEE7962BFDE}"/>
                  </a:ext>
                </a:extLst>
              </p:cNvPr>
              <p:cNvSpPr/>
              <p:nvPr/>
            </p:nvSpPr>
            <p:spPr bwMode="auto">
              <a:xfrm>
                <a:off x="5065713" y="3017838"/>
                <a:ext cx="214312" cy="215900"/>
              </a:xfrm>
              <a:custGeom>
                <a:avLst/>
                <a:gdLst>
                  <a:gd name="T0" fmla="*/ 43 w 59"/>
                  <a:gd name="T1" fmla="*/ 8 h 60"/>
                  <a:gd name="T2" fmla="*/ 40 w 59"/>
                  <a:gd name="T3" fmla="*/ 2 h 60"/>
                  <a:gd name="T4" fmla="*/ 30 w 59"/>
                  <a:gd name="T5" fmla="*/ 2 h 60"/>
                  <a:gd name="T6" fmla="*/ 21 w 59"/>
                  <a:gd name="T7" fmla="*/ 6 h 60"/>
                  <a:gd name="T8" fmla="*/ 4 w 59"/>
                  <a:gd name="T9" fmla="*/ 9 h 60"/>
                  <a:gd name="T10" fmla="*/ 1 w 59"/>
                  <a:gd name="T11" fmla="*/ 18 h 60"/>
                  <a:gd name="T12" fmla="*/ 3 w 59"/>
                  <a:gd name="T13" fmla="*/ 22 h 60"/>
                  <a:gd name="T14" fmla="*/ 9 w 59"/>
                  <a:gd name="T15" fmla="*/ 40 h 60"/>
                  <a:gd name="T16" fmla="*/ 20 w 59"/>
                  <a:gd name="T17" fmla="*/ 47 h 60"/>
                  <a:gd name="T18" fmla="*/ 51 w 59"/>
                  <a:gd name="T19" fmla="*/ 59 h 60"/>
                  <a:gd name="T20" fmla="*/ 53 w 59"/>
                  <a:gd name="T21" fmla="*/ 59 h 60"/>
                  <a:gd name="T22" fmla="*/ 54 w 59"/>
                  <a:gd name="T23" fmla="*/ 58 h 60"/>
                  <a:gd name="T24" fmla="*/ 51 w 59"/>
                  <a:gd name="T25" fmla="*/ 33 h 60"/>
                  <a:gd name="T26" fmla="*/ 43 w 59"/>
                  <a:gd name="T27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3" y="8"/>
                    </a:moveTo>
                    <a:cubicBezTo>
                      <a:pt x="43" y="6"/>
                      <a:pt x="42" y="3"/>
                      <a:pt x="40" y="2"/>
                    </a:cubicBezTo>
                    <a:cubicBezTo>
                      <a:pt x="37" y="0"/>
                      <a:pt x="33" y="0"/>
                      <a:pt x="30" y="2"/>
                    </a:cubicBezTo>
                    <a:cubicBezTo>
                      <a:pt x="27" y="3"/>
                      <a:pt x="25" y="5"/>
                      <a:pt x="21" y="6"/>
                    </a:cubicBezTo>
                    <a:cubicBezTo>
                      <a:pt x="16" y="7"/>
                      <a:pt x="9" y="5"/>
                      <a:pt x="4" y="9"/>
                    </a:cubicBezTo>
                    <a:cubicBezTo>
                      <a:pt x="2" y="11"/>
                      <a:pt x="0" y="14"/>
                      <a:pt x="1" y="18"/>
                    </a:cubicBezTo>
                    <a:cubicBezTo>
                      <a:pt x="2" y="19"/>
                      <a:pt x="3" y="21"/>
                      <a:pt x="3" y="22"/>
                    </a:cubicBezTo>
                    <a:cubicBezTo>
                      <a:pt x="6" y="28"/>
                      <a:pt x="5" y="35"/>
                      <a:pt x="9" y="40"/>
                    </a:cubicBezTo>
                    <a:cubicBezTo>
                      <a:pt x="12" y="43"/>
                      <a:pt x="16" y="45"/>
                      <a:pt x="20" y="47"/>
                    </a:cubicBezTo>
                    <a:cubicBezTo>
                      <a:pt x="31" y="51"/>
                      <a:pt x="41" y="55"/>
                      <a:pt x="51" y="59"/>
                    </a:cubicBezTo>
                    <a:cubicBezTo>
                      <a:pt x="52" y="59"/>
                      <a:pt x="53" y="60"/>
                      <a:pt x="53" y="59"/>
                    </a:cubicBezTo>
                    <a:cubicBezTo>
                      <a:pt x="54" y="59"/>
                      <a:pt x="54" y="59"/>
                      <a:pt x="54" y="58"/>
                    </a:cubicBezTo>
                    <a:cubicBezTo>
                      <a:pt x="59" y="47"/>
                      <a:pt x="57" y="42"/>
                      <a:pt x="51" y="33"/>
                    </a:cubicBezTo>
                    <a:cubicBezTo>
                      <a:pt x="47" y="26"/>
                      <a:pt x="45" y="17"/>
                      <a:pt x="43" y="8"/>
                    </a:cubicBezTo>
                    <a:close/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$ľíḋê">
                <a:extLst>
                  <a:ext uri="{FF2B5EF4-FFF2-40B4-BE49-F238E27FC236}">
                    <a16:creationId xmlns:a16="http://schemas.microsoft.com/office/drawing/2014/main" xmlns="" id="{56C09D0D-0D96-4C49-9820-DF624B3626B4}"/>
                  </a:ext>
                </a:extLst>
              </p:cNvPr>
              <p:cNvSpPr/>
              <p:nvPr/>
            </p:nvSpPr>
            <p:spPr bwMode="auto">
              <a:xfrm>
                <a:off x="6159500" y="2959100"/>
                <a:ext cx="87312" cy="192087"/>
              </a:xfrm>
              <a:custGeom>
                <a:avLst/>
                <a:gdLst>
                  <a:gd name="T0" fmla="*/ 20 w 24"/>
                  <a:gd name="T1" fmla="*/ 28 h 53"/>
                  <a:gd name="T2" fmla="*/ 4 w 24"/>
                  <a:gd name="T3" fmla="*/ 52 h 53"/>
                  <a:gd name="T4" fmla="*/ 5 w 24"/>
                  <a:gd name="T5" fmla="*/ 24 h 53"/>
                  <a:gd name="T6" fmla="*/ 20 w 24"/>
                  <a:gd name="T7" fmla="*/ 1 h 53"/>
                  <a:gd name="T8" fmla="*/ 20 w 24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3">
                    <a:moveTo>
                      <a:pt x="20" y="28"/>
                    </a:moveTo>
                    <a:cubicBezTo>
                      <a:pt x="15" y="42"/>
                      <a:pt x="8" y="53"/>
                      <a:pt x="4" y="52"/>
                    </a:cubicBezTo>
                    <a:cubicBezTo>
                      <a:pt x="0" y="50"/>
                      <a:pt x="0" y="38"/>
                      <a:pt x="5" y="24"/>
                    </a:cubicBezTo>
                    <a:cubicBezTo>
                      <a:pt x="9" y="10"/>
                      <a:pt x="16" y="0"/>
                      <a:pt x="20" y="1"/>
                    </a:cubicBezTo>
                    <a:cubicBezTo>
                      <a:pt x="24" y="2"/>
                      <a:pt x="24" y="14"/>
                      <a:pt x="20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ś1iḑé">
                <a:extLst>
                  <a:ext uri="{FF2B5EF4-FFF2-40B4-BE49-F238E27FC236}">
                    <a16:creationId xmlns:a16="http://schemas.microsoft.com/office/drawing/2014/main" xmlns="" id="{04FA36DB-8C53-421C-9FA6-E3AC50CE5C26}"/>
                  </a:ext>
                </a:extLst>
              </p:cNvPr>
              <p:cNvSpPr/>
              <p:nvPr/>
            </p:nvSpPr>
            <p:spPr bwMode="auto">
              <a:xfrm>
                <a:off x="6159500" y="2955925"/>
                <a:ext cx="87312" cy="195262"/>
              </a:xfrm>
              <a:custGeom>
                <a:avLst/>
                <a:gdLst>
                  <a:gd name="T0" fmla="*/ 5 w 24"/>
                  <a:gd name="T1" fmla="*/ 54 h 54"/>
                  <a:gd name="T2" fmla="*/ 4 w 24"/>
                  <a:gd name="T3" fmla="*/ 53 h 54"/>
                  <a:gd name="T4" fmla="*/ 0 w 24"/>
                  <a:gd name="T5" fmla="*/ 43 h 54"/>
                  <a:gd name="T6" fmla="*/ 4 w 24"/>
                  <a:gd name="T7" fmla="*/ 25 h 54"/>
                  <a:gd name="T8" fmla="*/ 11 w 24"/>
                  <a:gd name="T9" fmla="*/ 7 h 54"/>
                  <a:gd name="T10" fmla="*/ 20 w 24"/>
                  <a:gd name="T11" fmla="*/ 1 h 54"/>
                  <a:gd name="T12" fmla="*/ 24 w 24"/>
                  <a:gd name="T13" fmla="*/ 11 h 54"/>
                  <a:gd name="T14" fmla="*/ 21 w 24"/>
                  <a:gd name="T15" fmla="*/ 30 h 54"/>
                  <a:gd name="T16" fmla="*/ 13 w 24"/>
                  <a:gd name="T17" fmla="*/ 47 h 54"/>
                  <a:gd name="T18" fmla="*/ 5 w 24"/>
                  <a:gd name="T19" fmla="*/ 54 h 54"/>
                  <a:gd name="T20" fmla="*/ 19 w 24"/>
                  <a:gd name="T21" fmla="*/ 3 h 54"/>
                  <a:gd name="T22" fmla="*/ 13 w 24"/>
                  <a:gd name="T23" fmla="*/ 8 h 54"/>
                  <a:gd name="T24" fmla="*/ 6 w 24"/>
                  <a:gd name="T25" fmla="*/ 25 h 54"/>
                  <a:gd name="T26" fmla="*/ 2 w 24"/>
                  <a:gd name="T27" fmla="*/ 43 h 54"/>
                  <a:gd name="T28" fmla="*/ 5 w 24"/>
                  <a:gd name="T29" fmla="*/ 52 h 54"/>
                  <a:gd name="T30" fmla="*/ 11 w 24"/>
                  <a:gd name="T31" fmla="*/ 46 h 54"/>
                  <a:gd name="T32" fmla="*/ 19 w 24"/>
                  <a:gd name="T33" fmla="*/ 29 h 54"/>
                  <a:gd name="T34" fmla="*/ 22 w 24"/>
                  <a:gd name="T35" fmla="*/ 11 h 54"/>
                  <a:gd name="T36" fmla="*/ 20 w 24"/>
                  <a:gd name="T37" fmla="*/ 3 h 54"/>
                  <a:gd name="T38" fmla="*/ 19 w 24"/>
                  <a:gd name="T39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54">
                    <a:moveTo>
                      <a:pt x="5" y="54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1" y="53"/>
                      <a:pt x="0" y="49"/>
                      <a:pt x="0" y="43"/>
                    </a:cubicBezTo>
                    <a:cubicBezTo>
                      <a:pt x="0" y="38"/>
                      <a:pt x="2" y="31"/>
                      <a:pt x="4" y="25"/>
                    </a:cubicBezTo>
                    <a:cubicBezTo>
                      <a:pt x="6" y="18"/>
                      <a:pt x="9" y="11"/>
                      <a:pt x="11" y="7"/>
                    </a:cubicBezTo>
                    <a:cubicBezTo>
                      <a:pt x="15" y="2"/>
                      <a:pt x="18" y="0"/>
                      <a:pt x="20" y="1"/>
                    </a:cubicBezTo>
                    <a:cubicBezTo>
                      <a:pt x="23" y="2"/>
                      <a:pt x="24" y="5"/>
                      <a:pt x="24" y="11"/>
                    </a:cubicBezTo>
                    <a:cubicBezTo>
                      <a:pt x="24" y="16"/>
                      <a:pt x="23" y="23"/>
                      <a:pt x="21" y="30"/>
                    </a:cubicBezTo>
                    <a:cubicBezTo>
                      <a:pt x="18" y="37"/>
                      <a:pt x="16" y="43"/>
                      <a:pt x="13" y="47"/>
                    </a:cubicBezTo>
                    <a:cubicBezTo>
                      <a:pt x="10" y="51"/>
                      <a:pt x="7" y="54"/>
                      <a:pt x="5" y="54"/>
                    </a:cubicBezTo>
                    <a:close/>
                    <a:moveTo>
                      <a:pt x="19" y="3"/>
                    </a:moveTo>
                    <a:cubicBezTo>
                      <a:pt x="18" y="3"/>
                      <a:pt x="16" y="4"/>
                      <a:pt x="13" y="8"/>
                    </a:cubicBezTo>
                    <a:cubicBezTo>
                      <a:pt x="10" y="12"/>
                      <a:pt x="8" y="18"/>
                      <a:pt x="6" y="25"/>
                    </a:cubicBezTo>
                    <a:cubicBezTo>
                      <a:pt x="3" y="32"/>
                      <a:pt x="2" y="38"/>
                      <a:pt x="2" y="43"/>
                    </a:cubicBezTo>
                    <a:cubicBezTo>
                      <a:pt x="2" y="49"/>
                      <a:pt x="3" y="51"/>
                      <a:pt x="5" y="52"/>
                    </a:cubicBezTo>
                    <a:cubicBezTo>
                      <a:pt x="6" y="52"/>
                      <a:pt x="8" y="51"/>
                      <a:pt x="11" y="46"/>
                    </a:cubicBezTo>
                    <a:cubicBezTo>
                      <a:pt x="14" y="42"/>
                      <a:pt x="17" y="36"/>
                      <a:pt x="19" y="29"/>
                    </a:cubicBezTo>
                    <a:cubicBezTo>
                      <a:pt x="21" y="22"/>
                      <a:pt x="22" y="16"/>
                      <a:pt x="22" y="11"/>
                    </a:cubicBezTo>
                    <a:cubicBezTo>
                      <a:pt x="22" y="5"/>
                      <a:pt x="21" y="3"/>
                      <a:pt x="20" y="3"/>
                    </a:cubicBezTo>
                    <a:lnTo>
                      <a:pt x="19" y="3"/>
                    </a:lnTo>
                    <a:close/>
                  </a:path>
                </a:pathLst>
              </a:custGeom>
              <a:solidFill>
                <a:srgbClr val="353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ḷíḑe">
                <a:extLst>
                  <a:ext uri="{FF2B5EF4-FFF2-40B4-BE49-F238E27FC236}">
                    <a16:creationId xmlns:a16="http://schemas.microsoft.com/office/drawing/2014/main" xmlns="" id="{C9E3458F-1623-4E58-A68A-D364B2226080}"/>
                  </a:ext>
                </a:extLst>
              </p:cNvPr>
              <p:cNvSpPr/>
              <p:nvPr/>
            </p:nvSpPr>
            <p:spPr bwMode="auto">
              <a:xfrm>
                <a:off x="5387975" y="5849938"/>
                <a:ext cx="374650" cy="107950"/>
              </a:xfrm>
              <a:custGeom>
                <a:avLst/>
                <a:gdLst>
                  <a:gd name="T0" fmla="*/ 85 w 104"/>
                  <a:gd name="T1" fmla="*/ 14 h 30"/>
                  <a:gd name="T2" fmla="*/ 51 w 104"/>
                  <a:gd name="T3" fmla="*/ 16 h 30"/>
                  <a:gd name="T4" fmla="*/ 45 w 104"/>
                  <a:gd name="T5" fmla="*/ 14 h 30"/>
                  <a:gd name="T6" fmla="*/ 43 w 104"/>
                  <a:gd name="T7" fmla="*/ 9 h 30"/>
                  <a:gd name="T8" fmla="*/ 16 w 104"/>
                  <a:gd name="T9" fmla="*/ 8 h 30"/>
                  <a:gd name="T10" fmla="*/ 1 w 104"/>
                  <a:gd name="T11" fmla="*/ 9 h 30"/>
                  <a:gd name="T12" fmla="*/ 2 w 104"/>
                  <a:gd name="T13" fmla="*/ 15 h 30"/>
                  <a:gd name="T14" fmla="*/ 7 w 104"/>
                  <a:gd name="T15" fmla="*/ 19 h 30"/>
                  <a:gd name="T16" fmla="*/ 38 w 104"/>
                  <a:gd name="T17" fmla="*/ 26 h 30"/>
                  <a:gd name="T18" fmla="*/ 79 w 104"/>
                  <a:gd name="T19" fmla="*/ 30 h 30"/>
                  <a:gd name="T20" fmla="*/ 92 w 104"/>
                  <a:gd name="T21" fmla="*/ 29 h 30"/>
                  <a:gd name="T22" fmla="*/ 102 w 104"/>
                  <a:gd name="T23" fmla="*/ 12 h 30"/>
                  <a:gd name="T24" fmla="*/ 85 w 104"/>
                  <a:gd name="T2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30">
                    <a:moveTo>
                      <a:pt x="85" y="14"/>
                    </a:moveTo>
                    <a:cubicBezTo>
                      <a:pt x="74" y="19"/>
                      <a:pt x="63" y="19"/>
                      <a:pt x="51" y="16"/>
                    </a:cubicBezTo>
                    <a:cubicBezTo>
                      <a:pt x="50" y="16"/>
                      <a:pt x="46" y="14"/>
                      <a:pt x="45" y="14"/>
                    </a:cubicBezTo>
                    <a:cubicBezTo>
                      <a:pt x="45" y="12"/>
                      <a:pt x="45" y="9"/>
                      <a:pt x="43" y="9"/>
                    </a:cubicBezTo>
                    <a:cubicBezTo>
                      <a:pt x="34" y="8"/>
                      <a:pt x="25" y="8"/>
                      <a:pt x="16" y="8"/>
                    </a:cubicBezTo>
                    <a:cubicBezTo>
                      <a:pt x="14" y="8"/>
                      <a:pt x="3" y="7"/>
                      <a:pt x="1" y="9"/>
                    </a:cubicBezTo>
                    <a:cubicBezTo>
                      <a:pt x="0" y="11"/>
                      <a:pt x="0" y="13"/>
                      <a:pt x="2" y="15"/>
                    </a:cubicBezTo>
                    <a:cubicBezTo>
                      <a:pt x="3" y="17"/>
                      <a:pt x="5" y="18"/>
                      <a:pt x="7" y="19"/>
                    </a:cubicBezTo>
                    <a:cubicBezTo>
                      <a:pt x="16" y="24"/>
                      <a:pt x="28" y="25"/>
                      <a:pt x="38" y="26"/>
                    </a:cubicBezTo>
                    <a:cubicBezTo>
                      <a:pt x="52" y="27"/>
                      <a:pt x="65" y="29"/>
                      <a:pt x="79" y="30"/>
                    </a:cubicBezTo>
                    <a:cubicBezTo>
                      <a:pt x="83" y="30"/>
                      <a:pt x="88" y="30"/>
                      <a:pt x="92" y="29"/>
                    </a:cubicBezTo>
                    <a:cubicBezTo>
                      <a:pt x="98" y="26"/>
                      <a:pt x="101" y="19"/>
                      <a:pt x="102" y="12"/>
                    </a:cubicBezTo>
                    <a:cubicBezTo>
                      <a:pt x="104" y="0"/>
                      <a:pt x="89" y="12"/>
                      <a:pt x="85" y="14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ṡļíḋé">
                <a:extLst>
                  <a:ext uri="{FF2B5EF4-FFF2-40B4-BE49-F238E27FC236}">
                    <a16:creationId xmlns:a16="http://schemas.microsoft.com/office/drawing/2014/main" xmlns="" id="{518AA23C-9172-4203-892A-BBC9124169D4}"/>
                  </a:ext>
                </a:extLst>
              </p:cNvPr>
              <p:cNvSpPr/>
              <p:nvPr/>
            </p:nvSpPr>
            <p:spPr bwMode="auto">
              <a:xfrm>
                <a:off x="5224463" y="3140075"/>
                <a:ext cx="1652587" cy="1276350"/>
              </a:xfrm>
              <a:custGeom>
                <a:avLst/>
                <a:gdLst>
                  <a:gd name="T0" fmla="*/ 386 w 458"/>
                  <a:gd name="T1" fmla="*/ 124 h 354"/>
                  <a:gd name="T2" fmla="*/ 337 w 458"/>
                  <a:gd name="T3" fmla="*/ 99 h 354"/>
                  <a:gd name="T4" fmla="*/ 222 w 458"/>
                  <a:gd name="T5" fmla="*/ 76 h 354"/>
                  <a:gd name="T6" fmla="*/ 10 w 458"/>
                  <a:gd name="T7" fmla="*/ 0 h 354"/>
                  <a:gd name="T8" fmla="*/ 3 w 458"/>
                  <a:gd name="T9" fmla="*/ 20 h 354"/>
                  <a:gd name="T10" fmla="*/ 19 w 458"/>
                  <a:gd name="T11" fmla="*/ 36 h 354"/>
                  <a:gd name="T12" fmla="*/ 226 w 458"/>
                  <a:gd name="T13" fmla="*/ 162 h 354"/>
                  <a:gd name="T14" fmla="*/ 247 w 458"/>
                  <a:gd name="T15" fmla="*/ 240 h 354"/>
                  <a:gd name="T16" fmla="*/ 219 w 458"/>
                  <a:gd name="T17" fmla="*/ 340 h 354"/>
                  <a:gd name="T18" fmla="*/ 297 w 458"/>
                  <a:gd name="T19" fmla="*/ 352 h 354"/>
                  <a:gd name="T20" fmla="*/ 380 w 458"/>
                  <a:gd name="T21" fmla="*/ 334 h 354"/>
                  <a:gd name="T22" fmla="*/ 374 w 458"/>
                  <a:gd name="T23" fmla="*/ 301 h 354"/>
                  <a:gd name="T24" fmla="*/ 447 w 458"/>
                  <a:gd name="T25" fmla="*/ 243 h 354"/>
                  <a:gd name="T26" fmla="*/ 455 w 458"/>
                  <a:gd name="T27" fmla="*/ 225 h 354"/>
                  <a:gd name="T28" fmla="*/ 386 w 458"/>
                  <a:gd name="T29" fmla="*/ 124 h 354"/>
                  <a:gd name="T30" fmla="*/ 370 w 458"/>
                  <a:gd name="T31" fmla="*/ 270 h 354"/>
                  <a:gd name="T32" fmla="*/ 391 w 458"/>
                  <a:gd name="T33" fmla="*/ 207 h 354"/>
                  <a:gd name="T34" fmla="*/ 409 w 458"/>
                  <a:gd name="T35" fmla="*/ 227 h 354"/>
                  <a:gd name="T36" fmla="*/ 370 w 458"/>
                  <a:gd name="T37" fmla="*/ 27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8" h="354">
                    <a:moveTo>
                      <a:pt x="386" y="124"/>
                    </a:moveTo>
                    <a:cubicBezTo>
                      <a:pt x="372" y="112"/>
                      <a:pt x="356" y="98"/>
                      <a:pt x="337" y="99"/>
                    </a:cubicBezTo>
                    <a:cubicBezTo>
                      <a:pt x="330" y="99"/>
                      <a:pt x="233" y="77"/>
                      <a:pt x="222" y="76"/>
                    </a:cubicBezTo>
                    <a:cubicBezTo>
                      <a:pt x="146" y="70"/>
                      <a:pt x="85" y="10"/>
                      <a:pt x="10" y="0"/>
                    </a:cubicBezTo>
                    <a:cubicBezTo>
                      <a:pt x="2" y="2"/>
                      <a:pt x="0" y="12"/>
                      <a:pt x="3" y="20"/>
                    </a:cubicBezTo>
                    <a:cubicBezTo>
                      <a:pt x="6" y="27"/>
                      <a:pt x="13" y="32"/>
                      <a:pt x="19" y="36"/>
                    </a:cubicBezTo>
                    <a:cubicBezTo>
                      <a:pt x="87" y="82"/>
                      <a:pt x="152" y="126"/>
                      <a:pt x="226" y="162"/>
                    </a:cubicBezTo>
                    <a:cubicBezTo>
                      <a:pt x="209" y="206"/>
                      <a:pt x="250" y="229"/>
                      <a:pt x="247" y="240"/>
                    </a:cubicBezTo>
                    <a:cubicBezTo>
                      <a:pt x="244" y="252"/>
                      <a:pt x="216" y="328"/>
                      <a:pt x="219" y="340"/>
                    </a:cubicBezTo>
                    <a:cubicBezTo>
                      <a:pt x="246" y="348"/>
                      <a:pt x="268" y="349"/>
                      <a:pt x="297" y="352"/>
                    </a:cubicBezTo>
                    <a:cubicBezTo>
                      <a:pt x="325" y="354"/>
                      <a:pt x="356" y="349"/>
                      <a:pt x="380" y="334"/>
                    </a:cubicBezTo>
                    <a:cubicBezTo>
                      <a:pt x="377" y="319"/>
                      <a:pt x="365" y="306"/>
                      <a:pt x="374" y="301"/>
                    </a:cubicBezTo>
                    <a:cubicBezTo>
                      <a:pt x="402" y="283"/>
                      <a:pt x="429" y="270"/>
                      <a:pt x="447" y="243"/>
                    </a:cubicBezTo>
                    <a:cubicBezTo>
                      <a:pt x="451" y="237"/>
                      <a:pt x="454" y="232"/>
                      <a:pt x="455" y="225"/>
                    </a:cubicBezTo>
                    <a:cubicBezTo>
                      <a:pt x="458" y="208"/>
                      <a:pt x="407" y="143"/>
                      <a:pt x="386" y="124"/>
                    </a:cubicBezTo>
                    <a:close/>
                    <a:moveTo>
                      <a:pt x="370" y="270"/>
                    </a:moveTo>
                    <a:cubicBezTo>
                      <a:pt x="373" y="254"/>
                      <a:pt x="391" y="207"/>
                      <a:pt x="391" y="207"/>
                    </a:cubicBezTo>
                    <a:cubicBezTo>
                      <a:pt x="400" y="211"/>
                      <a:pt x="409" y="227"/>
                      <a:pt x="409" y="227"/>
                    </a:cubicBezTo>
                    <a:cubicBezTo>
                      <a:pt x="409" y="227"/>
                      <a:pt x="378" y="265"/>
                      <a:pt x="370" y="270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Sḷïḓé">
                <a:extLst>
                  <a:ext uri="{FF2B5EF4-FFF2-40B4-BE49-F238E27FC236}">
                    <a16:creationId xmlns:a16="http://schemas.microsoft.com/office/drawing/2014/main" xmlns="" id="{F341D759-25A4-404C-BE27-C0875D8EE513}"/>
                  </a:ext>
                </a:extLst>
              </p:cNvPr>
              <p:cNvSpPr/>
              <p:nvPr/>
            </p:nvSpPr>
            <p:spPr bwMode="auto">
              <a:xfrm>
                <a:off x="5041900" y="2563813"/>
                <a:ext cx="111125" cy="179387"/>
              </a:xfrm>
              <a:custGeom>
                <a:avLst/>
                <a:gdLst>
                  <a:gd name="T0" fmla="*/ 21 w 31"/>
                  <a:gd name="T1" fmla="*/ 47 h 50"/>
                  <a:gd name="T2" fmla="*/ 4 w 31"/>
                  <a:gd name="T3" fmla="*/ 44 h 50"/>
                  <a:gd name="T4" fmla="*/ 2 w 31"/>
                  <a:gd name="T5" fmla="*/ 34 h 50"/>
                  <a:gd name="T6" fmla="*/ 9 w 31"/>
                  <a:gd name="T7" fmla="*/ 7 h 50"/>
                  <a:gd name="T8" fmla="*/ 6 w 31"/>
                  <a:gd name="T9" fmla="*/ 1 h 50"/>
                  <a:gd name="T10" fmla="*/ 26 w 31"/>
                  <a:gd name="T11" fmla="*/ 19 h 50"/>
                  <a:gd name="T12" fmla="*/ 21 w 31"/>
                  <a:gd name="T13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0">
                    <a:moveTo>
                      <a:pt x="21" y="47"/>
                    </a:moveTo>
                    <a:cubicBezTo>
                      <a:pt x="15" y="50"/>
                      <a:pt x="8" y="49"/>
                      <a:pt x="4" y="44"/>
                    </a:cubicBezTo>
                    <a:cubicBezTo>
                      <a:pt x="2" y="42"/>
                      <a:pt x="0" y="38"/>
                      <a:pt x="2" y="34"/>
                    </a:cubicBezTo>
                    <a:cubicBezTo>
                      <a:pt x="5" y="25"/>
                      <a:pt x="12" y="13"/>
                      <a:pt x="9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23" y="11"/>
                      <a:pt x="26" y="19"/>
                    </a:cubicBezTo>
                    <a:cubicBezTo>
                      <a:pt x="31" y="37"/>
                      <a:pt x="26" y="44"/>
                      <a:pt x="21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$ḷïdè">
                <a:extLst>
                  <a:ext uri="{FF2B5EF4-FFF2-40B4-BE49-F238E27FC236}">
                    <a16:creationId xmlns:a16="http://schemas.microsoft.com/office/drawing/2014/main" xmlns="" id="{4AB6835B-D9A7-4158-AC65-604F36FD6425}"/>
                  </a:ext>
                </a:extLst>
              </p:cNvPr>
              <p:cNvSpPr/>
              <p:nvPr/>
            </p:nvSpPr>
            <p:spPr bwMode="auto">
              <a:xfrm>
                <a:off x="5160963" y="2927350"/>
                <a:ext cx="63500" cy="158750"/>
              </a:xfrm>
              <a:custGeom>
                <a:avLst/>
                <a:gdLst>
                  <a:gd name="T0" fmla="*/ 10 w 18"/>
                  <a:gd name="T1" fmla="*/ 6 h 44"/>
                  <a:gd name="T2" fmla="*/ 7 w 18"/>
                  <a:gd name="T3" fmla="*/ 1 h 44"/>
                  <a:gd name="T4" fmla="*/ 1 w 18"/>
                  <a:gd name="T5" fmla="*/ 4 h 44"/>
                  <a:gd name="T6" fmla="*/ 0 w 18"/>
                  <a:gd name="T7" fmla="*/ 12 h 44"/>
                  <a:gd name="T8" fmla="*/ 2 w 18"/>
                  <a:gd name="T9" fmla="*/ 32 h 44"/>
                  <a:gd name="T10" fmla="*/ 7 w 18"/>
                  <a:gd name="T11" fmla="*/ 42 h 44"/>
                  <a:gd name="T12" fmla="*/ 15 w 18"/>
                  <a:gd name="T13" fmla="*/ 40 h 44"/>
                  <a:gd name="T14" fmla="*/ 15 w 18"/>
                  <a:gd name="T15" fmla="*/ 26 h 44"/>
                  <a:gd name="T16" fmla="*/ 10 w 18"/>
                  <a:gd name="T17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4">
                    <a:moveTo>
                      <a:pt x="10" y="6"/>
                    </a:moveTo>
                    <a:cubicBezTo>
                      <a:pt x="10" y="4"/>
                      <a:pt x="9" y="2"/>
                      <a:pt x="7" y="1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0" y="7"/>
                      <a:pt x="0" y="9"/>
                      <a:pt x="0" y="12"/>
                    </a:cubicBezTo>
                    <a:cubicBezTo>
                      <a:pt x="1" y="19"/>
                      <a:pt x="2" y="25"/>
                      <a:pt x="2" y="32"/>
                    </a:cubicBezTo>
                    <a:cubicBezTo>
                      <a:pt x="3" y="36"/>
                      <a:pt x="4" y="41"/>
                      <a:pt x="7" y="42"/>
                    </a:cubicBezTo>
                    <a:cubicBezTo>
                      <a:pt x="10" y="44"/>
                      <a:pt x="13" y="42"/>
                      <a:pt x="15" y="40"/>
                    </a:cubicBezTo>
                    <a:cubicBezTo>
                      <a:pt x="18" y="36"/>
                      <a:pt x="16" y="31"/>
                      <a:pt x="15" y="26"/>
                    </a:cubicBezTo>
                    <a:cubicBezTo>
                      <a:pt x="14" y="19"/>
                      <a:pt x="13" y="12"/>
                      <a:pt x="10" y="6"/>
                    </a:cubicBezTo>
                    <a:close/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ṧḻíḓê">
                <a:extLst>
                  <a:ext uri="{FF2B5EF4-FFF2-40B4-BE49-F238E27FC236}">
                    <a16:creationId xmlns:a16="http://schemas.microsoft.com/office/drawing/2014/main" xmlns="" id="{7890E968-FD71-4D24-9E6A-B5EEB69E0DAF}"/>
                  </a:ext>
                </a:extLst>
              </p:cNvPr>
              <p:cNvSpPr/>
              <p:nvPr/>
            </p:nvSpPr>
            <p:spPr bwMode="auto">
              <a:xfrm>
                <a:off x="5048250" y="2563813"/>
                <a:ext cx="93662" cy="139700"/>
              </a:xfrm>
              <a:custGeom>
                <a:avLst/>
                <a:gdLst>
                  <a:gd name="T0" fmla="*/ 26 w 26"/>
                  <a:gd name="T1" fmla="*/ 27 h 39"/>
                  <a:gd name="T2" fmla="*/ 24 w 26"/>
                  <a:gd name="T3" fmla="*/ 19 h 39"/>
                  <a:gd name="T4" fmla="*/ 4 w 26"/>
                  <a:gd name="T5" fmla="*/ 1 h 39"/>
                  <a:gd name="T6" fmla="*/ 4 w 26"/>
                  <a:gd name="T7" fmla="*/ 1 h 39"/>
                  <a:gd name="T8" fmla="*/ 4 w 26"/>
                  <a:gd name="T9" fmla="*/ 1 h 39"/>
                  <a:gd name="T10" fmla="*/ 7 w 26"/>
                  <a:gd name="T11" fmla="*/ 7 h 39"/>
                  <a:gd name="T12" fmla="*/ 0 w 26"/>
                  <a:gd name="T13" fmla="*/ 33 h 39"/>
                  <a:gd name="T14" fmla="*/ 4 w 26"/>
                  <a:gd name="T15" fmla="*/ 33 h 39"/>
                  <a:gd name="T16" fmla="*/ 11 w 26"/>
                  <a:gd name="T17" fmla="*/ 28 h 39"/>
                  <a:gd name="T18" fmla="*/ 17 w 26"/>
                  <a:gd name="T19" fmla="*/ 38 h 39"/>
                  <a:gd name="T20" fmla="*/ 22 w 26"/>
                  <a:gd name="T21" fmla="*/ 34 h 39"/>
                  <a:gd name="T22" fmla="*/ 25 w 26"/>
                  <a:gd name="T23" fmla="*/ 28 h 39"/>
                  <a:gd name="T24" fmla="*/ 26 w 26"/>
                  <a:gd name="T25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39">
                    <a:moveTo>
                      <a:pt x="26" y="27"/>
                    </a:moveTo>
                    <a:cubicBezTo>
                      <a:pt x="25" y="25"/>
                      <a:pt x="25" y="22"/>
                      <a:pt x="24" y="19"/>
                    </a:cubicBezTo>
                    <a:cubicBezTo>
                      <a:pt x="21" y="11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3"/>
                      <a:pt x="7" y="7"/>
                    </a:cubicBezTo>
                    <a:cubicBezTo>
                      <a:pt x="10" y="13"/>
                      <a:pt x="4" y="23"/>
                      <a:pt x="0" y="33"/>
                    </a:cubicBezTo>
                    <a:cubicBezTo>
                      <a:pt x="1" y="33"/>
                      <a:pt x="3" y="33"/>
                      <a:pt x="4" y="33"/>
                    </a:cubicBezTo>
                    <a:cubicBezTo>
                      <a:pt x="6" y="32"/>
                      <a:pt x="8" y="28"/>
                      <a:pt x="11" y="28"/>
                    </a:cubicBezTo>
                    <a:cubicBezTo>
                      <a:pt x="14" y="29"/>
                      <a:pt x="13" y="36"/>
                      <a:pt x="17" y="38"/>
                    </a:cubicBezTo>
                    <a:cubicBezTo>
                      <a:pt x="19" y="39"/>
                      <a:pt x="21" y="36"/>
                      <a:pt x="22" y="34"/>
                    </a:cubicBezTo>
                    <a:cubicBezTo>
                      <a:pt x="23" y="32"/>
                      <a:pt x="23" y="29"/>
                      <a:pt x="25" y="28"/>
                    </a:cubicBezTo>
                    <a:lnTo>
                      <a:pt x="26" y="27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liḍe">
                <a:extLst>
                  <a:ext uri="{FF2B5EF4-FFF2-40B4-BE49-F238E27FC236}">
                    <a16:creationId xmlns:a16="http://schemas.microsoft.com/office/drawing/2014/main" xmlns="" id="{BA319217-9732-4C01-9EF4-62AF3C0A030D}"/>
                  </a:ext>
                </a:extLst>
              </p:cNvPr>
              <p:cNvSpPr/>
              <p:nvPr/>
            </p:nvSpPr>
            <p:spPr bwMode="auto">
              <a:xfrm>
                <a:off x="6216650" y="3071813"/>
                <a:ext cx="69850" cy="39687"/>
              </a:xfrm>
              <a:custGeom>
                <a:avLst/>
                <a:gdLst>
                  <a:gd name="T0" fmla="*/ 0 w 44"/>
                  <a:gd name="T1" fmla="*/ 0 h 25"/>
                  <a:gd name="T2" fmla="*/ 44 w 44"/>
                  <a:gd name="T3" fmla="*/ 25 h 25"/>
                  <a:gd name="T4" fmla="*/ 0 w 44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25">
                    <a:moveTo>
                      <a:pt x="0" y="0"/>
                    </a:moveTo>
                    <a:lnTo>
                      <a:pt x="44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ṣļïḋé">
                <a:extLst>
                  <a:ext uri="{FF2B5EF4-FFF2-40B4-BE49-F238E27FC236}">
                    <a16:creationId xmlns:a16="http://schemas.microsoft.com/office/drawing/2014/main" xmlns="" id="{11C22E90-89B8-4757-A349-84F844174E94}"/>
                  </a:ext>
                </a:extLst>
              </p:cNvPr>
              <p:cNvSpPr/>
              <p:nvPr/>
            </p:nvSpPr>
            <p:spPr bwMode="auto">
              <a:xfrm>
                <a:off x="6216650" y="3071813"/>
                <a:ext cx="69850" cy="39687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ḻïḑe">
                <a:extLst>
                  <a:ext uri="{FF2B5EF4-FFF2-40B4-BE49-F238E27FC236}">
                    <a16:creationId xmlns:a16="http://schemas.microsoft.com/office/drawing/2014/main" xmlns="" id="{9CFEF20D-7979-4875-B80F-01C0145F9AA4}"/>
                  </a:ext>
                </a:extLst>
              </p:cNvPr>
              <p:cNvSpPr/>
              <p:nvPr/>
            </p:nvSpPr>
            <p:spPr bwMode="auto">
              <a:xfrm>
                <a:off x="6216650" y="3071813"/>
                <a:ext cx="73025" cy="42862"/>
              </a:xfrm>
              <a:custGeom>
                <a:avLst/>
                <a:gdLst>
                  <a:gd name="T0" fmla="*/ 44 w 46"/>
                  <a:gd name="T1" fmla="*/ 27 h 27"/>
                  <a:gd name="T2" fmla="*/ 0 w 46"/>
                  <a:gd name="T3" fmla="*/ 2 h 27"/>
                  <a:gd name="T4" fmla="*/ 3 w 46"/>
                  <a:gd name="T5" fmla="*/ 0 h 27"/>
                  <a:gd name="T6" fmla="*/ 46 w 46"/>
                  <a:gd name="T7" fmla="*/ 25 h 27"/>
                  <a:gd name="T8" fmla="*/ 44 w 46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7">
                    <a:moveTo>
                      <a:pt x="44" y="27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46" y="25"/>
                    </a:lnTo>
                    <a:lnTo>
                      <a:pt x="44" y="27"/>
                    </a:lnTo>
                    <a:close/>
                  </a:path>
                </a:pathLst>
              </a:custGeom>
              <a:solidFill>
                <a:srgbClr val="353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Sľíḋè">
                <a:extLst>
                  <a:ext uri="{FF2B5EF4-FFF2-40B4-BE49-F238E27FC236}">
                    <a16:creationId xmlns:a16="http://schemas.microsoft.com/office/drawing/2014/main" xmlns="" id="{617DF0C1-7C6E-4B54-8A47-0B8DE3566EBF}"/>
                  </a:ext>
                </a:extLst>
              </p:cNvPr>
              <p:cNvSpPr/>
              <p:nvPr/>
            </p:nvSpPr>
            <p:spPr bwMode="auto">
              <a:xfrm>
                <a:off x="6253163" y="2890838"/>
                <a:ext cx="428625" cy="601662"/>
              </a:xfrm>
              <a:custGeom>
                <a:avLst/>
                <a:gdLst>
                  <a:gd name="T0" fmla="*/ 102 w 119"/>
                  <a:gd name="T1" fmla="*/ 30 h 167"/>
                  <a:gd name="T2" fmla="*/ 66 w 119"/>
                  <a:gd name="T3" fmla="*/ 8 h 167"/>
                  <a:gd name="T4" fmla="*/ 33 w 119"/>
                  <a:gd name="T5" fmla="*/ 0 h 167"/>
                  <a:gd name="T6" fmla="*/ 5 w 119"/>
                  <a:gd name="T7" fmla="*/ 14 h 167"/>
                  <a:gd name="T8" fmla="*/ 1 w 119"/>
                  <a:gd name="T9" fmla="*/ 39 h 167"/>
                  <a:gd name="T10" fmla="*/ 9 w 119"/>
                  <a:gd name="T11" fmla="*/ 60 h 167"/>
                  <a:gd name="T12" fmla="*/ 21 w 119"/>
                  <a:gd name="T13" fmla="*/ 66 h 167"/>
                  <a:gd name="T14" fmla="*/ 22 w 119"/>
                  <a:gd name="T15" fmla="*/ 78 h 167"/>
                  <a:gd name="T16" fmla="*/ 15 w 119"/>
                  <a:gd name="T17" fmla="*/ 88 h 167"/>
                  <a:gd name="T18" fmla="*/ 12 w 119"/>
                  <a:gd name="T19" fmla="*/ 90 h 167"/>
                  <a:gd name="T20" fmla="*/ 4 w 119"/>
                  <a:gd name="T21" fmla="*/ 102 h 167"/>
                  <a:gd name="T22" fmla="*/ 13 w 119"/>
                  <a:gd name="T23" fmla="*/ 127 h 167"/>
                  <a:gd name="T24" fmla="*/ 17 w 119"/>
                  <a:gd name="T25" fmla="*/ 131 h 167"/>
                  <a:gd name="T26" fmla="*/ 16 w 119"/>
                  <a:gd name="T27" fmla="*/ 139 h 167"/>
                  <a:gd name="T28" fmla="*/ 25 w 119"/>
                  <a:gd name="T29" fmla="*/ 157 h 167"/>
                  <a:gd name="T30" fmla="*/ 20 w 119"/>
                  <a:gd name="T31" fmla="*/ 147 h 167"/>
                  <a:gd name="T32" fmla="*/ 27 w 119"/>
                  <a:gd name="T33" fmla="*/ 140 h 167"/>
                  <a:gd name="T34" fmla="*/ 32 w 119"/>
                  <a:gd name="T35" fmla="*/ 148 h 167"/>
                  <a:gd name="T36" fmla="*/ 27 w 119"/>
                  <a:gd name="T37" fmla="*/ 167 h 167"/>
                  <a:gd name="T38" fmla="*/ 40 w 119"/>
                  <a:gd name="T39" fmla="*/ 157 h 167"/>
                  <a:gd name="T40" fmla="*/ 48 w 119"/>
                  <a:gd name="T41" fmla="*/ 141 h 167"/>
                  <a:gd name="T42" fmla="*/ 51 w 119"/>
                  <a:gd name="T43" fmla="*/ 138 h 167"/>
                  <a:gd name="T44" fmla="*/ 52 w 119"/>
                  <a:gd name="T45" fmla="*/ 140 h 167"/>
                  <a:gd name="T46" fmla="*/ 53 w 119"/>
                  <a:gd name="T47" fmla="*/ 154 h 167"/>
                  <a:gd name="T48" fmla="*/ 50 w 119"/>
                  <a:gd name="T49" fmla="*/ 159 h 167"/>
                  <a:gd name="T50" fmla="*/ 55 w 119"/>
                  <a:gd name="T51" fmla="*/ 136 h 167"/>
                  <a:gd name="T52" fmla="*/ 61 w 119"/>
                  <a:gd name="T53" fmla="*/ 134 h 167"/>
                  <a:gd name="T54" fmla="*/ 97 w 119"/>
                  <a:gd name="T55" fmla="*/ 105 h 167"/>
                  <a:gd name="T56" fmla="*/ 117 w 119"/>
                  <a:gd name="T57" fmla="*/ 68 h 167"/>
                  <a:gd name="T58" fmla="*/ 102 w 119"/>
                  <a:gd name="T59" fmla="*/ 3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9" h="167">
                    <a:moveTo>
                      <a:pt x="102" y="30"/>
                    </a:moveTo>
                    <a:cubicBezTo>
                      <a:pt x="92" y="20"/>
                      <a:pt x="79" y="13"/>
                      <a:pt x="66" y="8"/>
                    </a:cubicBezTo>
                    <a:cubicBezTo>
                      <a:pt x="55" y="3"/>
                      <a:pt x="44" y="0"/>
                      <a:pt x="33" y="0"/>
                    </a:cubicBezTo>
                    <a:cubicBezTo>
                      <a:pt x="22" y="0"/>
                      <a:pt x="11" y="5"/>
                      <a:pt x="5" y="14"/>
                    </a:cubicBezTo>
                    <a:cubicBezTo>
                      <a:pt x="0" y="22"/>
                      <a:pt x="0" y="31"/>
                      <a:pt x="1" y="39"/>
                    </a:cubicBezTo>
                    <a:cubicBezTo>
                      <a:pt x="2" y="44"/>
                      <a:pt x="5" y="56"/>
                      <a:pt x="9" y="60"/>
                    </a:cubicBezTo>
                    <a:cubicBezTo>
                      <a:pt x="12" y="63"/>
                      <a:pt x="18" y="61"/>
                      <a:pt x="21" y="66"/>
                    </a:cubicBezTo>
                    <a:cubicBezTo>
                      <a:pt x="23" y="70"/>
                      <a:pt x="23" y="74"/>
                      <a:pt x="22" y="78"/>
                    </a:cubicBezTo>
                    <a:cubicBezTo>
                      <a:pt x="21" y="82"/>
                      <a:pt x="19" y="86"/>
                      <a:pt x="15" y="88"/>
                    </a:cubicBezTo>
                    <a:cubicBezTo>
                      <a:pt x="14" y="89"/>
                      <a:pt x="13" y="89"/>
                      <a:pt x="12" y="90"/>
                    </a:cubicBezTo>
                    <a:cubicBezTo>
                      <a:pt x="7" y="91"/>
                      <a:pt x="3" y="96"/>
                      <a:pt x="4" y="102"/>
                    </a:cubicBezTo>
                    <a:cubicBezTo>
                      <a:pt x="5" y="111"/>
                      <a:pt x="8" y="119"/>
                      <a:pt x="13" y="127"/>
                    </a:cubicBezTo>
                    <a:cubicBezTo>
                      <a:pt x="15" y="128"/>
                      <a:pt x="16" y="130"/>
                      <a:pt x="17" y="131"/>
                    </a:cubicBezTo>
                    <a:cubicBezTo>
                      <a:pt x="17" y="134"/>
                      <a:pt x="16" y="137"/>
                      <a:pt x="16" y="139"/>
                    </a:cubicBezTo>
                    <a:cubicBezTo>
                      <a:pt x="15" y="146"/>
                      <a:pt x="18" y="155"/>
                      <a:pt x="25" y="157"/>
                    </a:cubicBezTo>
                    <a:cubicBezTo>
                      <a:pt x="23" y="155"/>
                      <a:pt x="20" y="151"/>
                      <a:pt x="20" y="147"/>
                    </a:cubicBezTo>
                    <a:cubicBezTo>
                      <a:pt x="20" y="143"/>
                      <a:pt x="24" y="139"/>
                      <a:pt x="27" y="140"/>
                    </a:cubicBezTo>
                    <a:cubicBezTo>
                      <a:pt x="30" y="141"/>
                      <a:pt x="32" y="144"/>
                      <a:pt x="32" y="148"/>
                    </a:cubicBezTo>
                    <a:cubicBezTo>
                      <a:pt x="33" y="155"/>
                      <a:pt x="31" y="162"/>
                      <a:pt x="27" y="167"/>
                    </a:cubicBezTo>
                    <a:cubicBezTo>
                      <a:pt x="31" y="165"/>
                      <a:pt x="37" y="162"/>
                      <a:pt x="40" y="157"/>
                    </a:cubicBezTo>
                    <a:cubicBezTo>
                      <a:pt x="43" y="152"/>
                      <a:pt x="45" y="146"/>
                      <a:pt x="48" y="141"/>
                    </a:cubicBezTo>
                    <a:cubicBezTo>
                      <a:pt x="49" y="140"/>
                      <a:pt x="50" y="139"/>
                      <a:pt x="51" y="138"/>
                    </a:cubicBezTo>
                    <a:cubicBezTo>
                      <a:pt x="51" y="139"/>
                      <a:pt x="52" y="139"/>
                      <a:pt x="52" y="140"/>
                    </a:cubicBezTo>
                    <a:cubicBezTo>
                      <a:pt x="55" y="144"/>
                      <a:pt x="56" y="147"/>
                      <a:pt x="53" y="154"/>
                    </a:cubicBezTo>
                    <a:cubicBezTo>
                      <a:pt x="53" y="155"/>
                      <a:pt x="50" y="159"/>
                      <a:pt x="50" y="159"/>
                    </a:cubicBezTo>
                    <a:cubicBezTo>
                      <a:pt x="51" y="159"/>
                      <a:pt x="63" y="150"/>
                      <a:pt x="55" y="136"/>
                    </a:cubicBezTo>
                    <a:cubicBezTo>
                      <a:pt x="57" y="135"/>
                      <a:pt x="59" y="135"/>
                      <a:pt x="61" y="134"/>
                    </a:cubicBezTo>
                    <a:cubicBezTo>
                      <a:pt x="76" y="129"/>
                      <a:pt x="87" y="117"/>
                      <a:pt x="97" y="105"/>
                    </a:cubicBezTo>
                    <a:cubicBezTo>
                      <a:pt x="106" y="94"/>
                      <a:pt x="115" y="82"/>
                      <a:pt x="117" y="68"/>
                    </a:cubicBezTo>
                    <a:cubicBezTo>
                      <a:pt x="119" y="54"/>
                      <a:pt x="112" y="40"/>
                      <a:pt x="102" y="30"/>
                    </a:cubicBezTo>
                    <a:close/>
                  </a:path>
                </a:pathLst>
              </a:custGeom>
              <a:solidFill>
                <a:srgbClr val="D38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ṩ1íḓê">
                <a:extLst>
                  <a:ext uri="{FF2B5EF4-FFF2-40B4-BE49-F238E27FC236}">
                    <a16:creationId xmlns:a16="http://schemas.microsoft.com/office/drawing/2014/main" xmlns="" id="{6D56317B-B79A-436C-B25A-562BA5174405}"/>
                  </a:ext>
                </a:extLst>
              </p:cNvPr>
              <p:cNvSpPr/>
              <p:nvPr/>
            </p:nvSpPr>
            <p:spPr bwMode="auto">
              <a:xfrm>
                <a:off x="6429375" y="3514725"/>
                <a:ext cx="447675" cy="868362"/>
              </a:xfrm>
              <a:custGeom>
                <a:avLst/>
                <a:gdLst>
                  <a:gd name="T0" fmla="*/ 52 w 124"/>
                  <a:gd name="T1" fmla="*/ 20 h 241"/>
                  <a:gd name="T2" fmla="*/ 25 w 124"/>
                  <a:gd name="T3" fmla="*/ 0 h 241"/>
                  <a:gd name="T4" fmla="*/ 37 w 124"/>
                  <a:gd name="T5" fmla="*/ 23 h 241"/>
                  <a:gd name="T6" fmla="*/ 39 w 124"/>
                  <a:gd name="T7" fmla="*/ 46 h 241"/>
                  <a:gd name="T8" fmla="*/ 40 w 124"/>
                  <a:gd name="T9" fmla="*/ 94 h 241"/>
                  <a:gd name="T10" fmla="*/ 36 w 124"/>
                  <a:gd name="T11" fmla="*/ 127 h 241"/>
                  <a:gd name="T12" fmla="*/ 9 w 124"/>
                  <a:gd name="T13" fmla="*/ 150 h 241"/>
                  <a:gd name="T14" fmla="*/ 3 w 124"/>
                  <a:gd name="T15" fmla="*/ 155 h 241"/>
                  <a:gd name="T16" fmla="*/ 8 w 124"/>
                  <a:gd name="T17" fmla="*/ 169 h 241"/>
                  <a:gd name="T18" fmla="*/ 21 w 124"/>
                  <a:gd name="T19" fmla="*/ 179 h 241"/>
                  <a:gd name="T20" fmla="*/ 21 w 124"/>
                  <a:gd name="T21" fmla="*/ 241 h 241"/>
                  <a:gd name="T22" fmla="*/ 46 w 124"/>
                  <a:gd name="T23" fmla="*/ 230 h 241"/>
                  <a:gd name="T24" fmla="*/ 40 w 124"/>
                  <a:gd name="T25" fmla="*/ 197 h 241"/>
                  <a:gd name="T26" fmla="*/ 113 w 124"/>
                  <a:gd name="T27" fmla="*/ 139 h 241"/>
                  <a:gd name="T28" fmla="*/ 121 w 124"/>
                  <a:gd name="T29" fmla="*/ 121 h 241"/>
                  <a:gd name="T30" fmla="*/ 52 w 124"/>
                  <a:gd name="T31" fmla="*/ 20 h 241"/>
                  <a:gd name="T32" fmla="*/ 36 w 124"/>
                  <a:gd name="T33" fmla="*/ 166 h 241"/>
                  <a:gd name="T34" fmla="*/ 57 w 124"/>
                  <a:gd name="T35" fmla="*/ 103 h 241"/>
                  <a:gd name="T36" fmla="*/ 75 w 124"/>
                  <a:gd name="T37" fmla="*/ 123 h 241"/>
                  <a:gd name="T38" fmla="*/ 36 w 124"/>
                  <a:gd name="T39" fmla="*/ 16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4" h="241">
                    <a:moveTo>
                      <a:pt x="52" y="20"/>
                    </a:moveTo>
                    <a:cubicBezTo>
                      <a:pt x="44" y="13"/>
                      <a:pt x="35" y="5"/>
                      <a:pt x="25" y="0"/>
                    </a:cubicBezTo>
                    <a:cubicBezTo>
                      <a:pt x="29" y="8"/>
                      <a:pt x="35" y="15"/>
                      <a:pt x="37" y="23"/>
                    </a:cubicBezTo>
                    <a:cubicBezTo>
                      <a:pt x="39" y="31"/>
                      <a:pt x="39" y="38"/>
                      <a:pt x="39" y="46"/>
                    </a:cubicBezTo>
                    <a:cubicBezTo>
                      <a:pt x="40" y="62"/>
                      <a:pt x="40" y="78"/>
                      <a:pt x="40" y="94"/>
                    </a:cubicBezTo>
                    <a:cubicBezTo>
                      <a:pt x="41" y="105"/>
                      <a:pt x="41" y="117"/>
                      <a:pt x="36" y="127"/>
                    </a:cubicBezTo>
                    <a:cubicBezTo>
                      <a:pt x="30" y="137"/>
                      <a:pt x="19" y="144"/>
                      <a:pt x="9" y="150"/>
                    </a:cubicBezTo>
                    <a:cubicBezTo>
                      <a:pt x="6" y="151"/>
                      <a:pt x="4" y="153"/>
                      <a:pt x="3" y="155"/>
                    </a:cubicBezTo>
                    <a:cubicBezTo>
                      <a:pt x="0" y="160"/>
                      <a:pt x="3" y="166"/>
                      <a:pt x="8" y="169"/>
                    </a:cubicBezTo>
                    <a:cubicBezTo>
                      <a:pt x="12" y="173"/>
                      <a:pt x="17" y="175"/>
                      <a:pt x="21" y="179"/>
                    </a:cubicBezTo>
                    <a:cubicBezTo>
                      <a:pt x="21" y="200"/>
                      <a:pt x="21" y="220"/>
                      <a:pt x="21" y="241"/>
                    </a:cubicBezTo>
                    <a:cubicBezTo>
                      <a:pt x="30" y="238"/>
                      <a:pt x="38" y="234"/>
                      <a:pt x="46" y="230"/>
                    </a:cubicBezTo>
                    <a:cubicBezTo>
                      <a:pt x="43" y="215"/>
                      <a:pt x="31" y="202"/>
                      <a:pt x="40" y="197"/>
                    </a:cubicBezTo>
                    <a:cubicBezTo>
                      <a:pt x="68" y="179"/>
                      <a:pt x="95" y="166"/>
                      <a:pt x="113" y="139"/>
                    </a:cubicBezTo>
                    <a:cubicBezTo>
                      <a:pt x="117" y="133"/>
                      <a:pt x="120" y="128"/>
                      <a:pt x="121" y="121"/>
                    </a:cubicBezTo>
                    <a:cubicBezTo>
                      <a:pt x="124" y="104"/>
                      <a:pt x="73" y="39"/>
                      <a:pt x="52" y="20"/>
                    </a:cubicBezTo>
                    <a:close/>
                    <a:moveTo>
                      <a:pt x="36" y="166"/>
                    </a:moveTo>
                    <a:cubicBezTo>
                      <a:pt x="39" y="150"/>
                      <a:pt x="57" y="103"/>
                      <a:pt x="57" y="103"/>
                    </a:cubicBezTo>
                    <a:cubicBezTo>
                      <a:pt x="66" y="107"/>
                      <a:pt x="75" y="123"/>
                      <a:pt x="75" y="123"/>
                    </a:cubicBezTo>
                    <a:cubicBezTo>
                      <a:pt x="75" y="123"/>
                      <a:pt x="44" y="161"/>
                      <a:pt x="36" y="166"/>
                    </a:cubicBezTo>
                    <a:close/>
                  </a:path>
                </a:pathLst>
              </a:custGeom>
              <a:solidFill>
                <a:srgbClr val="353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şļïdé">
                <a:extLst>
                  <a:ext uri="{FF2B5EF4-FFF2-40B4-BE49-F238E27FC236}">
                    <a16:creationId xmlns:a16="http://schemas.microsoft.com/office/drawing/2014/main" xmlns="" id="{ECCBCBD4-3F0D-4F6F-9463-EC34EF049292}"/>
                  </a:ext>
                </a:extLst>
              </p:cNvPr>
              <p:cNvSpPr/>
              <p:nvPr/>
            </p:nvSpPr>
            <p:spPr bwMode="auto">
              <a:xfrm>
                <a:off x="6542088" y="3759200"/>
                <a:ext cx="230187" cy="404812"/>
              </a:xfrm>
              <a:custGeom>
                <a:avLst/>
                <a:gdLst>
                  <a:gd name="T0" fmla="*/ 32 w 64"/>
                  <a:gd name="T1" fmla="*/ 0 h 112"/>
                  <a:gd name="T2" fmla="*/ 25 w 64"/>
                  <a:gd name="T3" fmla="*/ 34 h 112"/>
                  <a:gd name="T4" fmla="*/ 25 w 64"/>
                  <a:gd name="T5" fmla="*/ 38 h 112"/>
                  <a:gd name="T6" fmla="*/ 26 w 64"/>
                  <a:gd name="T7" fmla="*/ 35 h 112"/>
                  <a:gd name="T8" fmla="*/ 44 w 64"/>
                  <a:gd name="T9" fmla="*/ 55 h 112"/>
                  <a:gd name="T10" fmla="*/ 5 w 64"/>
                  <a:gd name="T11" fmla="*/ 98 h 112"/>
                  <a:gd name="T12" fmla="*/ 5 w 64"/>
                  <a:gd name="T13" fmla="*/ 98 h 112"/>
                  <a:gd name="T14" fmla="*/ 2 w 64"/>
                  <a:gd name="T15" fmla="*/ 103 h 112"/>
                  <a:gd name="T16" fmla="*/ 3 w 64"/>
                  <a:gd name="T17" fmla="*/ 111 h 112"/>
                  <a:gd name="T18" fmla="*/ 7 w 64"/>
                  <a:gd name="T19" fmla="*/ 110 h 112"/>
                  <a:gd name="T20" fmla="*/ 29 w 64"/>
                  <a:gd name="T21" fmla="*/ 92 h 112"/>
                  <a:gd name="T22" fmla="*/ 41 w 64"/>
                  <a:gd name="T23" fmla="*/ 82 h 112"/>
                  <a:gd name="T24" fmla="*/ 53 w 64"/>
                  <a:gd name="T25" fmla="*/ 64 h 112"/>
                  <a:gd name="T26" fmla="*/ 61 w 64"/>
                  <a:gd name="T27" fmla="*/ 49 h 112"/>
                  <a:gd name="T28" fmla="*/ 64 w 64"/>
                  <a:gd name="T29" fmla="*/ 42 h 112"/>
                  <a:gd name="T30" fmla="*/ 62 w 64"/>
                  <a:gd name="T31" fmla="*/ 36 h 112"/>
                  <a:gd name="T32" fmla="*/ 32 w 64"/>
                  <a:gd name="T3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112">
                    <a:moveTo>
                      <a:pt x="32" y="0"/>
                    </a:moveTo>
                    <a:cubicBezTo>
                      <a:pt x="33" y="1"/>
                      <a:pt x="26" y="30"/>
                      <a:pt x="25" y="34"/>
                    </a:cubicBezTo>
                    <a:cubicBezTo>
                      <a:pt x="25" y="35"/>
                      <a:pt x="25" y="36"/>
                      <a:pt x="25" y="38"/>
                    </a:cubicBezTo>
                    <a:cubicBezTo>
                      <a:pt x="26" y="36"/>
                      <a:pt x="26" y="35"/>
                      <a:pt x="26" y="35"/>
                    </a:cubicBezTo>
                    <a:cubicBezTo>
                      <a:pt x="35" y="39"/>
                      <a:pt x="44" y="55"/>
                      <a:pt x="44" y="55"/>
                    </a:cubicBezTo>
                    <a:cubicBezTo>
                      <a:pt x="44" y="55"/>
                      <a:pt x="13" y="93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4" y="100"/>
                      <a:pt x="3" y="101"/>
                      <a:pt x="2" y="103"/>
                    </a:cubicBezTo>
                    <a:cubicBezTo>
                      <a:pt x="0" y="106"/>
                      <a:pt x="0" y="111"/>
                      <a:pt x="3" y="111"/>
                    </a:cubicBezTo>
                    <a:cubicBezTo>
                      <a:pt x="5" y="112"/>
                      <a:pt x="6" y="111"/>
                      <a:pt x="7" y="110"/>
                    </a:cubicBezTo>
                    <a:cubicBezTo>
                      <a:pt x="14" y="104"/>
                      <a:pt x="22" y="98"/>
                      <a:pt x="29" y="92"/>
                    </a:cubicBezTo>
                    <a:cubicBezTo>
                      <a:pt x="33" y="89"/>
                      <a:pt x="37" y="85"/>
                      <a:pt x="41" y="82"/>
                    </a:cubicBezTo>
                    <a:cubicBezTo>
                      <a:pt x="46" y="76"/>
                      <a:pt x="49" y="70"/>
                      <a:pt x="53" y="64"/>
                    </a:cubicBezTo>
                    <a:cubicBezTo>
                      <a:pt x="56" y="59"/>
                      <a:pt x="59" y="54"/>
                      <a:pt x="61" y="49"/>
                    </a:cubicBezTo>
                    <a:cubicBezTo>
                      <a:pt x="63" y="47"/>
                      <a:pt x="64" y="45"/>
                      <a:pt x="64" y="42"/>
                    </a:cubicBezTo>
                    <a:cubicBezTo>
                      <a:pt x="64" y="40"/>
                      <a:pt x="63" y="38"/>
                      <a:pt x="62" y="36"/>
                    </a:cubicBezTo>
                    <a:cubicBezTo>
                      <a:pt x="53" y="23"/>
                      <a:pt x="43" y="11"/>
                      <a:pt x="32" y="0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ṩļîḓe">
                <a:extLst>
                  <a:ext uri="{FF2B5EF4-FFF2-40B4-BE49-F238E27FC236}">
                    <a16:creationId xmlns:a16="http://schemas.microsoft.com/office/drawing/2014/main" xmlns="" id="{2D0A2F2A-8B62-4047-9BA7-1CBD35A90277}"/>
                  </a:ext>
                </a:extLst>
              </p:cNvPr>
              <p:cNvSpPr/>
              <p:nvPr/>
            </p:nvSpPr>
            <p:spPr bwMode="auto">
              <a:xfrm>
                <a:off x="6083300" y="3568700"/>
                <a:ext cx="234950" cy="230187"/>
              </a:xfrm>
              <a:custGeom>
                <a:avLst/>
                <a:gdLst>
                  <a:gd name="T0" fmla="*/ 11 w 65"/>
                  <a:gd name="T1" fmla="*/ 34 h 64"/>
                  <a:gd name="T2" fmla="*/ 34 w 65"/>
                  <a:gd name="T3" fmla="*/ 13 h 64"/>
                  <a:gd name="T4" fmla="*/ 41 w 65"/>
                  <a:gd name="T5" fmla="*/ 0 h 64"/>
                  <a:gd name="T6" fmla="*/ 62 w 65"/>
                  <a:gd name="T7" fmla="*/ 37 h 64"/>
                  <a:gd name="T8" fmla="*/ 64 w 65"/>
                  <a:gd name="T9" fmla="*/ 53 h 64"/>
                  <a:gd name="T10" fmla="*/ 53 w 65"/>
                  <a:gd name="T11" fmla="*/ 64 h 64"/>
                  <a:gd name="T12" fmla="*/ 45 w 65"/>
                  <a:gd name="T13" fmla="*/ 62 h 64"/>
                  <a:gd name="T14" fmla="*/ 0 w 65"/>
                  <a:gd name="T15" fmla="*/ 39 h 64"/>
                  <a:gd name="T16" fmla="*/ 11 w 65"/>
                  <a:gd name="T17" fmla="*/ 3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11" y="34"/>
                    </a:moveTo>
                    <a:cubicBezTo>
                      <a:pt x="20" y="29"/>
                      <a:pt x="29" y="23"/>
                      <a:pt x="34" y="13"/>
                    </a:cubicBezTo>
                    <a:cubicBezTo>
                      <a:pt x="36" y="9"/>
                      <a:pt x="37" y="3"/>
                      <a:pt x="41" y="0"/>
                    </a:cubicBezTo>
                    <a:cubicBezTo>
                      <a:pt x="50" y="11"/>
                      <a:pt x="57" y="24"/>
                      <a:pt x="62" y="37"/>
                    </a:cubicBezTo>
                    <a:cubicBezTo>
                      <a:pt x="63" y="42"/>
                      <a:pt x="65" y="48"/>
                      <a:pt x="64" y="53"/>
                    </a:cubicBezTo>
                    <a:cubicBezTo>
                      <a:pt x="63" y="59"/>
                      <a:pt x="58" y="64"/>
                      <a:pt x="53" y="64"/>
                    </a:cubicBezTo>
                    <a:cubicBezTo>
                      <a:pt x="50" y="64"/>
                      <a:pt x="48" y="63"/>
                      <a:pt x="45" y="62"/>
                    </a:cubicBezTo>
                    <a:cubicBezTo>
                      <a:pt x="32" y="56"/>
                      <a:pt x="9" y="49"/>
                      <a:pt x="0" y="39"/>
                    </a:cubicBezTo>
                    <a:cubicBezTo>
                      <a:pt x="3" y="37"/>
                      <a:pt x="7" y="36"/>
                      <a:pt x="11" y="34"/>
                    </a:cubicBezTo>
                    <a:close/>
                  </a:path>
                </a:pathLst>
              </a:custGeom>
              <a:solidFill>
                <a:srgbClr val="353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şḻiḋé">
                <a:extLst>
                  <a:ext uri="{FF2B5EF4-FFF2-40B4-BE49-F238E27FC236}">
                    <a16:creationId xmlns:a16="http://schemas.microsoft.com/office/drawing/2014/main" xmlns="" id="{C3B385CF-F1A9-48BE-98B6-9005F7A25FF9}"/>
                  </a:ext>
                </a:extLst>
              </p:cNvPr>
              <p:cNvSpPr/>
              <p:nvPr/>
            </p:nvSpPr>
            <p:spPr bwMode="auto">
              <a:xfrm>
                <a:off x="6054725" y="3979863"/>
                <a:ext cx="187325" cy="215900"/>
              </a:xfrm>
              <a:custGeom>
                <a:avLst/>
                <a:gdLst>
                  <a:gd name="T0" fmla="*/ 39 w 52"/>
                  <a:gd name="T1" fmla="*/ 9 h 60"/>
                  <a:gd name="T2" fmla="*/ 14 w 52"/>
                  <a:gd name="T3" fmla="*/ 0 h 60"/>
                  <a:gd name="T4" fmla="*/ 17 w 52"/>
                  <a:gd name="T5" fmla="*/ 7 h 60"/>
                  <a:gd name="T6" fmla="*/ 0 w 52"/>
                  <a:gd name="T7" fmla="*/ 60 h 60"/>
                  <a:gd name="T8" fmla="*/ 16 w 52"/>
                  <a:gd name="T9" fmla="*/ 55 h 60"/>
                  <a:gd name="T10" fmla="*/ 48 w 52"/>
                  <a:gd name="T11" fmla="*/ 34 h 60"/>
                  <a:gd name="T12" fmla="*/ 50 w 52"/>
                  <a:gd name="T13" fmla="*/ 18 h 60"/>
                  <a:gd name="T14" fmla="*/ 39 w 52"/>
                  <a:gd name="T1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60">
                    <a:moveTo>
                      <a:pt x="39" y="9"/>
                    </a:moveTo>
                    <a:cubicBezTo>
                      <a:pt x="32" y="6"/>
                      <a:pt x="22" y="0"/>
                      <a:pt x="14" y="0"/>
                    </a:cubicBezTo>
                    <a:cubicBezTo>
                      <a:pt x="16" y="3"/>
                      <a:pt x="17" y="5"/>
                      <a:pt x="17" y="7"/>
                    </a:cubicBezTo>
                    <a:cubicBezTo>
                      <a:pt x="15" y="13"/>
                      <a:pt x="7" y="37"/>
                      <a:pt x="0" y="60"/>
                    </a:cubicBezTo>
                    <a:cubicBezTo>
                      <a:pt x="5" y="60"/>
                      <a:pt x="11" y="58"/>
                      <a:pt x="16" y="55"/>
                    </a:cubicBezTo>
                    <a:cubicBezTo>
                      <a:pt x="28" y="50"/>
                      <a:pt x="41" y="45"/>
                      <a:pt x="48" y="34"/>
                    </a:cubicBezTo>
                    <a:cubicBezTo>
                      <a:pt x="50" y="29"/>
                      <a:pt x="52" y="23"/>
                      <a:pt x="50" y="18"/>
                    </a:cubicBezTo>
                    <a:cubicBezTo>
                      <a:pt x="48" y="14"/>
                      <a:pt x="43" y="11"/>
                      <a:pt x="39" y="9"/>
                    </a:cubicBezTo>
                    <a:close/>
                  </a:path>
                </a:pathLst>
              </a:custGeom>
              <a:solidFill>
                <a:srgbClr val="353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ŝ1îḋé">
                <a:extLst>
                  <a:ext uri="{FF2B5EF4-FFF2-40B4-BE49-F238E27FC236}">
                    <a16:creationId xmlns:a16="http://schemas.microsoft.com/office/drawing/2014/main" xmlns="" id="{47E0D73A-E5F1-4760-BA87-BED0EEB0222A}"/>
                  </a:ext>
                </a:extLst>
              </p:cNvPr>
              <p:cNvSpPr/>
              <p:nvPr/>
            </p:nvSpPr>
            <p:spPr bwMode="auto">
              <a:xfrm>
                <a:off x="5254625" y="3236913"/>
                <a:ext cx="955675" cy="515937"/>
              </a:xfrm>
              <a:custGeom>
                <a:avLst/>
                <a:gdLst>
                  <a:gd name="T0" fmla="*/ 256 w 265"/>
                  <a:gd name="T1" fmla="*/ 112 h 143"/>
                  <a:gd name="T2" fmla="*/ 239 w 265"/>
                  <a:gd name="T3" fmla="*/ 110 h 143"/>
                  <a:gd name="T4" fmla="*/ 160 w 265"/>
                  <a:gd name="T5" fmla="*/ 89 h 143"/>
                  <a:gd name="T6" fmla="*/ 116 w 265"/>
                  <a:gd name="T7" fmla="*/ 62 h 143"/>
                  <a:gd name="T8" fmla="*/ 76 w 265"/>
                  <a:gd name="T9" fmla="*/ 48 h 143"/>
                  <a:gd name="T10" fmla="*/ 48 w 265"/>
                  <a:gd name="T11" fmla="*/ 27 h 143"/>
                  <a:gd name="T12" fmla="*/ 0 w 265"/>
                  <a:gd name="T13" fmla="*/ 0 h 143"/>
                  <a:gd name="T14" fmla="*/ 11 w 265"/>
                  <a:gd name="T15" fmla="*/ 9 h 143"/>
                  <a:gd name="T16" fmla="*/ 218 w 265"/>
                  <a:gd name="T17" fmla="*/ 135 h 143"/>
                  <a:gd name="T18" fmla="*/ 215 w 265"/>
                  <a:gd name="T19" fmla="*/ 143 h 143"/>
                  <a:gd name="T20" fmla="*/ 218 w 265"/>
                  <a:gd name="T21" fmla="*/ 143 h 143"/>
                  <a:gd name="T22" fmla="*/ 241 w 265"/>
                  <a:gd name="T23" fmla="*/ 136 h 143"/>
                  <a:gd name="T24" fmla="*/ 264 w 265"/>
                  <a:gd name="T25" fmla="*/ 125 h 143"/>
                  <a:gd name="T26" fmla="*/ 256 w 265"/>
                  <a:gd name="T27" fmla="*/ 1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5" h="143">
                    <a:moveTo>
                      <a:pt x="256" y="112"/>
                    </a:moveTo>
                    <a:cubicBezTo>
                      <a:pt x="250" y="110"/>
                      <a:pt x="244" y="110"/>
                      <a:pt x="239" y="110"/>
                    </a:cubicBezTo>
                    <a:cubicBezTo>
                      <a:pt x="211" y="110"/>
                      <a:pt x="184" y="103"/>
                      <a:pt x="160" y="89"/>
                    </a:cubicBezTo>
                    <a:cubicBezTo>
                      <a:pt x="145" y="80"/>
                      <a:pt x="132" y="69"/>
                      <a:pt x="116" y="62"/>
                    </a:cubicBezTo>
                    <a:cubicBezTo>
                      <a:pt x="103" y="57"/>
                      <a:pt x="89" y="55"/>
                      <a:pt x="76" y="48"/>
                    </a:cubicBezTo>
                    <a:cubicBezTo>
                      <a:pt x="66" y="43"/>
                      <a:pt x="57" y="35"/>
                      <a:pt x="48" y="27"/>
                    </a:cubicBezTo>
                    <a:cubicBezTo>
                      <a:pt x="42" y="22"/>
                      <a:pt x="14" y="0"/>
                      <a:pt x="0" y="0"/>
                    </a:cubicBezTo>
                    <a:cubicBezTo>
                      <a:pt x="3" y="3"/>
                      <a:pt x="7" y="6"/>
                      <a:pt x="11" y="9"/>
                    </a:cubicBezTo>
                    <a:cubicBezTo>
                      <a:pt x="79" y="55"/>
                      <a:pt x="144" y="99"/>
                      <a:pt x="218" y="135"/>
                    </a:cubicBezTo>
                    <a:cubicBezTo>
                      <a:pt x="217" y="138"/>
                      <a:pt x="216" y="141"/>
                      <a:pt x="215" y="143"/>
                    </a:cubicBezTo>
                    <a:cubicBezTo>
                      <a:pt x="216" y="143"/>
                      <a:pt x="217" y="143"/>
                      <a:pt x="218" y="143"/>
                    </a:cubicBezTo>
                    <a:cubicBezTo>
                      <a:pt x="226" y="142"/>
                      <a:pt x="233" y="137"/>
                      <a:pt x="241" y="136"/>
                    </a:cubicBezTo>
                    <a:cubicBezTo>
                      <a:pt x="250" y="134"/>
                      <a:pt x="261" y="134"/>
                      <a:pt x="264" y="125"/>
                    </a:cubicBezTo>
                    <a:cubicBezTo>
                      <a:pt x="265" y="120"/>
                      <a:pt x="261" y="114"/>
                      <a:pt x="256" y="112"/>
                    </a:cubicBezTo>
                    <a:close/>
                  </a:path>
                </a:pathLst>
              </a:custGeom>
              <a:solidFill>
                <a:srgbClr val="353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slïḋê">
                <a:extLst>
                  <a:ext uri="{FF2B5EF4-FFF2-40B4-BE49-F238E27FC236}">
                    <a16:creationId xmlns:a16="http://schemas.microsoft.com/office/drawing/2014/main" xmlns="" id="{3752AF07-F163-4C8B-A8D7-DD42EC9E0403}"/>
                  </a:ext>
                </a:extLst>
              </p:cNvPr>
              <p:cNvSpPr/>
              <p:nvPr/>
            </p:nvSpPr>
            <p:spPr bwMode="auto">
              <a:xfrm>
                <a:off x="6383338" y="2973388"/>
                <a:ext cx="298450" cy="490537"/>
              </a:xfrm>
              <a:custGeom>
                <a:avLst/>
                <a:gdLst>
                  <a:gd name="T0" fmla="*/ 58 w 83"/>
                  <a:gd name="T1" fmla="*/ 0 h 136"/>
                  <a:gd name="T2" fmla="*/ 29 w 83"/>
                  <a:gd name="T3" fmla="*/ 31 h 136"/>
                  <a:gd name="T4" fmla="*/ 32 w 83"/>
                  <a:gd name="T5" fmla="*/ 48 h 136"/>
                  <a:gd name="T6" fmla="*/ 6 w 83"/>
                  <a:gd name="T7" fmla="*/ 111 h 136"/>
                  <a:gd name="T8" fmla="*/ 5 w 83"/>
                  <a:gd name="T9" fmla="*/ 132 h 136"/>
                  <a:gd name="T10" fmla="*/ 5 w 83"/>
                  <a:gd name="T11" fmla="*/ 132 h 136"/>
                  <a:gd name="T12" fmla="*/ 12 w 83"/>
                  <a:gd name="T13" fmla="*/ 118 h 136"/>
                  <a:gd name="T14" fmla="*/ 15 w 83"/>
                  <a:gd name="T15" fmla="*/ 115 h 136"/>
                  <a:gd name="T16" fmla="*/ 16 w 83"/>
                  <a:gd name="T17" fmla="*/ 117 h 136"/>
                  <a:gd name="T18" fmla="*/ 17 w 83"/>
                  <a:gd name="T19" fmla="*/ 131 h 136"/>
                  <a:gd name="T20" fmla="*/ 14 w 83"/>
                  <a:gd name="T21" fmla="*/ 136 h 136"/>
                  <a:gd name="T22" fmla="*/ 19 w 83"/>
                  <a:gd name="T23" fmla="*/ 113 h 136"/>
                  <a:gd name="T24" fmla="*/ 25 w 83"/>
                  <a:gd name="T25" fmla="*/ 111 h 136"/>
                  <a:gd name="T26" fmla="*/ 61 w 83"/>
                  <a:gd name="T27" fmla="*/ 82 h 136"/>
                  <a:gd name="T28" fmla="*/ 81 w 83"/>
                  <a:gd name="T29" fmla="*/ 45 h 136"/>
                  <a:gd name="T30" fmla="*/ 66 w 83"/>
                  <a:gd name="T31" fmla="*/ 7 h 136"/>
                  <a:gd name="T32" fmla="*/ 58 w 83"/>
                  <a:gd name="T33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136">
                    <a:moveTo>
                      <a:pt x="58" y="0"/>
                    </a:moveTo>
                    <a:cubicBezTo>
                      <a:pt x="42" y="0"/>
                      <a:pt x="28" y="9"/>
                      <a:pt x="29" y="31"/>
                    </a:cubicBezTo>
                    <a:cubicBezTo>
                      <a:pt x="30" y="37"/>
                      <a:pt x="32" y="42"/>
                      <a:pt x="32" y="48"/>
                    </a:cubicBezTo>
                    <a:cubicBezTo>
                      <a:pt x="35" y="71"/>
                      <a:pt x="17" y="90"/>
                      <a:pt x="6" y="111"/>
                    </a:cubicBezTo>
                    <a:cubicBezTo>
                      <a:pt x="2" y="118"/>
                      <a:pt x="0" y="127"/>
                      <a:pt x="5" y="132"/>
                    </a:cubicBezTo>
                    <a:cubicBezTo>
                      <a:pt x="5" y="132"/>
                      <a:pt x="5" y="132"/>
                      <a:pt x="5" y="132"/>
                    </a:cubicBezTo>
                    <a:cubicBezTo>
                      <a:pt x="8" y="128"/>
                      <a:pt x="9" y="122"/>
                      <a:pt x="12" y="118"/>
                    </a:cubicBezTo>
                    <a:cubicBezTo>
                      <a:pt x="13" y="117"/>
                      <a:pt x="14" y="116"/>
                      <a:pt x="15" y="115"/>
                    </a:cubicBezTo>
                    <a:cubicBezTo>
                      <a:pt x="15" y="116"/>
                      <a:pt x="16" y="116"/>
                      <a:pt x="16" y="117"/>
                    </a:cubicBezTo>
                    <a:cubicBezTo>
                      <a:pt x="19" y="121"/>
                      <a:pt x="20" y="124"/>
                      <a:pt x="17" y="131"/>
                    </a:cubicBezTo>
                    <a:cubicBezTo>
                      <a:pt x="17" y="132"/>
                      <a:pt x="14" y="136"/>
                      <a:pt x="14" y="136"/>
                    </a:cubicBezTo>
                    <a:cubicBezTo>
                      <a:pt x="15" y="136"/>
                      <a:pt x="27" y="127"/>
                      <a:pt x="19" y="113"/>
                    </a:cubicBezTo>
                    <a:cubicBezTo>
                      <a:pt x="21" y="112"/>
                      <a:pt x="23" y="112"/>
                      <a:pt x="25" y="111"/>
                    </a:cubicBezTo>
                    <a:cubicBezTo>
                      <a:pt x="40" y="106"/>
                      <a:pt x="51" y="94"/>
                      <a:pt x="61" y="82"/>
                    </a:cubicBezTo>
                    <a:cubicBezTo>
                      <a:pt x="70" y="71"/>
                      <a:pt x="79" y="59"/>
                      <a:pt x="81" y="45"/>
                    </a:cubicBezTo>
                    <a:cubicBezTo>
                      <a:pt x="83" y="31"/>
                      <a:pt x="76" y="17"/>
                      <a:pt x="66" y="7"/>
                    </a:cubicBezTo>
                    <a:cubicBezTo>
                      <a:pt x="63" y="4"/>
                      <a:pt x="61" y="2"/>
                      <a:pt x="58" y="0"/>
                    </a:cubicBezTo>
                    <a:close/>
                  </a:path>
                </a:pathLst>
              </a:custGeom>
              <a:solidFill>
                <a:srgbClr val="B266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ṧḻïḓe">
                <a:extLst>
                  <a:ext uri="{FF2B5EF4-FFF2-40B4-BE49-F238E27FC236}">
                    <a16:creationId xmlns:a16="http://schemas.microsoft.com/office/drawing/2014/main" xmlns="" id="{73E31647-1396-4DA7-96A8-9D7D4018B029}"/>
                  </a:ext>
                </a:extLst>
              </p:cNvPr>
              <p:cNvSpPr/>
              <p:nvPr/>
            </p:nvSpPr>
            <p:spPr bwMode="auto">
              <a:xfrm>
                <a:off x="6505575" y="2924175"/>
                <a:ext cx="285750" cy="287337"/>
              </a:xfrm>
              <a:prstGeom prst="ellipse">
                <a:avLst/>
              </a:prstGeom>
              <a:solidFill>
                <a:srgbClr val="D38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ŝľiḍe">
                <a:extLst>
                  <a:ext uri="{FF2B5EF4-FFF2-40B4-BE49-F238E27FC236}">
                    <a16:creationId xmlns:a16="http://schemas.microsoft.com/office/drawing/2014/main" xmlns="" id="{F351C935-731E-40E4-9813-B9C45F7D3BE8}"/>
                  </a:ext>
                </a:extLst>
              </p:cNvPr>
              <p:cNvSpPr/>
              <p:nvPr/>
            </p:nvSpPr>
            <p:spPr bwMode="auto">
              <a:xfrm>
                <a:off x="7151688" y="3363913"/>
                <a:ext cx="422275" cy="655637"/>
              </a:xfrm>
              <a:custGeom>
                <a:avLst/>
                <a:gdLst>
                  <a:gd name="T0" fmla="*/ 117 w 117"/>
                  <a:gd name="T1" fmla="*/ 0 h 182"/>
                  <a:gd name="T2" fmla="*/ 29 w 117"/>
                  <a:gd name="T3" fmla="*/ 84 h 182"/>
                  <a:gd name="T4" fmla="*/ 0 w 117"/>
                  <a:gd name="T5" fmla="*/ 170 h 182"/>
                  <a:gd name="T6" fmla="*/ 19 w 117"/>
                  <a:gd name="T7" fmla="*/ 174 h 182"/>
                  <a:gd name="T8" fmla="*/ 98 w 117"/>
                  <a:gd name="T9" fmla="*/ 81 h 182"/>
                  <a:gd name="T10" fmla="*/ 117 w 117"/>
                  <a:gd name="T1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82">
                    <a:moveTo>
                      <a:pt x="117" y="0"/>
                    </a:moveTo>
                    <a:cubicBezTo>
                      <a:pt x="117" y="0"/>
                      <a:pt x="93" y="4"/>
                      <a:pt x="29" y="84"/>
                    </a:cubicBezTo>
                    <a:cubicBezTo>
                      <a:pt x="1" y="143"/>
                      <a:pt x="0" y="170"/>
                      <a:pt x="0" y="170"/>
                    </a:cubicBezTo>
                    <a:cubicBezTo>
                      <a:pt x="0" y="170"/>
                      <a:pt x="1" y="182"/>
                      <a:pt x="19" y="174"/>
                    </a:cubicBezTo>
                    <a:cubicBezTo>
                      <a:pt x="37" y="165"/>
                      <a:pt x="98" y="81"/>
                      <a:pt x="98" y="81"/>
                    </a:cubicBez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D3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ṥlíḋè">
                <a:extLst>
                  <a:ext uri="{FF2B5EF4-FFF2-40B4-BE49-F238E27FC236}">
                    <a16:creationId xmlns:a16="http://schemas.microsoft.com/office/drawing/2014/main" xmlns="" id="{B97D01E4-C357-40F7-9AAF-53E988058F17}"/>
                  </a:ext>
                </a:extLst>
              </p:cNvPr>
              <p:cNvSpPr/>
              <p:nvPr/>
            </p:nvSpPr>
            <p:spPr bwMode="auto">
              <a:xfrm>
                <a:off x="7389813" y="3324225"/>
                <a:ext cx="515937" cy="673100"/>
              </a:xfrm>
              <a:custGeom>
                <a:avLst/>
                <a:gdLst>
                  <a:gd name="T0" fmla="*/ 23 w 143"/>
                  <a:gd name="T1" fmla="*/ 25 h 187"/>
                  <a:gd name="T2" fmla="*/ 11 w 143"/>
                  <a:gd name="T3" fmla="*/ 175 h 187"/>
                  <a:gd name="T4" fmla="*/ 92 w 143"/>
                  <a:gd name="T5" fmla="*/ 186 h 187"/>
                  <a:gd name="T6" fmla="*/ 114 w 143"/>
                  <a:gd name="T7" fmla="*/ 183 h 187"/>
                  <a:gd name="T8" fmla="*/ 133 w 143"/>
                  <a:gd name="T9" fmla="*/ 164 h 187"/>
                  <a:gd name="T10" fmla="*/ 140 w 143"/>
                  <a:gd name="T11" fmla="*/ 117 h 187"/>
                  <a:gd name="T12" fmla="*/ 119 w 143"/>
                  <a:gd name="T13" fmla="*/ 72 h 187"/>
                  <a:gd name="T14" fmla="*/ 91 w 143"/>
                  <a:gd name="T15" fmla="*/ 34 h 187"/>
                  <a:gd name="T16" fmla="*/ 66 w 143"/>
                  <a:gd name="T17" fmla="*/ 2 h 187"/>
                  <a:gd name="T18" fmla="*/ 23 w 143"/>
                  <a:gd name="T19" fmla="*/ 2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87">
                    <a:moveTo>
                      <a:pt x="23" y="25"/>
                    </a:moveTo>
                    <a:cubicBezTo>
                      <a:pt x="10" y="41"/>
                      <a:pt x="0" y="169"/>
                      <a:pt x="11" y="175"/>
                    </a:cubicBezTo>
                    <a:cubicBezTo>
                      <a:pt x="36" y="187"/>
                      <a:pt x="64" y="187"/>
                      <a:pt x="92" y="186"/>
                    </a:cubicBezTo>
                    <a:cubicBezTo>
                      <a:pt x="99" y="186"/>
                      <a:pt x="107" y="185"/>
                      <a:pt x="114" y="183"/>
                    </a:cubicBezTo>
                    <a:cubicBezTo>
                      <a:pt x="122" y="179"/>
                      <a:pt x="129" y="172"/>
                      <a:pt x="133" y="164"/>
                    </a:cubicBezTo>
                    <a:cubicBezTo>
                      <a:pt x="141" y="150"/>
                      <a:pt x="143" y="133"/>
                      <a:pt x="140" y="117"/>
                    </a:cubicBezTo>
                    <a:cubicBezTo>
                      <a:pt x="137" y="100"/>
                      <a:pt x="129" y="85"/>
                      <a:pt x="119" y="72"/>
                    </a:cubicBezTo>
                    <a:cubicBezTo>
                      <a:pt x="110" y="60"/>
                      <a:pt x="98" y="48"/>
                      <a:pt x="91" y="34"/>
                    </a:cubicBezTo>
                    <a:cubicBezTo>
                      <a:pt x="85" y="19"/>
                      <a:pt x="85" y="0"/>
                      <a:pt x="66" y="2"/>
                    </a:cubicBezTo>
                    <a:cubicBezTo>
                      <a:pt x="49" y="3"/>
                      <a:pt x="34" y="13"/>
                      <a:pt x="23" y="25"/>
                    </a:cubicBezTo>
                  </a:path>
                </a:pathLst>
              </a:custGeom>
              <a:solidFill>
                <a:srgbClr val="E28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ṧlíďe">
                <a:extLst>
                  <a:ext uri="{FF2B5EF4-FFF2-40B4-BE49-F238E27FC236}">
                    <a16:creationId xmlns:a16="http://schemas.microsoft.com/office/drawing/2014/main" xmlns="" id="{A9A82166-5506-445A-B4BA-3A29A02179D2}"/>
                  </a:ext>
                </a:extLst>
              </p:cNvPr>
              <p:cNvSpPr/>
              <p:nvPr/>
            </p:nvSpPr>
            <p:spPr bwMode="auto">
              <a:xfrm>
                <a:off x="6902450" y="5605463"/>
                <a:ext cx="320675" cy="179387"/>
              </a:xfrm>
              <a:custGeom>
                <a:avLst/>
                <a:gdLst>
                  <a:gd name="T0" fmla="*/ 89 w 89"/>
                  <a:gd name="T1" fmla="*/ 24 h 50"/>
                  <a:gd name="T2" fmla="*/ 75 w 89"/>
                  <a:gd name="T3" fmla="*/ 50 h 50"/>
                  <a:gd name="T4" fmla="*/ 0 w 89"/>
                  <a:gd name="T5" fmla="*/ 10 h 50"/>
                  <a:gd name="T6" fmla="*/ 15 w 89"/>
                  <a:gd name="T7" fmla="*/ 5 h 50"/>
                  <a:gd name="T8" fmla="*/ 68 w 89"/>
                  <a:gd name="T9" fmla="*/ 30 h 50"/>
                  <a:gd name="T10" fmla="*/ 76 w 89"/>
                  <a:gd name="T11" fmla="*/ 13 h 50"/>
                  <a:gd name="T12" fmla="*/ 89 w 89"/>
                  <a:gd name="T13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89" y="24"/>
                    </a:moveTo>
                    <a:cubicBezTo>
                      <a:pt x="75" y="50"/>
                      <a:pt x="75" y="50"/>
                      <a:pt x="75" y="5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0"/>
                      <a:pt x="15" y="5"/>
                    </a:cubicBezTo>
                    <a:cubicBezTo>
                      <a:pt x="31" y="9"/>
                      <a:pt x="68" y="30"/>
                      <a:pt x="68" y="30"/>
                    </a:cubicBezTo>
                    <a:cubicBezTo>
                      <a:pt x="76" y="13"/>
                      <a:pt x="76" y="13"/>
                      <a:pt x="76" y="13"/>
                    </a:cubicBezTo>
                    <a:lnTo>
                      <a:pt x="89" y="24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ṡḷïḍê">
                <a:extLst>
                  <a:ext uri="{FF2B5EF4-FFF2-40B4-BE49-F238E27FC236}">
                    <a16:creationId xmlns:a16="http://schemas.microsoft.com/office/drawing/2014/main" xmlns="" id="{46433C2A-2CC1-4122-A321-DEDF7998963F}"/>
                  </a:ext>
                </a:extLst>
              </p:cNvPr>
              <p:cNvSpPr/>
              <p:nvPr/>
            </p:nvSpPr>
            <p:spPr bwMode="auto">
              <a:xfrm>
                <a:off x="7718425" y="5681663"/>
                <a:ext cx="252412" cy="284162"/>
              </a:xfrm>
              <a:custGeom>
                <a:avLst/>
                <a:gdLst>
                  <a:gd name="T0" fmla="*/ 69 w 70"/>
                  <a:gd name="T1" fmla="*/ 10 h 79"/>
                  <a:gd name="T2" fmla="*/ 70 w 70"/>
                  <a:gd name="T3" fmla="*/ 40 h 79"/>
                  <a:gd name="T4" fmla="*/ 41 w 70"/>
                  <a:gd name="T5" fmla="*/ 67 h 79"/>
                  <a:gd name="T6" fmla="*/ 8 w 70"/>
                  <a:gd name="T7" fmla="*/ 76 h 79"/>
                  <a:gd name="T8" fmla="*/ 2 w 70"/>
                  <a:gd name="T9" fmla="*/ 71 h 79"/>
                  <a:gd name="T10" fmla="*/ 49 w 70"/>
                  <a:gd name="T11" fmla="*/ 38 h 79"/>
                  <a:gd name="T12" fmla="*/ 51 w 70"/>
                  <a:gd name="T13" fmla="*/ 0 h 79"/>
                  <a:gd name="T14" fmla="*/ 69 w 70"/>
                  <a:gd name="T15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79">
                    <a:moveTo>
                      <a:pt x="69" y="10"/>
                    </a:moveTo>
                    <a:cubicBezTo>
                      <a:pt x="70" y="40"/>
                      <a:pt x="70" y="40"/>
                      <a:pt x="70" y="40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32" y="75"/>
                      <a:pt x="20" y="79"/>
                      <a:pt x="8" y="76"/>
                    </a:cubicBezTo>
                    <a:cubicBezTo>
                      <a:pt x="3" y="75"/>
                      <a:pt x="0" y="74"/>
                      <a:pt x="2" y="71"/>
                    </a:cubicBezTo>
                    <a:cubicBezTo>
                      <a:pt x="6" y="63"/>
                      <a:pt x="49" y="38"/>
                      <a:pt x="49" y="38"/>
                    </a:cubicBezTo>
                    <a:cubicBezTo>
                      <a:pt x="51" y="0"/>
                      <a:pt x="51" y="0"/>
                      <a:pt x="51" y="0"/>
                    </a:cubicBezTo>
                    <a:lnTo>
                      <a:pt x="69" y="10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ṣ1îḓê">
                <a:extLst>
                  <a:ext uri="{FF2B5EF4-FFF2-40B4-BE49-F238E27FC236}">
                    <a16:creationId xmlns:a16="http://schemas.microsoft.com/office/drawing/2014/main" xmlns="" id="{7D3F193E-D165-4762-848A-641A4A6EE590}"/>
                  </a:ext>
                </a:extLst>
              </p:cNvPr>
              <p:cNvSpPr/>
              <p:nvPr/>
            </p:nvSpPr>
            <p:spPr bwMode="auto">
              <a:xfrm>
                <a:off x="7115175" y="4079875"/>
                <a:ext cx="642937" cy="1616075"/>
              </a:xfrm>
              <a:custGeom>
                <a:avLst/>
                <a:gdLst>
                  <a:gd name="T0" fmla="*/ 94 w 178"/>
                  <a:gd name="T1" fmla="*/ 0 h 448"/>
                  <a:gd name="T2" fmla="*/ 38 w 178"/>
                  <a:gd name="T3" fmla="*/ 251 h 448"/>
                  <a:gd name="T4" fmla="*/ 0 w 178"/>
                  <a:gd name="T5" fmla="*/ 440 h 448"/>
                  <a:gd name="T6" fmla="*/ 30 w 178"/>
                  <a:gd name="T7" fmla="*/ 448 h 448"/>
                  <a:gd name="T8" fmla="*/ 65 w 178"/>
                  <a:gd name="T9" fmla="*/ 385 h 448"/>
                  <a:gd name="T10" fmla="*/ 80 w 178"/>
                  <a:gd name="T11" fmla="*/ 340 h 448"/>
                  <a:gd name="T12" fmla="*/ 90 w 178"/>
                  <a:gd name="T13" fmla="*/ 265 h 448"/>
                  <a:gd name="T14" fmla="*/ 176 w 178"/>
                  <a:gd name="T15" fmla="*/ 34 h 448"/>
                  <a:gd name="T16" fmla="*/ 177 w 178"/>
                  <a:gd name="T17" fmla="*/ 24 h 448"/>
                  <a:gd name="T18" fmla="*/ 166 w 178"/>
                  <a:gd name="T19" fmla="*/ 18 h 448"/>
                  <a:gd name="T20" fmla="*/ 94 w 178"/>
                  <a:gd name="T21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448">
                    <a:moveTo>
                      <a:pt x="94" y="0"/>
                    </a:moveTo>
                    <a:cubicBezTo>
                      <a:pt x="71" y="83"/>
                      <a:pt x="52" y="167"/>
                      <a:pt x="38" y="251"/>
                    </a:cubicBezTo>
                    <a:cubicBezTo>
                      <a:pt x="27" y="315"/>
                      <a:pt x="23" y="380"/>
                      <a:pt x="0" y="440"/>
                    </a:cubicBezTo>
                    <a:cubicBezTo>
                      <a:pt x="10" y="444"/>
                      <a:pt x="18" y="446"/>
                      <a:pt x="30" y="448"/>
                    </a:cubicBezTo>
                    <a:cubicBezTo>
                      <a:pt x="43" y="426"/>
                      <a:pt x="54" y="409"/>
                      <a:pt x="65" y="385"/>
                    </a:cubicBezTo>
                    <a:cubicBezTo>
                      <a:pt x="71" y="371"/>
                      <a:pt x="78" y="356"/>
                      <a:pt x="80" y="340"/>
                    </a:cubicBezTo>
                    <a:cubicBezTo>
                      <a:pt x="85" y="315"/>
                      <a:pt x="81" y="289"/>
                      <a:pt x="90" y="265"/>
                    </a:cubicBezTo>
                    <a:cubicBezTo>
                      <a:pt x="118" y="187"/>
                      <a:pt x="153" y="114"/>
                      <a:pt x="176" y="34"/>
                    </a:cubicBezTo>
                    <a:cubicBezTo>
                      <a:pt x="177" y="31"/>
                      <a:pt x="178" y="27"/>
                      <a:pt x="177" y="24"/>
                    </a:cubicBezTo>
                    <a:cubicBezTo>
                      <a:pt x="175" y="20"/>
                      <a:pt x="170" y="19"/>
                      <a:pt x="166" y="18"/>
                    </a:cubicBezTo>
                    <a:cubicBezTo>
                      <a:pt x="141" y="12"/>
                      <a:pt x="119" y="2"/>
                      <a:pt x="94" y="0"/>
                    </a:cubicBezTo>
                  </a:path>
                </a:pathLst>
              </a:custGeom>
              <a:solidFill>
                <a:srgbClr val="D6A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ślïdé">
                <a:extLst>
                  <a:ext uri="{FF2B5EF4-FFF2-40B4-BE49-F238E27FC236}">
                    <a16:creationId xmlns:a16="http://schemas.microsoft.com/office/drawing/2014/main" xmlns="" id="{B85730D0-B8B8-4B3D-99BD-8D9FE20E71C0}"/>
                  </a:ext>
                </a:extLst>
              </p:cNvPr>
              <p:cNvSpPr/>
              <p:nvPr/>
            </p:nvSpPr>
            <p:spPr bwMode="auto">
              <a:xfrm>
                <a:off x="7566025" y="3965575"/>
                <a:ext cx="419100" cy="1776412"/>
              </a:xfrm>
              <a:custGeom>
                <a:avLst/>
                <a:gdLst>
                  <a:gd name="T0" fmla="*/ 98 w 116"/>
                  <a:gd name="T1" fmla="*/ 3 h 493"/>
                  <a:gd name="T2" fmla="*/ 116 w 116"/>
                  <a:gd name="T3" fmla="*/ 493 h 493"/>
                  <a:gd name="T4" fmla="*/ 77 w 116"/>
                  <a:gd name="T5" fmla="*/ 493 h 493"/>
                  <a:gd name="T6" fmla="*/ 58 w 116"/>
                  <a:gd name="T7" fmla="*/ 385 h 493"/>
                  <a:gd name="T8" fmla="*/ 0 w 116"/>
                  <a:gd name="T9" fmla="*/ 53 h 493"/>
                  <a:gd name="T10" fmla="*/ 42 w 116"/>
                  <a:gd name="T11" fmla="*/ 16 h 493"/>
                  <a:gd name="T12" fmla="*/ 98 w 116"/>
                  <a:gd name="T13" fmla="*/ 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493">
                    <a:moveTo>
                      <a:pt x="98" y="3"/>
                    </a:moveTo>
                    <a:cubicBezTo>
                      <a:pt x="104" y="167"/>
                      <a:pt x="110" y="330"/>
                      <a:pt x="116" y="493"/>
                    </a:cubicBezTo>
                    <a:cubicBezTo>
                      <a:pt x="104" y="493"/>
                      <a:pt x="89" y="493"/>
                      <a:pt x="77" y="493"/>
                    </a:cubicBezTo>
                    <a:cubicBezTo>
                      <a:pt x="67" y="457"/>
                      <a:pt x="61" y="422"/>
                      <a:pt x="58" y="385"/>
                    </a:cubicBezTo>
                    <a:cubicBezTo>
                      <a:pt x="52" y="272"/>
                      <a:pt x="32" y="161"/>
                      <a:pt x="0" y="53"/>
                    </a:cubicBezTo>
                    <a:cubicBezTo>
                      <a:pt x="14" y="38"/>
                      <a:pt x="26" y="27"/>
                      <a:pt x="42" y="16"/>
                    </a:cubicBezTo>
                    <a:cubicBezTo>
                      <a:pt x="59" y="5"/>
                      <a:pt x="78" y="0"/>
                      <a:pt x="98" y="3"/>
                    </a:cubicBezTo>
                  </a:path>
                </a:pathLst>
              </a:custGeom>
              <a:solidFill>
                <a:srgbClr val="EABD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ṡlïdé">
                <a:extLst>
                  <a:ext uri="{FF2B5EF4-FFF2-40B4-BE49-F238E27FC236}">
                    <a16:creationId xmlns:a16="http://schemas.microsoft.com/office/drawing/2014/main" xmlns="" id="{21DDD24E-358C-4748-98B1-B835FA5462E7}"/>
                  </a:ext>
                </a:extLst>
              </p:cNvPr>
              <p:cNvSpPr/>
              <p:nvPr/>
            </p:nvSpPr>
            <p:spPr bwMode="auto">
              <a:xfrm>
                <a:off x="7064375" y="3449638"/>
                <a:ext cx="274637" cy="558800"/>
              </a:xfrm>
              <a:custGeom>
                <a:avLst/>
                <a:gdLst>
                  <a:gd name="T0" fmla="*/ 12 w 76"/>
                  <a:gd name="T1" fmla="*/ 88 h 155"/>
                  <a:gd name="T2" fmla="*/ 3 w 76"/>
                  <a:gd name="T3" fmla="*/ 128 h 155"/>
                  <a:gd name="T4" fmla="*/ 32 w 76"/>
                  <a:gd name="T5" fmla="*/ 153 h 155"/>
                  <a:gd name="T6" fmla="*/ 49 w 76"/>
                  <a:gd name="T7" fmla="*/ 123 h 155"/>
                  <a:gd name="T8" fmla="*/ 76 w 76"/>
                  <a:gd name="T9" fmla="*/ 4 h 155"/>
                  <a:gd name="T10" fmla="*/ 53 w 76"/>
                  <a:gd name="T11" fmla="*/ 0 h 155"/>
                  <a:gd name="T12" fmla="*/ 12 w 76"/>
                  <a:gd name="T13" fmla="*/ 8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55">
                    <a:moveTo>
                      <a:pt x="12" y="88"/>
                    </a:moveTo>
                    <a:cubicBezTo>
                      <a:pt x="7" y="101"/>
                      <a:pt x="0" y="114"/>
                      <a:pt x="3" y="128"/>
                    </a:cubicBezTo>
                    <a:cubicBezTo>
                      <a:pt x="5" y="142"/>
                      <a:pt x="18" y="155"/>
                      <a:pt x="32" y="153"/>
                    </a:cubicBezTo>
                    <a:cubicBezTo>
                      <a:pt x="43" y="151"/>
                      <a:pt x="49" y="123"/>
                      <a:pt x="49" y="12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20" y="67"/>
                      <a:pt x="12" y="88"/>
                    </a:cubicBezTo>
                    <a:close/>
                  </a:path>
                </a:pathLst>
              </a:custGeom>
              <a:solidFill>
                <a:srgbClr val="E28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Sḻïḍé">
                <a:extLst>
                  <a:ext uri="{FF2B5EF4-FFF2-40B4-BE49-F238E27FC236}">
                    <a16:creationId xmlns:a16="http://schemas.microsoft.com/office/drawing/2014/main" xmlns="" id="{F942D791-24FB-4E02-9276-F8FDA141195F}"/>
                  </a:ext>
                </a:extLst>
              </p:cNvPr>
              <p:cNvSpPr/>
              <p:nvPr/>
            </p:nvSpPr>
            <p:spPr bwMode="auto">
              <a:xfrm>
                <a:off x="7426325" y="3900488"/>
                <a:ext cx="525462" cy="320675"/>
              </a:xfrm>
              <a:custGeom>
                <a:avLst/>
                <a:gdLst>
                  <a:gd name="T0" fmla="*/ 1 w 146"/>
                  <a:gd name="T1" fmla="*/ 48 h 89"/>
                  <a:gd name="T2" fmla="*/ 3 w 146"/>
                  <a:gd name="T3" fmla="*/ 68 h 89"/>
                  <a:gd name="T4" fmla="*/ 37 w 146"/>
                  <a:gd name="T5" fmla="*/ 89 h 89"/>
                  <a:gd name="T6" fmla="*/ 143 w 146"/>
                  <a:gd name="T7" fmla="*/ 76 h 89"/>
                  <a:gd name="T8" fmla="*/ 141 w 146"/>
                  <a:gd name="T9" fmla="*/ 20 h 89"/>
                  <a:gd name="T10" fmla="*/ 140 w 146"/>
                  <a:gd name="T11" fmla="*/ 14 h 89"/>
                  <a:gd name="T12" fmla="*/ 135 w 146"/>
                  <a:gd name="T13" fmla="*/ 12 h 89"/>
                  <a:gd name="T14" fmla="*/ 52 w 146"/>
                  <a:gd name="T15" fmla="*/ 4 h 89"/>
                  <a:gd name="T16" fmla="*/ 12 w 146"/>
                  <a:gd name="T17" fmla="*/ 14 h 89"/>
                  <a:gd name="T18" fmla="*/ 1 w 146"/>
                  <a:gd name="T19" fmla="*/ 4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6" h="89">
                    <a:moveTo>
                      <a:pt x="1" y="48"/>
                    </a:moveTo>
                    <a:cubicBezTo>
                      <a:pt x="1" y="48"/>
                      <a:pt x="0" y="62"/>
                      <a:pt x="3" y="68"/>
                    </a:cubicBezTo>
                    <a:cubicBezTo>
                      <a:pt x="8" y="82"/>
                      <a:pt x="37" y="89"/>
                      <a:pt x="37" y="89"/>
                    </a:cubicBezTo>
                    <a:cubicBezTo>
                      <a:pt x="37" y="89"/>
                      <a:pt x="141" y="85"/>
                      <a:pt x="143" y="76"/>
                    </a:cubicBezTo>
                    <a:cubicBezTo>
                      <a:pt x="146" y="57"/>
                      <a:pt x="141" y="39"/>
                      <a:pt x="141" y="20"/>
                    </a:cubicBezTo>
                    <a:cubicBezTo>
                      <a:pt x="141" y="18"/>
                      <a:pt x="141" y="16"/>
                      <a:pt x="140" y="14"/>
                    </a:cubicBezTo>
                    <a:cubicBezTo>
                      <a:pt x="139" y="13"/>
                      <a:pt x="137" y="12"/>
                      <a:pt x="135" y="12"/>
                    </a:cubicBezTo>
                    <a:cubicBezTo>
                      <a:pt x="108" y="3"/>
                      <a:pt x="80" y="0"/>
                      <a:pt x="52" y="4"/>
                    </a:cubicBezTo>
                    <a:cubicBezTo>
                      <a:pt x="41" y="5"/>
                      <a:pt x="21" y="7"/>
                      <a:pt x="12" y="14"/>
                    </a:cubicBezTo>
                    <a:cubicBezTo>
                      <a:pt x="1" y="22"/>
                      <a:pt x="1" y="48"/>
                      <a:pt x="1" y="48"/>
                    </a:cubicBezTo>
                  </a:path>
                </a:pathLst>
              </a:custGeom>
              <a:solidFill>
                <a:srgbClr val="E28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ṣḻïdè">
                <a:extLst>
                  <a:ext uri="{FF2B5EF4-FFF2-40B4-BE49-F238E27FC236}">
                    <a16:creationId xmlns:a16="http://schemas.microsoft.com/office/drawing/2014/main" xmlns="" id="{A9CECD64-66CA-4CB0-926F-AB0BDD372D9F}"/>
                  </a:ext>
                </a:extLst>
              </p:cNvPr>
              <p:cNvSpPr/>
              <p:nvPr/>
            </p:nvSpPr>
            <p:spPr bwMode="auto">
              <a:xfrm>
                <a:off x="7050088" y="3852863"/>
                <a:ext cx="201612" cy="144462"/>
              </a:xfrm>
              <a:custGeom>
                <a:avLst/>
                <a:gdLst>
                  <a:gd name="T0" fmla="*/ 27 w 56"/>
                  <a:gd name="T1" fmla="*/ 1 h 40"/>
                  <a:gd name="T2" fmla="*/ 24 w 56"/>
                  <a:gd name="T3" fmla="*/ 1 h 40"/>
                  <a:gd name="T4" fmla="*/ 22 w 56"/>
                  <a:gd name="T5" fmla="*/ 3 h 40"/>
                  <a:gd name="T6" fmla="*/ 1 w 56"/>
                  <a:gd name="T7" fmla="*/ 14 h 40"/>
                  <a:gd name="T8" fmla="*/ 2 w 56"/>
                  <a:gd name="T9" fmla="*/ 24 h 40"/>
                  <a:gd name="T10" fmla="*/ 9 w 56"/>
                  <a:gd name="T11" fmla="*/ 31 h 40"/>
                  <a:gd name="T12" fmla="*/ 34 w 56"/>
                  <a:gd name="T13" fmla="*/ 36 h 40"/>
                  <a:gd name="T14" fmla="*/ 56 w 56"/>
                  <a:gd name="T15" fmla="*/ 40 h 40"/>
                  <a:gd name="T16" fmla="*/ 56 w 56"/>
                  <a:gd name="T17" fmla="*/ 30 h 40"/>
                  <a:gd name="T18" fmla="*/ 44 w 56"/>
                  <a:gd name="T19" fmla="*/ 24 h 40"/>
                  <a:gd name="T20" fmla="*/ 45 w 56"/>
                  <a:gd name="T21" fmla="*/ 17 h 40"/>
                  <a:gd name="T22" fmla="*/ 27 w 56"/>
                  <a:gd name="T23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40">
                    <a:moveTo>
                      <a:pt x="27" y="1"/>
                    </a:moveTo>
                    <a:cubicBezTo>
                      <a:pt x="26" y="1"/>
                      <a:pt x="25" y="0"/>
                      <a:pt x="24" y="1"/>
                    </a:cubicBezTo>
                    <a:cubicBezTo>
                      <a:pt x="23" y="1"/>
                      <a:pt x="23" y="2"/>
                      <a:pt x="22" y="3"/>
                    </a:cubicBezTo>
                    <a:cubicBezTo>
                      <a:pt x="18" y="10"/>
                      <a:pt x="5" y="7"/>
                      <a:pt x="1" y="14"/>
                    </a:cubicBezTo>
                    <a:cubicBezTo>
                      <a:pt x="0" y="17"/>
                      <a:pt x="0" y="21"/>
                      <a:pt x="2" y="24"/>
                    </a:cubicBezTo>
                    <a:cubicBezTo>
                      <a:pt x="4" y="27"/>
                      <a:pt x="7" y="29"/>
                      <a:pt x="9" y="31"/>
                    </a:cubicBezTo>
                    <a:cubicBezTo>
                      <a:pt x="16" y="36"/>
                      <a:pt x="34" y="36"/>
                      <a:pt x="34" y="36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6" y="18"/>
                      <a:pt x="45" y="17"/>
                    </a:cubicBezTo>
                    <a:cubicBezTo>
                      <a:pt x="39" y="10"/>
                      <a:pt x="31" y="4"/>
                      <a:pt x="27" y="1"/>
                    </a:cubicBezTo>
                    <a:close/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Slíḓé">
                <a:extLst>
                  <a:ext uri="{FF2B5EF4-FFF2-40B4-BE49-F238E27FC236}">
                    <a16:creationId xmlns:a16="http://schemas.microsoft.com/office/drawing/2014/main" xmlns="" id="{AE954A33-639A-4C8A-9DE1-A309D285B195}"/>
                  </a:ext>
                </a:extLst>
              </p:cNvPr>
              <p:cNvSpPr/>
              <p:nvPr/>
            </p:nvSpPr>
            <p:spPr bwMode="auto">
              <a:xfrm>
                <a:off x="7089775" y="3846513"/>
                <a:ext cx="93662" cy="60325"/>
              </a:xfrm>
              <a:custGeom>
                <a:avLst/>
                <a:gdLst>
                  <a:gd name="T0" fmla="*/ 17 w 26"/>
                  <a:gd name="T1" fmla="*/ 3 h 17"/>
                  <a:gd name="T2" fmla="*/ 14 w 26"/>
                  <a:gd name="T3" fmla="*/ 1 h 17"/>
                  <a:gd name="T4" fmla="*/ 9 w 26"/>
                  <a:gd name="T5" fmla="*/ 0 h 17"/>
                  <a:gd name="T6" fmla="*/ 3 w 26"/>
                  <a:gd name="T7" fmla="*/ 1 h 17"/>
                  <a:gd name="T8" fmla="*/ 0 w 26"/>
                  <a:gd name="T9" fmla="*/ 2 h 17"/>
                  <a:gd name="T10" fmla="*/ 1 w 26"/>
                  <a:gd name="T11" fmla="*/ 5 h 17"/>
                  <a:gd name="T12" fmla="*/ 10 w 26"/>
                  <a:gd name="T13" fmla="*/ 10 h 17"/>
                  <a:gd name="T14" fmla="*/ 17 w 26"/>
                  <a:gd name="T15" fmla="*/ 16 h 17"/>
                  <a:gd name="T16" fmla="*/ 20 w 26"/>
                  <a:gd name="T17" fmla="*/ 17 h 17"/>
                  <a:gd name="T18" fmla="*/ 23 w 26"/>
                  <a:gd name="T19" fmla="*/ 16 h 17"/>
                  <a:gd name="T20" fmla="*/ 24 w 26"/>
                  <a:gd name="T21" fmla="*/ 10 h 17"/>
                  <a:gd name="T22" fmla="*/ 17 w 26"/>
                  <a:gd name="T2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17">
                    <a:moveTo>
                      <a:pt x="17" y="3"/>
                    </a:moveTo>
                    <a:cubicBezTo>
                      <a:pt x="16" y="2"/>
                      <a:pt x="15" y="1"/>
                      <a:pt x="14" y="1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7" y="0"/>
                      <a:pt x="5" y="1"/>
                      <a:pt x="3" y="1"/>
                    </a:cubicBez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4" y="7"/>
                      <a:pt x="7" y="8"/>
                      <a:pt x="10" y="10"/>
                    </a:cubicBezTo>
                    <a:cubicBezTo>
                      <a:pt x="13" y="12"/>
                      <a:pt x="14" y="15"/>
                      <a:pt x="17" y="16"/>
                    </a:cubicBezTo>
                    <a:cubicBezTo>
                      <a:pt x="18" y="17"/>
                      <a:pt x="19" y="17"/>
                      <a:pt x="20" y="17"/>
                    </a:cubicBezTo>
                    <a:cubicBezTo>
                      <a:pt x="21" y="17"/>
                      <a:pt x="22" y="17"/>
                      <a:pt x="23" y="16"/>
                    </a:cubicBezTo>
                    <a:cubicBezTo>
                      <a:pt x="26" y="14"/>
                      <a:pt x="26" y="13"/>
                      <a:pt x="24" y="10"/>
                    </a:cubicBezTo>
                    <a:cubicBezTo>
                      <a:pt x="22" y="8"/>
                      <a:pt x="19" y="5"/>
                      <a:pt x="17" y="3"/>
                    </a:cubicBezTo>
                    <a:close/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sḷídê">
                <a:extLst>
                  <a:ext uri="{FF2B5EF4-FFF2-40B4-BE49-F238E27FC236}">
                    <a16:creationId xmlns:a16="http://schemas.microsoft.com/office/drawing/2014/main" xmlns="" id="{005A1090-D442-4825-865F-4F27718EF0D6}"/>
                  </a:ext>
                </a:extLst>
              </p:cNvPr>
              <p:cNvSpPr/>
              <p:nvPr/>
            </p:nvSpPr>
            <p:spPr bwMode="auto">
              <a:xfrm>
                <a:off x="7205663" y="3327400"/>
                <a:ext cx="844550" cy="746125"/>
              </a:xfrm>
              <a:custGeom>
                <a:avLst/>
                <a:gdLst>
                  <a:gd name="T0" fmla="*/ 98 w 234"/>
                  <a:gd name="T1" fmla="*/ 9 h 207"/>
                  <a:gd name="T2" fmla="*/ 156 w 234"/>
                  <a:gd name="T3" fmla="*/ 0 h 207"/>
                  <a:gd name="T4" fmla="*/ 189 w 234"/>
                  <a:gd name="T5" fmla="*/ 6 h 207"/>
                  <a:gd name="T6" fmla="*/ 233 w 234"/>
                  <a:gd name="T7" fmla="*/ 58 h 207"/>
                  <a:gd name="T8" fmla="*/ 218 w 234"/>
                  <a:gd name="T9" fmla="*/ 193 h 207"/>
                  <a:gd name="T10" fmla="*/ 175 w 234"/>
                  <a:gd name="T11" fmla="*/ 205 h 207"/>
                  <a:gd name="T12" fmla="*/ 0 w 234"/>
                  <a:gd name="T13" fmla="*/ 186 h 207"/>
                  <a:gd name="T14" fmla="*/ 3 w 234"/>
                  <a:gd name="T15" fmla="*/ 168 h 207"/>
                  <a:gd name="T16" fmla="*/ 166 w 234"/>
                  <a:gd name="T17" fmla="*/ 156 h 207"/>
                  <a:gd name="T18" fmla="*/ 102 w 234"/>
                  <a:gd name="T19" fmla="*/ 29 h 207"/>
                  <a:gd name="T20" fmla="*/ 98 w 234"/>
                  <a:gd name="T21" fmla="*/ 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" h="207">
                    <a:moveTo>
                      <a:pt x="98" y="9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214" y="11"/>
                      <a:pt x="233" y="32"/>
                      <a:pt x="233" y="58"/>
                    </a:cubicBezTo>
                    <a:cubicBezTo>
                      <a:pt x="234" y="101"/>
                      <a:pt x="232" y="162"/>
                      <a:pt x="218" y="193"/>
                    </a:cubicBezTo>
                    <a:cubicBezTo>
                      <a:pt x="212" y="207"/>
                      <a:pt x="190" y="205"/>
                      <a:pt x="175" y="205"/>
                    </a:cubicBezTo>
                    <a:cubicBezTo>
                      <a:pt x="130" y="205"/>
                      <a:pt x="41" y="204"/>
                      <a:pt x="0" y="186"/>
                    </a:cubicBezTo>
                    <a:cubicBezTo>
                      <a:pt x="1" y="180"/>
                      <a:pt x="0" y="174"/>
                      <a:pt x="3" y="168"/>
                    </a:cubicBezTo>
                    <a:cubicBezTo>
                      <a:pt x="43" y="162"/>
                      <a:pt x="126" y="149"/>
                      <a:pt x="166" y="156"/>
                    </a:cubicBezTo>
                    <a:cubicBezTo>
                      <a:pt x="134" y="120"/>
                      <a:pt x="111" y="76"/>
                      <a:pt x="102" y="29"/>
                    </a:cubicBezTo>
                    <a:cubicBezTo>
                      <a:pt x="101" y="22"/>
                      <a:pt x="98" y="9"/>
                      <a:pt x="98" y="9"/>
                    </a:cubicBezTo>
                  </a:path>
                </a:pathLst>
              </a:custGeom>
              <a:solidFill>
                <a:srgbClr val="E28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ṣḷîdé">
                <a:extLst>
                  <a:ext uri="{FF2B5EF4-FFF2-40B4-BE49-F238E27FC236}">
                    <a16:creationId xmlns:a16="http://schemas.microsoft.com/office/drawing/2014/main" xmlns="" id="{3215433B-E5E0-47E1-A214-BD2E78D192FF}"/>
                  </a:ext>
                </a:extLst>
              </p:cNvPr>
              <p:cNvSpPr/>
              <p:nvPr/>
            </p:nvSpPr>
            <p:spPr bwMode="auto">
              <a:xfrm>
                <a:off x="7605713" y="3324225"/>
                <a:ext cx="220662" cy="190500"/>
              </a:xfrm>
              <a:custGeom>
                <a:avLst/>
                <a:gdLst>
                  <a:gd name="T0" fmla="*/ 2 w 61"/>
                  <a:gd name="T1" fmla="*/ 12 h 53"/>
                  <a:gd name="T2" fmla="*/ 1 w 61"/>
                  <a:gd name="T3" fmla="*/ 17 h 53"/>
                  <a:gd name="T4" fmla="*/ 4 w 61"/>
                  <a:gd name="T5" fmla="*/ 46 h 53"/>
                  <a:gd name="T6" fmla="*/ 5 w 61"/>
                  <a:gd name="T7" fmla="*/ 50 h 53"/>
                  <a:gd name="T8" fmla="*/ 17 w 61"/>
                  <a:gd name="T9" fmla="*/ 51 h 53"/>
                  <a:gd name="T10" fmla="*/ 34 w 61"/>
                  <a:gd name="T11" fmla="*/ 42 h 53"/>
                  <a:gd name="T12" fmla="*/ 59 w 61"/>
                  <a:gd name="T13" fmla="*/ 18 h 53"/>
                  <a:gd name="T14" fmla="*/ 61 w 61"/>
                  <a:gd name="T15" fmla="*/ 13 h 53"/>
                  <a:gd name="T16" fmla="*/ 51 w 61"/>
                  <a:gd name="T17" fmla="*/ 5 h 53"/>
                  <a:gd name="T18" fmla="*/ 2 w 61"/>
                  <a:gd name="T19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53">
                    <a:moveTo>
                      <a:pt x="2" y="12"/>
                    </a:moveTo>
                    <a:cubicBezTo>
                      <a:pt x="1" y="13"/>
                      <a:pt x="1" y="15"/>
                      <a:pt x="1" y="17"/>
                    </a:cubicBezTo>
                    <a:cubicBezTo>
                      <a:pt x="0" y="27"/>
                      <a:pt x="1" y="37"/>
                      <a:pt x="4" y="46"/>
                    </a:cubicBezTo>
                    <a:cubicBezTo>
                      <a:pt x="4" y="47"/>
                      <a:pt x="5" y="49"/>
                      <a:pt x="5" y="50"/>
                    </a:cubicBezTo>
                    <a:cubicBezTo>
                      <a:pt x="8" y="53"/>
                      <a:pt x="13" y="53"/>
                      <a:pt x="17" y="51"/>
                    </a:cubicBezTo>
                    <a:cubicBezTo>
                      <a:pt x="23" y="49"/>
                      <a:pt x="28" y="46"/>
                      <a:pt x="34" y="42"/>
                    </a:cubicBezTo>
                    <a:cubicBezTo>
                      <a:pt x="44" y="36"/>
                      <a:pt x="54" y="29"/>
                      <a:pt x="59" y="18"/>
                    </a:cubicBezTo>
                    <a:cubicBezTo>
                      <a:pt x="60" y="16"/>
                      <a:pt x="61" y="14"/>
                      <a:pt x="61" y="13"/>
                    </a:cubicBezTo>
                    <a:cubicBezTo>
                      <a:pt x="60" y="8"/>
                      <a:pt x="55" y="6"/>
                      <a:pt x="51" y="5"/>
                    </a:cubicBezTo>
                    <a:cubicBezTo>
                      <a:pt x="41" y="2"/>
                      <a:pt x="8" y="0"/>
                      <a:pt x="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ŝľiḑè">
                <a:extLst>
                  <a:ext uri="{FF2B5EF4-FFF2-40B4-BE49-F238E27FC236}">
                    <a16:creationId xmlns:a16="http://schemas.microsoft.com/office/drawing/2014/main" xmlns="" id="{0AB23496-5D13-4426-A7E1-34EBD1020E98}"/>
                  </a:ext>
                </a:extLst>
              </p:cNvPr>
              <p:cNvSpPr/>
              <p:nvPr/>
            </p:nvSpPr>
            <p:spPr bwMode="auto">
              <a:xfrm>
                <a:off x="7361238" y="2714625"/>
                <a:ext cx="465137" cy="735012"/>
              </a:xfrm>
              <a:custGeom>
                <a:avLst/>
                <a:gdLst>
                  <a:gd name="T0" fmla="*/ 115 w 129"/>
                  <a:gd name="T1" fmla="*/ 184 h 204"/>
                  <a:gd name="T2" fmla="*/ 82 w 129"/>
                  <a:gd name="T3" fmla="*/ 204 h 204"/>
                  <a:gd name="T4" fmla="*/ 71 w 129"/>
                  <a:gd name="T5" fmla="*/ 153 h 204"/>
                  <a:gd name="T6" fmla="*/ 47 w 129"/>
                  <a:gd name="T7" fmla="*/ 155 h 204"/>
                  <a:gd name="T8" fmla="*/ 2 w 129"/>
                  <a:gd name="T9" fmla="*/ 119 h 204"/>
                  <a:gd name="T10" fmla="*/ 7 w 129"/>
                  <a:gd name="T11" fmla="*/ 82 h 204"/>
                  <a:gd name="T12" fmla="*/ 38 w 129"/>
                  <a:gd name="T13" fmla="*/ 10 h 204"/>
                  <a:gd name="T14" fmla="*/ 60 w 129"/>
                  <a:gd name="T15" fmla="*/ 0 h 204"/>
                  <a:gd name="T16" fmla="*/ 95 w 129"/>
                  <a:gd name="T17" fmla="*/ 5 h 204"/>
                  <a:gd name="T18" fmla="*/ 122 w 129"/>
                  <a:gd name="T19" fmla="*/ 26 h 204"/>
                  <a:gd name="T20" fmla="*/ 128 w 129"/>
                  <a:gd name="T21" fmla="*/ 66 h 204"/>
                  <a:gd name="T22" fmla="*/ 119 w 129"/>
                  <a:gd name="T23" fmla="*/ 106 h 204"/>
                  <a:gd name="T24" fmla="*/ 111 w 129"/>
                  <a:gd name="T25" fmla="*/ 130 h 204"/>
                  <a:gd name="T26" fmla="*/ 115 w 129"/>
                  <a:gd name="T27" fmla="*/ 18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204">
                    <a:moveTo>
                      <a:pt x="115" y="184"/>
                    </a:moveTo>
                    <a:cubicBezTo>
                      <a:pt x="101" y="194"/>
                      <a:pt x="82" y="204"/>
                      <a:pt x="82" y="204"/>
                    </a:cubicBezTo>
                    <a:cubicBezTo>
                      <a:pt x="71" y="153"/>
                      <a:pt x="71" y="153"/>
                      <a:pt x="71" y="153"/>
                    </a:cubicBezTo>
                    <a:cubicBezTo>
                      <a:pt x="71" y="153"/>
                      <a:pt x="52" y="156"/>
                      <a:pt x="47" y="155"/>
                    </a:cubicBezTo>
                    <a:cubicBezTo>
                      <a:pt x="26" y="153"/>
                      <a:pt x="6" y="139"/>
                      <a:pt x="2" y="119"/>
                    </a:cubicBezTo>
                    <a:cubicBezTo>
                      <a:pt x="0" y="106"/>
                      <a:pt x="3" y="94"/>
                      <a:pt x="7" y="82"/>
                    </a:cubicBezTo>
                    <a:cubicBezTo>
                      <a:pt x="15" y="57"/>
                      <a:pt x="22" y="31"/>
                      <a:pt x="38" y="10"/>
                    </a:cubicBezTo>
                    <a:cubicBezTo>
                      <a:pt x="43" y="3"/>
                      <a:pt x="51" y="1"/>
                      <a:pt x="60" y="0"/>
                    </a:cubicBezTo>
                    <a:cubicBezTo>
                      <a:pt x="72" y="0"/>
                      <a:pt x="83" y="1"/>
                      <a:pt x="95" y="5"/>
                    </a:cubicBezTo>
                    <a:cubicBezTo>
                      <a:pt x="106" y="9"/>
                      <a:pt x="116" y="16"/>
                      <a:pt x="122" y="26"/>
                    </a:cubicBezTo>
                    <a:cubicBezTo>
                      <a:pt x="129" y="38"/>
                      <a:pt x="129" y="52"/>
                      <a:pt x="128" y="66"/>
                    </a:cubicBezTo>
                    <a:cubicBezTo>
                      <a:pt x="126" y="79"/>
                      <a:pt x="121" y="92"/>
                      <a:pt x="119" y="106"/>
                    </a:cubicBezTo>
                    <a:cubicBezTo>
                      <a:pt x="118" y="110"/>
                      <a:pt x="112" y="120"/>
                      <a:pt x="111" y="130"/>
                    </a:cubicBezTo>
                    <a:cubicBezTo>
                      <a:pt x="109" y="150"/>
                      <a:pt x="113" y="175"/>
                      <a:pt x="115" y="184"/>
                    </a:cubicBezTo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ṥlîḓe">
                <a:extLst>
                  <a:ext uri="{FF2B5EF4-FFF2-40B4-BE49-F238E27FC236}">
                    <a16:creationId xmlns:a16="http://schemas.microsoft.com/office/drawing/2014/main" xmlns="" id="{72DB4A83-8C91-4D54-8739-4CFDB19CA545}"/>
                  </a:ext>
                </a:extLst>
              </p:cNvPr>
              <p:cNvSpPr/>
              <p:nvPr/>
            </p:nvSpPr>
            <p:spPr bwMode="auto">
              <a:xfrm>
                <a:off x="7537450" y="2714625"/>
                <a:ext cx="288925" cy="468312"/>
              </a:xfrm>
              <a:custGeom>
                <a:avLst/>
                <a:gdLst>
                  <a:gd name="T0" fmla="*/ 49 w 80"/>
                  <a:gd name="T1" fmla="*/ 104 h 130"/>
                  <a:gd name="T2" fmla="*/ 63 w 80"/>
                  <a:gd name="T3" fmla="*/ 130 h 130"/>
                  <a:gd name="T4" fmla="*/ 70 w 80"/>
                  <a:gd name="T5" fmla="*/ 106 h 130"/>
                  <a:gd name="T6" fmla="*/ 79 w 80"/>
                  <a:gd name="T7" fmla="*/ 66 h 130"/>
                  <a:gd name="T8" fmla="*/ 73 w 80"/>
                  <a:gd name="T9" fmla="*/ 26 h 130"/>
                  <a:gd name="T10" fmla="*/ 46 w 80"/>
                  <a:gd name="T11" fmla="*/ 5 h 130"/>
                  <a:gd name="T12" fmla="*/ 11 w 80"/>
                  <a:gd name="T13" fmla="*/ 0 h 130"/>
                  <a:gd name="T14" fmla="*/ 0 w 80"/>
                  <a:gd name="T15" fmla="*/ 2 h 130"/>
                  <a:gd name="T16" fmla="*/ 49 w 80"/>
                  <a:gd name="T17" fmla="*/ 18 h 130"/>
                  <a:gd name="T18" fmla="*/ 49 w 80"/>
                  <a:gd name="T19" fmla="*/ 10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30">
                    <a:moveTo>
                      <a:pt x="49" y="104"/>
                    </a:moveTo>
                    <a:cubicBezTo>
                      <a:pt x="51" y="114"/>
                      <a:pt x="60" y="128"/>
                      <a:pt x="63" y="130"/>
                    </a:cubicBezTo>
                    <a:cubicBezTo>
                      <a:pt x="63" y="126"/>
                      <a:pt x="69" y="110"/>
                      <a:pt x="70" y="106"/>
                    </a:cubicBezTo>
                    <a:cubicBezTo>
                      <a:pt x="72" y="92"/>
                      <a:pt x="77" y="79"/>
                      <a:pt x="79" y="66"/>
                    </a:cubicBezTo>
                    <a:cubicBezTo>
                      <a:pt x="80" y="52"/>
                      <a:pt x="80" y="38"/>
                      <a:pt x="73" y="26"/>
                    </a:cubicBezTo>
                    <a:cubicBezTo>
                      <a:pt x="67" y="16"/>
                      <a:pt x="57" y="9"/>
                      <a:pt x="46" y="5"/>
                    </a:cubicBezTo>
                    <a:cubicBezTo>
                      <a:pt x="34" y="1"/>
                      <a:pt x="23" y="0"/>
                      <a:pt x="11" y="0"/>
                    </a:cubicBezTo>
                    <a:cubicBezTo>
                      <a:pt x="7" y="0"/>
                      <a:pt x="4" y="1"/>
                      <a:pt x="0" y="2"/>
                    </a:cubicBezTo>
                    <a:cubicBezTo>
                      <a:pt x="11" y="15"/>
                      <a:pt x="45" y="25"/>
                      <a:pt x="49" y="18"/>
                    </a:cubicBezTo>
                    <a:cubicBezTo>
                      <a:pt x="31" y="47"/>
                      <a:pt x="41" y="71"/>
                      <a:pt x="49" y="104"/>
                    </a:cubicBezTo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ṡ1ïḋe">
                <a:extLst>
                  <a:ext uri="{FF2B5EF4-FFF2-40B4-BE49-F238E27FC236}">
                    <a16:creationId xmlns:a16="http://schemas.microsoft.com/office/drawing/2014/main" xmlns="" id="{D6B6B470-184D-450B-9B9E-85BC915C295C}"/>
                  </a:ext>
                </a:extLst>
              </p:cNvPr>
              <p:cNvSpPr/>
              <p:nvPr/>
            </p:nvSpPr>
            <p:spPr bwMode="auto">
              <a:xfrm>
                <a:off x="7580313" y="2944813"/>
                <a:ext cx="252412" cy="176212"/>
              </a:xfrm>
              <a:custGeom>
                <a:avLst/>
                <a:gdLst>
                  <a:gd name="T0" fmla="*/ 45 w 70"/>
                  <a:gd name="T1" fmla="*/ 1 h 49"/>
                  <a:gd name="T2" fmla="*/ 65 w 70"/>
                  <a:gd name="T3" fmla="*/ 8 h 49"/>
                  <a:gd name="T4" fmla="*/ 64 w 70"/>
                  <a:gd name="T5" fmla="*/ 31 h 49"/>
                  <a:gd name="T6" fmla="*/ 50 w 70"/>
                  <a:gd name="T7" fmla="*/ 45 h 49"/>
                  <a:gd name="T8" fmla="*/ 24 w 70"/>
                  <a:gd name="T9" fmla="*/ 43 h 49"/>
                  <a:gd name="T10" fmla="*/ 45 w 70"/>
                  <a:gd name="T11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49">
                    <a:moveTo>
                      <a:pt x="45" y="1"/>
                    </a:moveTo>
                    <a:cubicBezTo>
                      <a:pt x="52" y="0"/>
                      <a:pt x="60" y="2"/>
                      <a:pt x="65" y="8"/>
                    </a:cubicBezTo>
                    <a:cubicBezTo>
                      <a:pt x="70" y="14"/>
                      <a:pt x="68" y="24"/>
                      <a:pt x="64" y="31"/>
                    </a:cubicBezTo>
                    <a:cubicBezTo>
                      <a:pt x="60" y="37"/>
                      <a:pt x="56" y="42"/>
                      <a:pt x="50" y="45"/>
                    </a:cubicBezTo>
                    <a:cubicBezTo>
                      <a:pt x="42" y="49"/>
                      <a:pt x="31" y="49"/>
                      <a:pt x="24" y="43"/>
                    </a:cubicBezTo>
                    <a:cubicBezTo>
                      <a:pt x="0" y="27"/>
                      <a:pt x="24" y="4"/>
                      <a:pt x="45" y="1"/>
                    </a:cubicBezTo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šļîďê">
                <a:extLst>
                  <a:ext uri="{FF2B5EF4-FFF2-40B4-BE49-F238E27FC236}">
                    <a16:creationId xmlns:a16="http://schemas.microsoft.com/office/drawing/2014/main" xmlns="" id="{20E719B8-1F15-4420-8671-2176C53D1B41}"/>
                  </a:ext>
                </a:extLst>
              </p:cNvPr>
              <p:cNvSpPr/>
              <p:nvPr/>
            </p:nvSpPr>
            <p:spPr bwMode="auto">
              <a:xfrm>
                <a:off x="7291388" y="2952750"/>
                <a:ext cx="412750" cy="414337"/>
              </a:xfrm>
              <a:custGeom>
                <a:avLst/>
                <a:gdLst>
                  <a:gd name="T0" fmla="*/ 2 w 114"/>
                  <a:gd name="T1" fmla="*/ 77 h 115"/>
                  <a:gd name="T2" fmla="*/ 30 w 114"/>
                  <a:gd name="T3" fmla="*/ 111 h 115"/>
                  <a:gd name="T4" fmla="*/ 70 w 114"/>
                  <a:gd name="T5" fmla="*/ 110 h 115"/>
                  <a:gd name="T6" fmla="*/ 99 w 114"/>
                  <a:gd name="T7" fmla="*/ 44 h 115"/>
                  <a:gd name="T8" fmla="*/ 112 w 114"/>
                  <a:gd name="T9" fmla="*/ 2 h 115"/>
                  <a:gd name="T10" fmla="*/ 92 w 114"/>
                  <a:gd name="T11" fmla="*/ 15 h 115"/>
                  <a:gd name="T12" fmla="*/ 67 w 114"/>
                  <a:gd name="T13" fmla="*/ 36 h 115"/>
                  <a:gd name="T14" fmla="*/ 37 w 114"/>
                  <a:gd name="T15" fmla="*/ 10 h 115"/>
                  <a:gd name="T16" fmla="*/ 21 w 114"/>
                  <a:gd name="T17" fmla="*/ 12 h 115"/>
                  <a:gd name="T18" fmla="*/ 2 w 114"/>
                  <a:gd name="T19" fmla="*/ 7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5">
                    <a:moveTo>
                      <a:pt x="2" y="77"/>
                    </a:moveTo>
                    <a:cubicBezTo>
                      <a:pt x="4" y="94"/>
                      <a:pt x="13" y="108"/>
                      <a:pt x="30" y="111"/>
                    </a:cubicBezTo>
                    <a:cubicBezTo>
                      <a:pt x="43" y="113"/>
                      <a:pt x="58" y="115"/>
                      <a:pt x="70" y="110"/>
                    </a:cubicBezTo>
                    <a:cubicBezTo>
                      <a:pt x="114" y="95"/>
                      <a:pt x="95" y="54"/>
                      <a:pt x="99" y="44"/>
                    </a:cubicBezTo>
                    <a:cubicBezTo>
                      <a:pt x="104" y="30"/>
                      <a:pt x="109" y="17"/>
                      <a:pt x="112" y="2"/>
                    </a:cubicBezTo>
                    <a:cubicBezTo>
                      <a:pt x="103" y="0"/>
                      <a:pt x="97" y="8"/>
                      <a:pt x="92" y="15"/>
                    </a:cubicBezTo>
                    <a:cubicBezTo>
                      <a:pt x="87" y="22"/>
                      <a:pt x="75" y="38"/>
                      <a:pt x="67" y="36"/>
                    </a:cubicBezTo>
                    <a:cubicBezTo>
                      <a:pt x="61" y="24"/>
                      <a:pt x="50" y="11"/>
                      <a:pt x="37" y="10"/>
                    </a:cubicBezTo>
                    <a:cubicBezTo>
                      <a:pt x="31" y="9"/>
                      <a:pt x="24" y="7"/>
                      <a:pt x="21" y="12"/>
                    </a:cubicBezTo>
                    <a:cubicBezTo>
                      <a:pt x="7" y="39"/>
                      <a:pt x="0" y="63"/>
                      <a:pt x="2" y="77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S1ïḓê">
                <a:extLst>
                  <a:ext uri="{FF2B5EF4-FFF2-40B4-BE49-F238E27FC236}">
                    <a16:creationId xmlns:a16="http://schemas.microsoft.com/office/drawing/2014/main" xmlns="" id="{FDEBD9F0-5DF3-4F58-897E-537DDBC8002C}"/>
                  </a:ext>
                </a:extLst>
              </p:cNvPr>
              <p:cNvSpPr/>
              <p:nvPr/>
            </p:nvSpPr>
            <p:spPr bwMode="auto">
              <a:xfrm>
                <a:off x="7256463" y="3151188"/>
                <a:ext cx="144462" cy="349250"/>
              </a:xfrm>
              <a:custGeom>
                <a:avLst/>
                <a:gdLst>
                  <a:gd name="T0" fmla="*/ 21 w 40"/>
                  <a:gd name="T1" fmla="*/ 87 h 97"/>
                  <a:gd name="T2" fmla="*/ 22 w 40"/>
                  <a:gd name="T3" fmla="*/ 88 h 97"/>
                  <a:gd name="T4" fmla="*/ 38 w 40"/>
                  <a:gd name="T5" fmla="*/ 57 h 97"/>
                  <a:gd name="T6" fmla="*/ 40 w 40"/>
                  <a:gd name="T7" fmla="*/ 48 h 97"/>
                  <a:gd name="T8" fmla="*/ 34 w 40"/>
                  <a:gd name="T9" fmla="*/ 38 h 97"/>
                  <a:gd name="T10" fmla="*/ 25 w 40"/>
                  <a:gd name="T11" fmla="*/ 27 h 97"/>
                  <a:gd name="T12" fmla="*/ 33 w 40"/>
                  <a:gd name="T13" fmla="*/ 13 h 97"/>
                  <a:gd name="T14" fmla="*/ 36 w 40"/>
                  <a:gd name="T15" fmla="*/ 7 h 97"/>
                  <a:gd name="T16" fmla="*/ 34 w 40"/>
                  <a:gd name="T17" fmla="*/ 1 h 97"/>
                  <a:gd name="T18" fmla="*/ 28 w 40"/>
                  <a:gd name="T19" fmla="*/ 1 h 97"/>
                  <a:gd name="T20" fmla="*/ 1 w 40"/>
                  <a:gd name="T21" fmla="*/ 81 h 97"/>
                  <a:gd name="T22" fmla="*/ 6 w 40"/>
                  <a:gd name="T23" fmla="*/ 94 h 97"/>
                  <a:gd name="T24" fmla="*/ 21 w 40"/>
                  <a:gd name="T25" fmla="*/ 8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97">
                    <a:moveTo>
                      <a:pt x="21" y="87"/>
                    </a:moveTo>
                    <a:cubicBezTo>
                      <a:pt x="22" y="87"/>
                      <a:pt x="22" y="87"/>
                      <a:pt x="22" y="88"/>
                    </a:cubicBezTo>
                    <a:cubicBezTo>
                      <a:pt x="28" y="78"/>
                      <a:pt x="33" y="67"/>
                      <a:pt x="38" y="57"/>
                    </a:cubicBezTo>
                    <a:cubicBezTo>
                      <a:pt x="39" y="54"/>
                      <a:pt x="40" y="51"/>
                      <a:pt x="40" y="48"/>
                    </a:cubicBezTo>
                    <a:cubicBezTo>
                      <a:pt x="39" y="44"/>
                      <a:pt x="37" y="41"/>
                      <a:pt x="34" y="38"/>
                    </a:cubicBezTo>
                    <a:cubicBezTo>
                      <a:pt x="31" y="35"/>
                      <a:pt x="28" y="31"/>
                      <a:pt x="25" y="27"/>
                    </a:cubicBezTo>
                    <a:cubicBezTo>
                      <a:pt x="28" y="23"/>
                      <a:pt x="31" y="18"/>
                      <a:pt x="33" y="13"/>
                    </a:cubicBezTo>
                    <a:cubicBezTo>
                      <a:pt x="34" y="11"/>
                      <a:pt x="35" y="9"/>
                      <a:pt x="36" y="7"/>
                    </a:cubicBezTo>
                    <a:cubicBezTo>
                      <a:pt x="36" y="5"/>
                      <a:pt x="35" y="2"/>
                      <a:pt x="34" y="1"/>
                    </a:cubicBezTo>
                    <a:cubicBezTo>
                      <a:pt x="32" y="0"/>
                      <a:pt x="30" y="0"/>
                      <a:pt x="28" y="1"/>
                    </a:cubicBezTo>
                    <a:cubicBezTo>
                      <a:pt x="22" y="10"/>
                      <a:pt x="0" y="72"/>
                      <a:pt x="1" y="81"/>
                    </a:cubicBezTo>
                    <a:cubicBezTo>
                      <a:pt x="1" y="85"/>
                      <a:pt x="2" y="91"/>
                      <a:pt x="6" y="94"/>
                    </a:cubicBezTo>
                    <a:cubicBezTo>
                      <a:pt x="11" y="97"/>
                      <a:pt x="18" y="91"/>
                      <a:pt x="21" y="87"/>
                    </a:cubicBezTo>
                    <a:close/>
                  </a:path>
                </a:pathLst>
              </a:custGeom>
              <a:solidFill>
                <a:srgbClr val="F9C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$ľídè">
                <a:extLst>
                  <a:ext uri="{FF2B5EF4-FFF2-40B4-BE49-F238E27FC236}">
                    <a16:creationId xmlns:a16="http://schemas.microsoft.com/office/drawing/2014/main" xmlns="" id="{4AE9640D-3987-4B06-BE31-2D01AF664AD0}"/>
                  </a:ext>
                </a:extLst>
              </p:cNvPr>
              <p:cNvSpPr/>
              <p:nvPr/>
            </p:nvSpPr>
            <p:spPr bwMode="auto">
              <a:xfrm>
                <a:off x="7353300" y="2797175"/>
                <a:ext cx="112712" cy="190500"/>
              </a:xfrm>
              <a:custGeom>
                <a:avLst/>
                <a:gdLst>
                  <a:gd name="T0" fmla="*/ 27 w 31"/>
                  <a:gd name="T1" fmla="*/ 30 h 53"/>
                  <a:gd name="T2" fmla="*/ 7 w 31"/>
                  <a:gd name="T3" fmla="*/ 51 h 53"/>
                  <a:gd name="T4" fmla="*/ 4 w 31"/>
                  <a:gd name="T5" fmla="*/ 23 h 53"/>
                  <a:gd name="T6" fmla="*/ 23 w 31"/>
                  <a:gd name="T7" fmla="*/ 2 h 53"/>
                  <a:gd name="T8" fmla="*/ 27 w 31"/>
                  <a:gd name="T9" fmla="*/ 3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3">
                    <a:moveTo>
                      <a:pt x="27" y="30"/>
                    </a:moveTo>
                    <a:cubicBezTo>
                      <a:pt x="22" y="44"/>
                      <a:pt x="14" y="53"/>
                      <a:pt x="7" y="51"/>
                    </a:cubicBezTo>
                    <a:cubicBezTo>
                      <a:pt x="1" y="49"/>
                      <a:pt x="0" y="36"/>
                      <a:pt x="4" y="23"/>
                    </a:cubicBezTo>
                    <a:cubicBezTo>
                      <a:pt x="8" y="9"/>
                      <a:pt x="17" y="0"/>
                      <a:pt x="23" y="2"/>
                    </a:cubicBezTo>
                    <a:cubicBezTo>
                      <a:pt x="30" y="4"/>
                      <a:pt x="31" y="17"/>
                      <a:pt x="27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ṡľïḍè">
                <a:extLst>
                  <a:ext uri="{FF2B5EF4-FFF2-40B4-BE49-F238E27FC236}">
                    <a16:creationId xmlns:a16="http://schemas.microsoft.com/office/drawing/2014/main" xmlns="" id="{2E3405C5-F3B9-4592-BDA7-1C14AD048428}"/>
                  </a:ext>
                </a:extLst>
              </p:cNvPr>
              <p:cNvSpPr/>
              <p:nvPr/>
            </p:nvSpPr>
            <p:spPr bwMode="auto">
              <a:xfrm>
                <a:off x="7443788" y="2808288"/>
                <a:ext cx="190500" cy="219075"/>
              </a:xfrm>
              <a:custGeom>
                <a:avLst/>
                <a:gdLst>
                  <a:gd name="T0" fmla="*/ 48 w 53"/>
                  <a:gd name="T1" fmla="*/ 38 h 61"/>
                  <a:gd name="T2" fmla="*/ 18 w 53"/>
                  <a:gd name="T3" fmla="*/ 57 h 61"/>
                  <a:gd name="T4" fmla="*/ 5 w 53"/>
                  <a:gd name="T5" fmla="*/ 23 h 61"/>
                  <a:gd name="T6" fmla="*/ 35 w 53"/>
                  <a:gd name="T7" fmla="*/ 4 h 61"/>
                  <a:gd name="T8" fmla="*/ 48 w 53"/>
                  <a:gd name="T9" fmla="*/ 3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1">
                    <a:moveTo>
                      <a:pt x="48" y="38"/>
                    </a:moveTo>
                    <a:cubicBezTo>
                      <a:pt x="44" y="52"/>
                      <a:pt x="30" y="61"/>
                      <a:pt x="18" y="57"/>
                    </a:cubicBezTo>
                    <a:cubicBezTo>
                      <a:pt x="6" y="53"/>
                      <a:pt x="0" y="38"/>
                      <a:pt x="5" y="23"/>
                    </a:cubicBezTo>
                    <a:cubicBezTo>
                      <a:pt x="10" y="9"/>
                      <a:pt x="23" y="0"/>
                      <a:pt x="35" y="4"/>
                    </a:cubicBezTo>
                    <a:cubicBezTo>
                      <a:pt x="47" y="8"/>
                      <a:pt x="53" y="23"/>
                      <a:pt x="48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ṥľîḋé">
                <a:extLst>
                  <a:ext uri="{FF2B5EF4-FFF2-40B4-BE49-F238E27FC236}">
                    <a16:creationId xmlns:a16="http://schemas.microsoft.com/office/drawing/2014/main" xmlns="" id="{9784E6B3-B418-4722-9402-B932699CE0ED}"/>
                  </a:ext>
                </a:extLst>
              </p:cNvPr>
              <p:cNvSpPr/>
              <p:nvPr/>
            </p:nvSpPr>
            <p:spPr bwMode="auto">
              <a:xfrm>
                <a:off x="7489825" y="2840038"/>
                <a:ext cx="141287" cy="187325"/>
              </a:xfrm>
              <a:custGeom>
                <a:avLst/>
                <a:gdLst>
                  <a:gd name="T0" fmla="*/ 0 w 39"/>
                  <a:gd name="T1" fmla="*/ 45 h 52"/>
                  <a:gd name="T2" fmla="*/ 5 w 39"/>
                  <a:gd name="T3" fmla="*/ 48 h 52"/>
                  <a:gd name="T4" fmla="*/ 35 w 39"/>
                  <a:gd name="T5" fmla="*/ 29 h 52"/>
                  <a:gd name="T6" fmla="*/ 31 w 39"/>
                  <a:gd name="T7" fmla="*/ 0 h 52"/>
                  <a:gd name="T8" fmla="*/ 0 w 39"/>
                  <a:gd name="T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2">
                    <a:moveTo>
                      <a:pt x="0" y="45"/>
                    </a:moveTo>
                    <a:cubicBezTo>
                      <a:pt x="1" y="46"/>
                      <a:pt x="3" y="47"/>
                      <a:pt x="5" y="48"/>
                    </a:cubicBezTo>
                    <a:cubicBezTo>
                      <a:pt x="17" y="52"/>
                      <a:pt x="31" y="43"/>
                      <a:pt x="35" y="29"/>
                    </a:cubicBezTo>
                    <a:cubicBezTo>
                      <a:pt x="39" y="18"/>
                      <a:pt x="37" y="7"/>
                      <a:pt x="31" y="0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$lîḍè">
                <a:extLst>
                  <a:ext uri="{FF2B5EF4-FFF2-40B4-BE49-F238E27FC236}">
                    <a16:creationId xmlns:a16="http://schemas.microsoft.com/office/drawing/2014/main" xmlns="" id="{21BA785B-369E-460D-B410-918240FF255B}"/>
                  </a:ext>
                </a:extLst>
              </p:cNvPr>
              <p:cNvSpPr/>
              <p:nvPr/>
            </p:nvSpPr>
            <p:spPr bwMode="auto">
              <a:xfrm>
                <a:off x="7378700" y="2819400"/>
                <a:ext cx="82550" cy="168275"/>
              </a:xfrm>
              <a:custGeom>
                <a:avLst/>
                <a:gdLst>
                  <a:gd name="T0" fmla="*/ 20 w 23"/>
                  <a:gd name="T1" fmla="*/ 24 h 47"/>
                  <a:gd name="T2" fmla="*/ 20 w 23"/>
                  <a:gd name="T3" fmla="*/ 0 h 47"/>
                  <a:gd name="T4" fmla="*/ 0 w 23"/>
                  <a:gd name="T5" fmla="*/ 45 h 47"/>
                  <a:gd name="T6" fmla="*/ 20 w 23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7">
                    <a:moveTo>
                      <a:pt x="20" y="24"/>
                    </a:moveTo>
                    <a:cubicBezTo>
                      <a:pt x="23" y="14"/>
                      <a:pt x="23" y="5"/>
                      <a:pt x="2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7" y="47"/>
                      <a:pt x="15" y="38"/>
                      <a:pt x="2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sḻíḋé">
                <a:extLst>
                  <a:ext uri="{FF2B5EF4-FFF2-40B4-BE49-F238E27FC236}">
                    <a16:creationId xmlns:a16="http://schemas.microsoft.com/office/drawing/2014/main" xmlns="" id="{67B9EB04-5E22-42B6-B422-9A9A99388417}"/>
                  </a:ext>
                </a:extLst>
              </p:cNvPr>
              <p:cNvSpPr/>
              <p:nvPr/>
            </p:nvSpPr>
            <p:spPr bwMode="auto">
              <a:xfrm>
                <a:off x="7446963" y="1758950"/>
                <a:ext cx="504825" cy="641350"/>
              </a:xfrm>
              <a:custGeom>
                <a:avLst/>
                <a:gdLst>
                  <a:gd name="T0" fmla="*/ 140 w 140"/>
                  <a:gd name="T1" fmla="*/ 72 h 178"/>
                  <a:gd name="T2" fmla="*/ 67 w 140"/>
                  <a:gd name="T3" fmla="*/ 3 h 178"/>
                  <a:gd name="T4" fmla="*/ 1 w 140"/>
                  <a:gd name="T5" fmla="*/ 69 h 178"/>
                  <a:gd name="T6" fmla="*/ 20 w 140"/>
                  <a:gd name="T7" fmla="*/ 120 h 178"/>
                  <a:gd name="T8" fmla="*/ 44 w 140"/>
                  <a:gd name="T9" fmla="*/ 156 h 178"/>
                  <a:gd name="T10" fmla="*/ 48 w 140"/>
                  <a:gd name="T11" fmla="*/ 165 h 178"/>
                  <a:gd name="T12" fmla="*/ 48 w 140"/>
                  <a:gd name="T13" fmla="*/ 178 h 178"/>
                  <a:gd name="T14" fmla="*/ 66 w 140"/>
                  <a:gd name="T15" fmla="*/ 178 h 178"/>
                  <a:gd name="T16" fmla="*/ 75 w 140"/>
                  <a:gd name="T17" fmla="*/ 178 h 178"/>
                  <a:gd name="T18" fmla="*/ 93 w 140"/>
                  <a:gd name="T19" fmla="*/ 178 h 178"/>
                  <a:gd name="T20" fmla="*/ 93 w 140"/>
                  <a:gd name="T21" fmla="*/ 165 h 178"/>
                  <a:gd name="T22" fmla="*/ 96 w 140"/>
                  <a:gd name="T23" fmla="*/ 159 h 178"/>
                  <a:gd name="T24" fmla="*/ 122 w 140"/>
                  <a:gd name="T25" fmla="*/ 119 h 178"/>
                  <a:gd name="T26" fmla="*/ 140 w 140"/>
                  <a:gd name="T27" fmla="*/ 7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78">
                    <a:moveTo>
                      <a:pt x="140" y="72"/>
                    </a:moveTo>
                    <a:cubicBezTo>
                      <a:pt x="140" y="32"/>
                      <a:pt x="107" y="0"/>
                      <a:pt x="67" y="3"/>
                    </a:cubicBezTo>
                    <a:cubicBezTo>
                      <a:pt x="31" y="5"/>
                      <a:pt x="2" y="34"/>
                      <a:pt x="1" y="69"/>
                    </a:cubicBezTo>
                    <a:cubicBezTo>
                      <a:pt x="0" y="89"/>
                      <a:pt x="8" y="107"/>
                      <a:pt x="20" y="120"/>
                    </a:cubicBezTo>
                    <a:cubicBezTo>
                      <a:pt x="30" y="130"/>
                      <a:pt x="38" y="142"/>
                      <a:pt x="44" y="156"/>
                    </a:cubicBezTo>
                    <a:cubicBezTo>
                      <a:pt x="48" y="165"/>
                      <a:pt x="48" y="165"/>
                      <a:pt x="48" y="165"/>
                    </a:cubicBezTo>
                    <a:cubicBezTo>
                      <a:pt x="48" y="178"/>
                      <a:pt x="48" y="178"/>
                      <a:pt x="48" y="178"/>
                    </a:cubicBezTo>
                    <a:cubicBezTo>
                      <a:pt x="66" y="178"/>
                      <a:pt x="66" y="178"/>
                      <a:pt x="66" y="178"/>
                    </a:cubicBezTo>
                    <a:cubicBezTo>
                      <a:pt x="75" y="178"/>
                      <a:pt x="75" y="178"/>
                      <a:pt x="75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65"/>
                      <a:pt x="93" y="165"/>
                      <a:pt x="93" y="165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102" y="144"/>
                      <a:pt x="111" y="131"/>
                      <a:pt x="122" y="119"/>
                    </a:cubicBezTo>
                    <a:cubicBezTo>
                      <a:pt x="133" y="106"/>
                      <a:pt x="140" y="90"/>
                      <a:pt x="140" y="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Sḷíḓé">
                <a:extLst>
                  <a:ext uri="{FF2B5EF4-FFF2-40B4-BE49-F238E27FC236}">
                    <a16:creationId xmlns:a16="http://schemas.microsoft.com/office/drawing/2014/main" xmlns="" id="{F3B447AA-2F75-402E-B353-AB5F13F28D58}"/>
                  </a:ext>
                </a:extLst>
              </p:cNvPr>
              <p:cNvSpPr/>
              <p:nvPr/>
            </p:nvSpPr>
            <p:spPr bwMode="auto">
              <a:xfrm>
                <a:off x="7613650" y="2354263"/>
                <a:ext cx="176212" cy="122237"/>
              </a:xfrm>
              <a:prstGeom prst="rect">
                <a:avLst/>
              </a:pr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ṧlîďê">
                <a:extLst>
                  <a:ext uri="{FF2B5EF4-FFF2-40B4-BE49-F238E27FC236}">
                    <a16:creationId xmlns:a16="http://schemas.microsoft.com/office/drawing/2014/main" xmlns="" id="{8F5556F8-8EF9-4E6E-9657-E13978A0294D}"/>
                  </a:ext>
                </a:extLst>
              </p:cNvPr>
              <p:cNvSpPr/>
              <p:nvPr/>
            </p:nvSpPr>
            <p:spPr bwMode="auto">
              <a:xfrm>
                <a:off x="7591425" y="1974850"/>
                <a:ext cx="220662" cy="436562"/>
              </a:xfrm>
              <a:custGeom>
                <a:avLst/>
                <a:gdLst>
                  <a:gd name="T0" fmla="*/ 89 w 139"/>
                  <a:gd name="T1" fmla="*/ 275 h 275"/>
                  <a:gd name="T2" fmla="*/ 57 w 139"/>
                  <a:gd name="T3" fmla="*/ 275 h 275"/>
                  <a:gd name="T4" fmla="*/ 0 w 139"/>
                  <a:gd name="T5" fmla="*/ 7 h 275"/>
                  <a:gd name="T6" fmla="*/ 11 w 139"/>
                  <a:gd name="T7" fmla="*/ 5 h 275"/>
                  <a:gd name="T8" fmla="*/ 66 w 139"/>
                  <a:gd name="T9" fmla="*/ 262 h 275"/>
                  <a:gd name="T10" fmla="*/ 77 w 139"/>
                  <a:gd name="T11" fmla="*/ 262 h 275"/>
                  <a:gd name="T12" fmla="*/ 127 w 139"/>
                  <a:gd name="T13" fmla="*/ 0 h 275"/>
                  <a:gd name="T14" fmla="*/ 139 w 139"/>
                  <a:gd name="T15" fmla="*/ 3 h 275"/>
                  <a:gd name="T16" fmla="*/ 89 w 139"/>
                  <a:gd name="T17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275">
                    <a:moveTo>
                      <a:pt x="89" y="275"/>
                    </a:moveTo>
                    <a:lnTo>
                      <a:pt x="57" y="275"/>
                    </a:lnTo>
                    <a:lnTo>
                      <a:pt x="0" y="7"/>
                    </a:lnTo>
                    <a:lnTo>
                      <a:pt x="11" y="5"/>
                    </a:lnTo>
                    <a:lnTo>
                      <a:pt x="66" y="262"/>
                    </a:lnTo>
                    <a:lnTo>
                      <a:pt x="77" y="262"/>
                    </a:lnTo>
                    <a:lnTo>
                      <a:pt x="127" y="0"/>
                    </a:lnTo>
                    <a:lnTo>
                      <a:pt x="139" y="3"/>
                    </a:lnTo>
                    <a:lnTo>
                      <a:pt x="89" y="275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śľídè">
                <a:extLst>
                  <a:ext uri="{FF2B5EF4-FFF2-40B4-BE49-F238E27FC236}">
                    <a16:creationId xmlns:a16="http://schemas.microsoft.com/office/drawing/2014/main" xmlns="" id="{32049C41-D866-447B-A8B9-8ADA8946A983}"/>
                  </a:ext>
                </a:extLst>
              </p:cNvPr>
              <p:cNvSpPr/>
              <p:nvPr/>
            </p:nvSpPr>
            <p:spPr bwMode="auto">
              <a:xfrm>
                <a:off x="7664450" y="2439988"/>
                <a:ext cx="74612" cy="79375"/>
              </a:xfrm>
              <a:prstGeom prst="ellipse">
                <a:avLst/>
              </a:pr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$ḷíḋè">
                <a:extLst>
                  <a:ext uri="{FF2B5EF4-FFF2-40B4-BE49-F238E27FC236}">
                    <a16:creationId xmlns:a16="http://schemas.microsoft.com/office/drawing/2014/main" xmlns="" id="{0B5558B4-40A9-40DD-9078-E733AC44A18D}"/>
                  </a:ext>
                </a:extLst>
              </p:cNvPr>
              <p:cNvSpPr/>
              <p:nvPr/>
            </p:nvSpPr>
            <p:spPr bwMode="auto">
              <a:xfrm>
                <a:off x="7696200" y="1471613"/>
                <a:ext cx="14287" cy="20478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śḻiḋe">
                <a:extLst>
                  <a:ext uri="{FF2B5EF4-FFF2-40B4-BE49-F238E27FC236}">
                    <a16:creationId xmlns:a16="http://schemas.microsoft.com/office/drawing/2014/main" xmlns="" id="{FEA6E9A2-34F5-460F-8097-D972ABA90042}"/>
                  </a:ext>
                </a:extLst>
              </p:cNvPr>
              <p:cNvSpPr/>
              <p:nvPr/>
            </p:nvSpPr>
            <p:spPr bwMode="auto">
              <a:xfrm>
                <a:off x="8002588" y="1965325"/>
                <a:ext cx="201612" cy="1428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ṥlîḓè">
                <a:extLst>
                  <a:ext uri="{FF2B5EF4-FFF2-40B4-BE49-F238E27FC236}">
                    <a16:creationId xmlns:a16="http://schemas.microsoft.com/office/drawing/2014/main" xmlns="" id="{3859564A-720B-4BA6-9B9C-420594C0A2D7}"/>
                  </a:ext>
                </a:extLst>
              </p:cNvPr>
              <p:cNvSpPr/>
              <p:nvPr/>
            </p:nvSpPr>
            <p:spPr bwMode="auto">
              <a:xfrm>
                <a:off x="7197725" y="1965325"/>
                <a:ext cx="206375" cy="1428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sḷïďè">
                <a:extLst>
                  <a:ext uri="{FF2B5EF4-FFF2-40B4-BE49-F238E27FC236}">
                    <a16:creationId xmlns:a16="http://schemas.microsoft.com/office/drawing/2014/main" xmlns="" id="{C37795BD-3704-4DE7-AEC5-D6499A4B55B3}"/>
                  </a:ext>
                </a:extLst>
              </p:cNvPr>
              <p:cNvSpPr/>
              <p:nvPr/>
            </p:nvSpPr>
            <p:spPr bwMode="auto">
              <a:xfrm>
                <a:off x="7316788" y="1636713"/>
                <a:ext cx="166687" cy="144462"/>
              </a:xfrm>
              <a:custGeom>
                <a:avLst/>
                <a:gdLst>
                  <a:gd name="T0" fmla="*/ 98 w 105"/>
                  <a:gd name="T1" fmla="*/ 91 h 91"/>
                  <a:gd name="T2" fmla="*/ 0 w 105"/>
                  <a:gd name="T3" fmla="*/ 7 h 91"/>
                  <a:gd name="T4" fmla="*/ 7 w 105"/>
                  <a:gd name="T5" fmla="*/ 0 h 91"/>
                  <a:gd name="T6" fmla="*/ 105 w 105"/>
                  <a:gd name="T7" fmla="*/ 84 h 91"/>
                  <a:gd name="T8" fmla="*/ 98 w 105"/>
                  <a:gd name="T9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91">
                    <a:moveTo>
                      <a:pt x="98" y="91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05" y="84"/>
                    </a:lnTo>
                    <a:lnTo>
                      <a:pt x="9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líďe">
                <a:extLst>
                  <a:ext uri="{FF2B5EF4-FFF2-40B4-BE49-F238E27FC236}">
                    <a16:creationId xmlns:a16="http://schemas.microsoft.com/office/drawing/2014/main" xmlns="" id="{B328D92C-BD1B-4213-A1A3-BA397075FA92}"/>
                  </a:ext>
                </a:extLst>
              </p:cNvPr>
              <p:cNvSpPr/>
              <p:nvPr/>
            </p:nvSpPr>
            <p:spPr bwMode="auto">
              <a:xfrm>
                <a:off x="7894638" y="1590675"/>
                <a:ext cx="144462" cy="161925"/>
              </a:xfrm>
              <a:custGeom>
                <a:avLst/>
                <a:gdLst>
                  <a:gd name="T0" fmla="*/ 7 w 91"/>
                  <a:gd name="T1" fmla="*/ 102 h 102"/>
                  <a:gd name="T2" fmla="*/ 0 w 91"/>
                  <a:gd name="T3" fmla="*/ 97 h 102"/>
                  <a:gd name="T4" fmla="*/ 84 w 91"/>
                  <a:gd name="T5" fmla="*/ 0 h 102"/>
                  <a:gd name="T6" fmla="*/ 91 w 91"/>
                  <a:gd name="T7" fmla="*/ 6 h 102"/>
                  <a:gd name="T8" fmla="*/ 7 w 91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02">
                    <a:moveTo>
                      <a:pt x="7" y="102"/>
                    </a:moveTo>
                    <a:lnTo>
                      <a:pt x="0" y="97"/>
                    </a:lnTo>
                    <a:lnTo>
                      <a:pt x="84" y="0"/>
                    </a:lnTo>
                    <a:lnTo>
                      <a:pt x="91" y="6"/>
                    </a:lnTo>
                    <a:lnTo>
                      <a:pt x="7" y="10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ŝ1îḓê">
                <a:extLst>
                  <a:ext uri="{FF2B5EF4-FFF2-40B4-BE49-F238E27FC236}">
                    <a16:creationId xmlns:a16="http://schemas.microsoft.com/office/drawing/2014/main" xmlns="" id="{F2BB420E-A006-4A0E-8C8F-BD7F5E0D6648}"/>
                  </a:ext>
                </a:extLst>
              </p:cNvPr>
              <p:cNvSpPr/>
              <p:nvPr/>
            </p:nvSpPr>
            <p:spPr bwMode="auto">
              <a:xfrm>
                <a:off x="5903913" y="1316038"/>
                <a:ext cx="446087" cy="728662"/>
              </a:xfrm>
              <a:custGeom>
                <a:avLst/>
                <a:gdLst>
                  <a:gd name="T0" fmla="*/ 281 w 281"/>
                  <a:gd name="T1" fmla="*/ 459 h 459"/>
                  <a:gd name="T2" fmla="*/ 0 w 281"/>
                  <a:gd name="T3" fmla="*/ 445 h 459"/>
                  <a:gd name="T4" fmla="*/ 0 w 281"/>
                  <a:gd name="T5" fmla="*/ 0 h 459"/>
                  <a:gd name="T6" fmla="*/ 281 w 281"/>
                  <a:gd name="T7" fmla="*/ 23 h 459"/>
                  <a:gd name="T8" fmla="*/ 281 w 281"/>
                  <a:gd name="T9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459">
                    <a:moveTo>
                      <a:pt x="281" y="459"/>
                    </a:moveTo>
                    <a:lnTo>
                      <a:pt x="0" y="445"/>
                    </a:lnTo>
                    <a:lnTo>
                      <a:pt x="0" y="0"/>
                    </a:lnTo>
                    <a:lnTo>
                      <a:pt x="281" y="23"/>
                    </a:lnTo>
                    <a:lnTo>
                      <a:pt x="281" y="459"/>
                    </a:lnTo>
                    <a:close/>
                  </a:path>
                </a:pathLst>
              </a:custGeom>
              <a:solidFill>
                <a:srgbClr val="E28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šḻíďè">
                <a:extLst>
                  <a:ext uri="{FF2B5EF4-FFF2-40B4-BE49-F238E27FC236}">
                    <a16:creationId xmlns:a16="http://schemas.microsoft.com/office/drawing/2014/main" xmlns="" id="{7A35D29D-1E1B-428A-BFB2-A582ABAB550C}"/>
                  </a:ext>
                </a:extLst>
              </p:cNvPr>
              <p:cNvSpPr/>
              <p:nvPr/>
            </p:nvSpPr>
            <p:spPr bwMode="auto">
              <a:xfrm>
                <a:off x="3262313" y="2700338"/>
                <a:ext cx="314325" cy="511175"/>
              </a:xfrm>
              <a:custGeom>
                <a:avLst/>
                <a:gdLst>
                  <a:gd name="T0" fmla="*/ 198 w 198"/>
                  <a:gd name="T1" fmla="*/ 322 h 322"/>
                  <a:gd name="T2" fmla="*/ 0 w 198"/>
                  <a:gd name="T3" fmla="*/ 313 h 322"/>
                  <a:gd name="T4" fmla="*/ 0 w 198"/>
                  <a:gd name="T5" fmla="*/ 0 h 322"/>
                  <a:gd name="T6" fmla="*/ 198 w 198"/>
                  <a:gd name="T7" fmla="*/ 16 h 322"/>
                  <a:gd name="T8" fmla="*/ 198 w 198"/>
                  <a:gd name="T9" fmla="*/ 32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322">
                    <a:moveTo>
                      <a:pt x="198" y="322"/>
                    </a:moveTo>
                    <a:lnTo>
                      <a:pt x="0" y="313"/>
                    </a:lnTo>
                    <a:lnTo>
                      <a:pt x="0" y="0"/>
                    </a:lnTo>
                    <a:lnTo>
                      <a:pt x="198" y="16"/>
                    </a:lnTo>
                    <a:lnTo>
                      <a:pt x="198" y="322"/>
                    </a:lnTo>
                    <a:close/>
                  </a:path>
                </a:pathLst>
              </a:custGeom>
              <a:solidFill>
                <a:srgbClr val="E28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ṥļiḋè">
                <a:extLst>
                  <a:ext uri="{FF2B5EF4-FFF2-40B4-BE49-F238E27FC236}">
                    <a16:creationId xmlns:a16="http://schemas.microsoft.com/office/drawing/2014/main" xmlns="" id="{712A1126-0C26-4304-82BD-A88C1DD2E681}"/>
                  </a:ext>
                </a:extLst>
              </p:cNvPr>
              <p:cNvSpPr/>
              <p:nvPr/>
            </p:nvSpPr>
            <p:spPr bwMode="auto">
              <a:xfrm>
                <a:off x="3406775" y="3074988"/>
                <a:ext cx="252412" cy="411162"/>
              </a:xfrm>
              <a:custGeom>
                <a:avLst/>
                <a:gdLst>
                  <a:gd name="T0" fmla="*/ 159 w 159"/>
                  <a:gd name="T1" fmla="*/ 259 h 259"/>
                  <a:gd name="T2" fmla="*/ 0 w 159"/>
                  <a:gd name="T3" fmla="*/ 252 h 259"/>
                  <a:gd name="T4" fmla="*/ 0 w 159"/>
                  <a:gd name="T5" fmla="*/ 0 h 259"/>
                  <a:gd name="T6" fmla="*/ 159 w 159"/>
                  <a:gd name="T7" fmla="*/ 14 h 259"/>
                  <a:gd name="T8" fmla="*/ 159 w 159"/>
                  <a:gd name="T9" fmla="*/ 259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259">
                    <a:moveTo>
                      <a:pt x="159" y="259"/>
                    </a:moveTo>
                    <a:lnTo>
                      <a:pt x="0" y="252"/>
                    </a:lnTo>
                    <a:lnTo>
                      <a:pt x="0" y="0"/>
                    </a:lnTo>
                    <a:lnTo>
                      <a:pt x="159" y="14"/>
                    </a:lnTo>
                    <a:lnTo>
                      <a:pt x="159" y="259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şļiḓê">
                <a:extLst>
                  <a:ext uri="{FF2B5EF4-FFF2-40B4-BE49-F238E27FC236}">
                    <a16:creationId xmlns:a16="http://schemas.microsoft.com/office/drawing/2014/main" xmlns="" id="{6314EA82-60E0-418F-AA88-7AD9CC081ED3}"/>
                  </a:ext>
                </a:extLst>
              </p:cNvPr>
              <p:cNvSpPr/>
              <p:nvPr/>
            </p:nvSpPr>
            <p:spPr bwMode="auto">
              <a:xfrm>
                <a:off x="5359400" y="1531938"/>
                <a:ext cx="395287" cy="498475"/>
              </a:xfrm>
              <a:custGeom>
                <a:avLst/>
                <a:gdLst>
                  <a:gd name="T0" fmla="*/ 249 w 249"/>
                  <a:gd name="T1" fmla="*/ 304 h 314"/>
                  <a:gd name="T2" fmla="*/ 0 w 249"/>
                  <a:gd name="T3" fmla="*/ 314 h 314"/>
                  <a:gd name="T4" fmla="*/ 0 w 249"/>
                  <a:gd name="T5" fmla="*/ 0 h 314"/>
                  <a:gd name="T6" fmla="*/ 249 w 249"/>
                  <a:gd name="T7" fmla="*/ 9 h 314"/>
                  <a:gd name="T8" fmla="*/ 249 w 249"/>
                  <a:gd name="T9" fmla="*/ 30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314">
                    <a:moveTo>
                      <a:pt x="249" y="304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49" y="9"/>
                    </a:lnTo>
                    <a:lnTo>
                      <a:pt x="249" y="304"/>
                    </a:lnTo>
                    <a:close/>
                  </a:path>
                </a:pathLst>
              </a:custGeom>
              <a:solidFill>
                <a:srgbClr val="EABD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ŝlíde">
                <a:extLst>
                  <a:ext uri="{FF2B5EF4-FFF2-40B4-BE49-F238E27FC236}">
                    <a16:creationId xmlns:a16="http://schemas.microsoft.com/office/drawing/2014/main" xmlns="" id="{7406115B-7A3C-4578-9393-E81FC0FED4F3}"/>
                  </a:ext>
                </a:extLst>
              </p:cNvPr>
              <p:cNvSpPr/>
              <p:nvPr/>
            </p:nvSpPr>
            <p:spPr bwMode="auto">
              <a:xfrm>
                <a:off x="4160838" y="4516438"/>
                <a:ext cx="396875" cy="493712"/>
              </a:xfrm>
              <a:custGeom>
                <a:avLst/>
                <a:gdLst>
                  <a:gd name="T0" fmla="*/ 250 w 250"/>
                  <a:gd name="T1" fmla="*/ 302 h 311"/>
                  <a:gd name="T2" fmla="*/ 0 w 250"/>
                  <a:gd name="T3" fmla="*/ 311 h 311"/>
                  <a:gd name="T4" fmla="*/ 0 w 250"/>
                  <a:gd name="T5" fmla="*/ 0 h 311"/>
                  <a:gd name="T6" fmla="*/ 250 w 250"/>
                  <a:gd name="T7" fmla="*/ 9 h 311"/>
                  <a:gd name="T8" fmla="*/ 250 w 250"/>
                  <a:gd name="T9" fmla="*/ 30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311">
                    <a:moveTo>
                      <a:pt x="250" y="302"/>
                    </a:moveTo>
                    <a:lnTo>
                      <a:pt x="0" y="311"/>
                    </a:lnTo>
                    <a:lnTo>
                      <a:pt x="0" y="0"/>
                    </a:lnTo>
                    <a:lnTo>
                      <a:pt x="250" y="9"/>
                    </a:lnTo>
                    <a:lnTo>
                      <a:pt x="250" y="302"/>
                    </a:lnTo>
                    <a:close/>
                  </a:path>
                </a:pathLst>
              </a:custGeom>
              <a:solidFill>
                <a:srgbClr val="EABD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$ľïḋé">
                <a:extLst>
                  <a:ext uri="{FF2B5EF4-FFF2-40B4-BE49-F238E27FC236}">
                    <a16:creationId xmlns:a16="http://schemas.microsoft.com/office/drawing/2014/main" xmlns="" id="{B42A58E3-9445-4DD2-9611-F740A9D425E1}"/>
                  </a:ext>
                </a:extLst>
              </p:cNvPr>
              <p:cNvSpPr/>
              <p:nvPr/>
            </p:nvSpPr>
            <p:spPr bwMode="auto">
              <a:xfrm>
                <a:off x="3548063" y="4386263"/>
                <a:ext cx="255587" cy="660400"/>
              </a:xfrm>
              <a:custGeom>
                <a:avLst/>
                <a:gdLst>
                  <a:gd name="T0" fmla="*/ 6 w 71"/>
                  <a:gd name="T1" fmla="*/ 105 h 183"/>
                  <a:gd name="T2" fmla="*/ 2 w 71"/>
                  <a:gd name="T3" fmla="*/ 65 h 183"/>
                  <a:gd name="T4" fmla="*/ 23 w 71"/>
                  <a:gd name="T5" fmla="*/ 18 h 183"/>
                  <a:gd name="T6" fmla="*/ 49 w 71"/>
                  <a:gd name="T7" fmla="*/ 5 h 183"/>
                  <a:gd name="T8" fmla="*/ 57 w 71"/>
                  <a:gd name="T9" fmla="*/ 14 h 183"/>
                  <a:gd name="T10" fmla="*/ 66 w 71"/>
                  <a:gd name="T11" fmla="*/ 100 h 183"/>
                  <a:gd name="T12" fmla="*/ 58 w 71"/>
                  <a:gd name="T13" fmla="*/ 159 h 183"/>
                  <a:gd name="T14" fmla="*/ 47 w 71"/>
                  <a:gd name="T15" fmla="*/ 176 h 183"/>
                  <a:gd name="T16" fmla="*/ 29 w 71"/>
                  <a:gd name="T17" fmla="*/ 182 h 183"/>
                  <a:gd name="T18" fmla="*/ 10 w 71"/>
                  <a:gd name="T19" fmla="*/ 145 h 183"/>
                  <a:gd name="T20" fmla="*/ 6 w 71"/>
                  <a:gd name="T21" fmla="*/ 10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3">
                    <a:moveTo>
                      <a:pt x="6" y="105"/>
                    </a:moveTo>
                    <a:cubicBezTo>
                      <a:pt x="3" y="92"/>
                      <a:pt x="0" y="78"/>
                      <a:pt x="2" y="65"/>
                    </a:cubicBezTo>
                    <a:cubicBezTo>
                      <a:pt x="4" y="48"/>
                      <a:pt x="13" y="32"/>
                      <a:pt x="23" y="18"/>
                    </a:cubicBezTo>
                    <a:cubicBezTo>
                      <a:pt x="29" y="9"/>
                      <a:pt x="39" y="0"/>
                      <a:pt x="49" y="5"/>
                    </a:cubicBezTo>
                    <a:cubicBezTo>
                      <a:pt x="52" y="7"/>
                      <a:pt x="55" y="10"/>
                      <a:pt x="57" y="14"/>
                    </a:cubicBezTo>
                    <a:cubicBezTo>
                      <a:pt x="71" y="39"/>
                      <a:pt x="67" y="70"/>
                      <a:pt x="66" y="100"/>
                    </a:cubicBezTo>
                    <a:cubicBezTo>
                      <a:pt x="64" y="120"/>
                      <a:pt x="64" y="140"/>
                      <a:pt x="58" y="159"/>
                    </a:cubicBezTo>
                    <a:cubicBezTo>
                      <a:pt x="55" y="165"/>
                      <a:pt x="52" y="172"/>
                      <a:pt x="47" y="176"/>
                    </a:cubicBezTo>
                    <a:cubicBezTo>
                      <a:pt x="42" y="181"/>
                      <a:pt x="35" y="183"/>
                      <a:pt x="29" y="182"/>
                    </a:cubicBezTo>
                    <a:cubicBezTo>
                      <a:pt x="14" y="178"/>
                      <a:pt x="10" y="158"/>
                      <a:pt x="10" y="145"/>
                    </a:cubicBezTo>
                    <a:cubicBezTo>
                      <a:pt x="10" y="131"/>
                      <a:pt x="9" y="119"/>
                      <a:pt x="6" y="105"/>
                    </a:cubicBezTo>
                    <a:close/>
                  </a:path>
                </a:pathLst>
              </a:custGeom>
              <a:solidFill>
                <a:srgbClr val="92B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şḷíďê">
                <a:extLst>
                  <a:ext uri="{FF2B5EF4-FFF2-40B4-BE49-F238E27FC236}">
                    <a16:creationId xmlns:a16="http://schemas.microsoft.com/office/drawing/2014/main" xmlns="" id="{231CD7DE-6B82-4367-89FF-C5374DD03ED6}"/>
                  </a:ext>
                </a:extLst>
              </p:cNvPr>
              <p:cNvSpPr/>
              <p:nvPr/>
            </p:nvSpPr>
            <p:spPr bwMode="auto">
              <a:xfrm>
                <a:off x="3335338" y="5251450"/>
                <a:ext cx="461962" cy="217487"/>
              </a:xfrm>
              <a:custGeom>
                <a:avLst/>
                <a:gdLst>
                  <a:gd name="T0" fmla="*/ 108 w 128"/>
                  <a:gd name="T1" fmla="*/ 10 h 60"/>
                  <a:gd name="T2" fmla="*/ 128 w 128"/>
                  <a:gd name="T3" fmla="*/ 22 h 60"/>
                  <a:gd name="T4" fmla="*/ 111 w 128"/>
                  <a:gd name="T5" fmla="*/ 43 h 60"/>
                  <a:gd name="T6" fmla="*/ 76 w 128"/>
                  <a:gd name="T7" fmla="*/ 59 h 60"/>
                  <a:gd name="T8" fmla="*/ 42 w 128"/>
                  <a:gd name="T9" fmla="*/ 38 h 60"/>
                  <a:gd name="T10" fmla="*/ 11 w 128"/>
                  <a:gd name="T11" fmla="*/ 18 h 60"/>
                  <a:gd name="T12" fmla="*/ 25 w 128"/>
                  <a:gd name="T13" fmla="*/ 4 h 60"/>
                  <a:gd name="T14" fmla="*/ 108 w 128"/>
                  <a:gd name="T15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60">
                    <a:moveTo>
                      <a:pt x="108" y="10"/>
                    </a:moveTo>
                    <a:cubicBezTo>
                      <a:pt x="116" y="12"/>
                      <a:pt x="124" y="15"/>
                      <a:pt x="128" y="22"/>
                    </a:cubicBezTo>
                    <a:cubicBezTo>
                      <a:pt x="123" y="29"/>
                      <a:pt x="117" y="36"/>
                      <a:pt x="111" y="43"/>
                    </a:cubicBezTo>
                    <a:cubicBezTo>
                      <a:pt x="102" y="52"/>
                      <a:pt x="89" y="60"/>
                      <a:pt x="76" y="59"/>
                    </a:cubicBezTo>
                    <a:cubicBezTo>
                      <a:pt x="62" y="57"/>
                      <a:pt x="52" y="47"/>
                      <a:pt x="42" y="38"/>
                    </a:cubicBezTo>
                    <a:cubicBezTo>
                      <a:pt x="33" y="31"/>
                      <a:pt x="19" y="26"/>
                      <a:pt x="11" y="18"/>
                    </a:cubicBezTo>
                    <a:cubicBezTo>
                      <a:pt x="0" y="7"/>
                      <a:pt x="15" y="5"/>
                      <a:pt x="25" y="4"/>
                    </a:cubicBezTo>
                    <a:cubicBezTo>
                      <a:pt x="53" y="0"/>
                      <a:pt x="81" y="2"/>
                      <a:pt x="108" y="10"/>
                    </a:cubicBezTo>
                    <a:close/>
                  </a:path>
                </a:pathLst>
              </a:custGeom>
              <a:solidFill>
                <a:srgbClr val="353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$líḋè">
                <a:extLst>
                  <a:ext uri="{FF2B5EF4-FFF2-40B4-BE49-F238E27FC236}">
                    <a16:creationId xmlns:a16="http://schemas.microsoft.com/office/drawing/2014/main" xmlns="" id="{0C15D2D3-3F64-4F0B-B618-CB0913955C46}"/>
                  </a:ext>
                </a:extLst>
              </p:cNvPr>
              <p:cNvSpPr/>
              <p:nvPr/>
            </p:nvSpPr>
            <p:spPr bwMode="auto">
              <a:xfrm>
                <a:off x="3108325" y="3957638"/>
                <a:ext cx="692150" cy="1773237"/>
              </a:xfrm>
              <a:custGeom>
                <a:avLst/>
                <a:gdLst>
                  <a:gd name="T0" fmla="*/ 132 w 192"/>
                  <a:gd name="T1" fmla="*/ 396 h 492"/>
                  <a:gd name="T2" fmla="*/ 40 w 192"/>
                  <a:gd name="T3" fmla="*/ 342 h 492"/>
                  <a:gd name="T4" fmla="*/ 0 w 192"/>
                  <a:gd name="T5" fmla="*/ 247 h 492"/>
                  <a:gd name="T6" fmla="*/ 21 w 192"/>
                  <a:gd name="T7" fmla="*/ 123 h 492"/>
                  <a:gd name="T8" fmla="*/ 18 w 192"/>
                  <a:gd name="T9" fmla="*/ 65 h 492"/>
                  <a:gd name="T10" fmla="*/ 43 w 192"/>
                  <a:gd name="T11" fmla="*/ 14 h 492"/>
                  <a:gd name="T12" fmla="*/ 114 w 192"/>
                  <a:gd name="T13" fmla="*/ 38 h 492"/>
                  <a:gd name="T14" fmla="*/ 126 w 192"/>
                  <a:gd name="T15" fmla="*/ 120 h 492"/>
                  <a:gd name="T16" fmla="*/ 126 w 192"/>
                  <a:gd name="T17" fmla="*/ 203 h 492"/>
                  <a:gd name="T18" fmla="*/ 187 w 192"/>
                  <a:gd name="T19" fmla="*/ 324 h 492"/>
                  <a:gd name="T20" fmla="*/ 147 w 192"/>
                  <a:gd name="T21" fmla="*/ 393 h 492"/>
                  <a:gd name="T22" fmla="*/ 137 w 192"/>
                  <a:gd name="T23" fmla="*/ 457 h 492"/>
                  <a:gd name="T24" fmla="*/ 133 w 192"/>
                  <a:gd name="T25" fmla="*/ 464 h 492"/>
                  <a:gd name="T26" fmla="*/ 132 w 192"/>
                  <a:gd name="T27" fmla="*/ 39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492">
                    <a:moveTo>
                      <a:pt x="132" y="396"/>
                    </a:moveTo>
                    <a:cubicBezTo>
                      <a:pt x="119" y="380"/>
                      <a:pt x="54" y="356"/>
                      <a:pt x="40" y="342"/>
                    </a:cubicBezTo>
                    <a:cubicBezTo>
                      <a:pt x="15" y="317"/>
                      <a:pt x="0" y="282"/>
                      <a:pt x="0" y="247"/>
                    </a:cubicBezTo>
                    <a:cubicBezTo>
                      <a:pt x="0" y="205"/>
                      <a:pt x="21" y="165"/>
                      <a:pt x="21" y="123"/>
                    </a:cubicBezTo>
                    <a:cubicBezTo>
                      <a:pt x="21" y="103"/>
                      <a:pt x="18" y="84"/>
                      <a:pt x="18" y="65"/>
                    </a:cubicBezTo>
                    <a:cubicBezTo>
                      <a:pt x="19" y="45"/>
                      <a:pt x="27" y="25"/>
                      <a:pt x="43" y="14"/>
                    </a:cubicBezTo>
                    <a:cubicBezTo>
                      <a:pt x="67" y="0"/>
                      <a:pt x="100" y="14"/>
                      <a:pt x="114" y="38"/>
                    </a:cubicBezTo>
                    <a:cubicBezTo>
                      <a:pt x="129" y="62"/>
                      <a:pt x="129" y="92"/>
                      <a:pt x="126" y="120"/>
                    </a:cubicBezTo>
                    <a:cubicBezTo>
                      <a:pt x="124" y="148"/>
                      <a:pt x="119" y="176"/>
                      <a:pt x="126" y="203"/>
                    </a:cubicBezTo>
                    <a:cubicBezTo>
                      <a:pt x="136" y="247"/>
                      <a:pt x="175" y="280"/>
                      <a:pt x="187" y="324"/>
                    </a:cubicBezTo>
                    <a:cubicBezTo>
                      <a:pt x="192" y="341"/>
                      <a:pt x="148" y="376"/>
                      <a:pt x="147" y="393"/>
                    </a:cubicBezTo>
                    <a:cubicBezTo>
                      <a:pt x="147" y="413"/>
                      <a:pt x="146" y="439"/>
                      <a:pt x="137" y="457"/>
                    </a:cubicBezTo>
                    <a:cubicBezTo>
                      <a:pt x="125" y="482"/>
                      <a:pt x="156" y="492"/>
                      <a:pt x="133" y="464"/>
                    </a:cubicBezTo>
                    <a:cubicBezTo>
                      <a:pt x="116" y="445"/>
                      <a:pt x="150" y="419"/>
                      <a:pt x="132" y="396"/>
                    </a:cubicBezTo>
                    <a:close/>
                  </a:path>
                </a:pathLst>
              </a:custGeom>
              <a:solidFill>
                <a:srgbClr val="9AC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$ḷïḑê">
                <a:extLst>
                  <a:ext uri="{FF2B5EF4-FFF2-40B4-BE49-F238E27FC236}">
                    <a16:creationId xmlns:a16="http://schemas.microsoft.com/office/drawing/2014/main" xmlns="" id="{589A2101-A19B-414C-924A-C874A993D526}"/>
                  </a:ext>
                </a:extLst>
              </p:cNvPr>
              <p:cNvSpPr/>
              <p:nvPr/>
            </p:nvSpPr>
            <p:spPr bwMode="auto">
              <a:xfrm>
                <a:off x="3341688" y="4090988"/>
                <a:ext cx="288925" cy="1377950"/>
              </a:xfrm>
              <a:custGeom>
                <a:avLst/>
                <a:gdLst>
                  <a:gd name="T0" fmla="*/ 71 w 80"/>
                  <a:gd name="T1" fmla="*/ 382 h 382"/>
                  <a:gd name="T2" fmla="*/ 69 w 80"/>
                  <a:gd name="T3" fmla="*/ 381 h 382"/>
                  <a:gd name="T4" fmla="*/ 44 w 80"/>
                  <a:gd name="T5" fmla="*/ 246 h 382"/>
                  <a:gd name="T6" fmla="*/ 35 w 80"/>
                  <a:gd name="T7" fmla="*/ 233 h 382"/>
                  <a:gd name="T8" fmla="*/ 15 w 80"/>
                  <a:gd name="T9" fmla="*/ 194 h 382"/>
                  <a:gd name="T10" fmla="*/ 17 w 80"/>
                  <a:gd name="T11" fmla="*/ 129 h 382"/>
                  <a:gd name="T12" fmla="*/ 20 w 80"/>
                  <a:gd name="T13" fmla="*/ 112 h 382"/>
                  <a:gd name="T14" fmla="*/ 0 w 80"/>
                  <a:gd name="T15" fmla="*/ 1 h 382"/>
                  <a:gd name="T16" fmla="*/ 2 w 80"/>
                  <a:gd name="T17" fmla="*/ 0 h 382"/>
                  <a:gd name="T18" fmla="*/ 22 w 80"/>
                  <a:gd name="T19" fmla="*/ 112 h 382"/>
                  <a:gd name="T20" fmla="*/ 19 w 80"/>
                  <a:gd name="T21" fmla="*/ 129 h 382"/>
                  <a:gd name="T22" fmla="*/ 17 w 80"/>
                  <a:gd name="T23" fmla="*/ 193 h 382"/>
                  <a:gd name="T24" fmla="*/ 37 w 80"/>
                  <a:gd name="T25" fmla="*/ 232 h 382"/>
                  <a:gd name="T26" fmla="*/ 46 w 80"/>
                  <a:gd name="T27" fmla="*/ 245 h 382"/>
                  <a:gd name="T28" fmla="*/ 71 w 80"/>
                  <a:gd name="T29" fmla="*/ 382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0" h="382">
                    <a:moveTo>
                      <a:pt x="71" y="382"/>
                    </a:moveTo>
                    <a:cubicBezTo>
                      <a:pt x="69" y="381"/>
                      <a:pt x="69" y="381"/>
                      <a:pt x="69" y="381"/>
                    </a:cubicBezTo>
                    <a:cubicBezTo>
                      <a:pt x="78" y="335"/>
                      <a:pt x="68" y="286"/>
                      <a:pt x="44" y="246"/>
                    </a:cubicBezTo>
                    <a:cubicBezTo>
                      <a:pt x="41" y="242"/>
                      <a:pt x="38" y="237"/>
                      <a:pt x="35" y="233"/>
                    </a:cubicBezTo>
                    <a:cubicBezTo>
                      <a:pt x="27" y="221"/>
                      <a:pt x="19" y="208"/>
                      <a:pt x="15" y="194"/>
                    </a:cubicBezTo>
                    <a:cubicBezTo>
                      <a:pt x="9" y="173"/>
                      <a:pt x="13" y="150"/>
                      <a:pt x="17" y="129"/>
                    </a:cubicBezTo>
                    <a:cubicBezTo>
                      <a:pt x="18" y="123"/>
                      <a:pt x="19" y="117"/>
                      <a:pt x="20" y="112"/>
                    </a:cubicBezTo>
                    <a:cubicBezTo>
                      <a:pt x="27" y="68"/>
                      <a:pt x="20" y="29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2" y="28"/>
                      <a:pt x="29" y="68"/>
                      <a:pt x="22" y="112"/>
                    </a:cubicBezTo>
                    <a:cubicBezTo>
                      <a:pt x="21" y="118"/>
                      <a:pt x="20" y="124"/>
                      <a:pt x="19" y="129"/>
                    </a:cubicBezTo>
                    <a:cubicBezTo>
                      <a:pt x="15" y="151"/>
                      <a:pt x="11" y="173"/>
                      <a:pt x="17" y="193"/>
                    </a:cubicBezTo>
                    <a:cubicBezTo>
                      <a:pt x="21" y="207"/>
                      <a:pt x="29" y="220"/>
                      <a:pt x="37" y="232"/>
                    </a:cubicBezTo>
                    <a:cubicBezTo>
                      <a:pt x="40" y="236"/>
                      <a:pt x="43" y="241"/>
                      <a:pt x="46" y="245"/>
                    </a:cubicBezTo>
                    <a:cubicBezTo>
                      <a:pt x="70" y="285"/>
                      <a:pt x="80" y="335"/>
                      <a:pt x="71" y="382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ŝḻide">
                <a:extLst>
                  <a:ext uri="{FF2B5EF4-FFF2-40B4-BE49-F238E27FC236}">
                    <a16:creationId xmlns:a16="http://schemas.microsoft.com/office/drawing/2014/main" xmlns="" id="{F6714E09-F16A-4291-9E2A-2DF55846B1B7}"/>
                  </a:ext>
                </a:extLst>
              </p:cNvPr>
              <p:cNvSpPr/>
              <p:nvPr/>
            </p:nvSpPr>
            <p:spPr bwMode="auto">
              <a:xfrm>
                <a:off x="3284538" y="4318000"/>
                <a:ext cx="141287" cy="141287"/>
              </a:xfrm>
              <a:custGeom>
                <a:avLst/>
                <a:gdLst>
                  <a:gd name="T0" fmla="*/ 37 w 39"/>
                  <a:gd name="T1" fmla="*/ 39 h 39"/>
                  <a:gd name="T2" fmla="*/ 0 w 39"/>
                  <a:gd name="T3" fmla="*/ 2 h 39"/>
                  <a:gd name="T4" fmla="*/ 1 w 39"/>
                  <a:gd name="T5" fmla="*/ 0 h 39"/>
                  <a:gd name="T6" fmla="*/ 39 w 39"/>
                  <a:gd name="T7" fmla="*/ 37 h 39"/>
                  <a:gd name="T8" fmla="*/ 37 w 3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7" y="39"/>
                    </a:moveTo>
                    <a:cubicBezTo>
                      <a:pt x="25" y="24"/>
                      <a:pt x="13" y="1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5" y="11"/>
                      <a:pt x="26" y="22"/>
                      <a:pt x="39" y="37"/>
                    </a:cubicBezTo>
                    <a:lnTo>
                      <a:pt x="37" y="39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ṥḷîdé">
                <a:extLst>
                  <a:ext uri="{FF2B5EF4-FFF2-40B4-BE49-F238E27FC236}">
                    <a16:creationId xmlns:a16="http://schemas.microsoft.com/office/drawing/2014/main" xmlns="" id="{73A00CB4-EDCE-47A2-A7A2-A2AF9FFEBC66}"/>
                  </a:ext>
                </a:extLst>
              </p:cNvPr>
              <p:cNvSpPr/>
              <p:nvPr/>
            </p:nvSpPr>
            <p:spPr bwMode="auto">
              <a:xfrm>
                <a:off x="3429000" y="4729163"/>
                <a:ext cx="82550" cy="133350"/>
              </a:xfrm>
              <a:custGeom>
                <a:avLst/>
                <a:gdLst>
                  <a:gd name="T0" fmla="*/ 2 w 23"/>
                  <a:gd name="T1" fmla="*/ 37 h 37"/>
                  <a:gd name="T2" fmla="*/ 0 w 23"/>
                  <a:gd name="T3" fmla="*/ 36 h 37"/>
                  <a:gd name="T4" fmla="*/ 11 w 23"/>
                  <a:gd name="T5" fmla="*/ 18 h 37"/>
                  <a:gd name="T6" fmla="*/ 21 w 23"/>
                  <a:gd name="T7" fmla="*/ 0 h 37"/>
                  <a:gd name="T8" fmla="*/ 23 w 23"/>
                  <a:gd name="T9" fmla="*/ 1 h 37"/>
                  <a:gd name="T10" fmla="*/ 12 w 23"/>
                  <a:gd name="T11" fmla="*/ 19 h 37"/>
                  <a:gd name="T12" fmla="*/ 2 w 23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7">
                    <a:moveTo>
                      <a:pt x="2" y="37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3" y="31"/>
                      <a:pt x="7" y="24"/>
                      <a:pt x="11" y="18"/>
                    </a:cubicBezTo>
                    <a:cubicBezTo>
                      <a:pt x="14" y="12"/>
                      <a:pt x="18" y="5"/>
                      <a:pt x="21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0" y="6"/>
                      <a:pt x="16" y="13"/>
                      <a:pt x="12" y="19"/>
                    </a:cubicBezTo>
                    <a:cubicBezTo>
                      <a:pt x="8" y="25"/>
                      <a:pt x="5" y="32"/>
                      <a:pt x="2" y="37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ṧlïḋe">
                <a:extLst>
                  <a:ext uri="{FF2B5EF4-FFF2-40B4-BE49-F238E27FC236}">
                    <a16:creationId xmlns:a16="http://schemas.microsoft.com/office/drawing/2014/main" xmlns="" id="{AA980973-105D-4DB7-8437-21D55EFC248A}"/>
                  </a:ext>
                </a:extLst>
              </p:cNvPr>
              <p:cNvSpPr/>
              <p:nvPr/>
            </p:nvSpPr>
            <p:spPr bwMode="auto">
              <a:xfrm>
                <a:off x="3306763" y="5053013"/>
                <a:ext cx="284162" cy="130175"/>
              </a:xfrm>
              <a:custGeom>
                <a:avLst/>
                <a:gdLst>
                  <a:gd name="T0" fmla="*/ 77 w 79"/>
                  <a:gd name="T1" fmla="*/ 36 h 36"/>
                  <a:gd name="T2" fmla="*/ 49 w 79"/>
                  <a:gd name="T3" fmla="*/ 22 h 36"/>
                  <a:gd name="T4" fmla="*/ 46 w 79"/>
                  <a:gd name="T5" fmla="*/ 21 h 36"/>
                  <a:gd name="T6" fmla="*/ 0 w 79"/>
                  <a:gd name="T7" fmla="*/ 2 h 36"/>
                  <a:gd name="T8" fmla="*/ 1 w 79"/>
                  <a:gd name="T9" fmla="*/ 0 h 36"/>
                  <a:gd name="T10" fmla="*/ 46 w 79"/>
                  <a:gd name="T11" fmla="*/ 19 h 36"/>
                  <a:gd name="T12" fmla="*/ 49 w 79"/>
                  <a:gd name="T13" fmla="*/ 20 h 36"/>
                  <a:gd name="T14" fmla="*/ 79 w 79"/>
                  <a:gd name="T15" fmla="*/ 35 h 36"/>
                  <a:gd name="T16" fmla="*/ 77 w 79"/>
                  <a:gd name="T1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36">
                    <a:moveTo>
                      <a:pt x="77" y="36"/>
                    </a:moveTo>
                    <a:cubicBezTo>
                      <a:pt x="71" y="27"/>
                      <a:pt x="60" y="25"/>
                      <a:pt x="49" y="22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30" y="17"/>
                      <a:pt x="14" y="11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5" y="9"/>
                      <a:pt x="30" y="15"/>
                      <a:pt x="46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60" y="23"/>
                      <a:pt x="72" y="26"/>
                      <a:pt x="79" y="35"/>
                    </a:cubicBezTo>
                    <a:lnTo>
                      <a:pt x="77" y="36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ṩ1ïḑé">
                <a:extLst>
                  <a:ext uri="{FF2B5EF4-FFF2-40B4-BE49-F238E27FC236}">
                    <a16:creationId xmlns:a16="http://schemas.microsoft.com/office/drawing/2014/main" xmlns="" id="{97389C32-B884-4002-87C4-716246052AD4}"/>
                  </a:ext>
                </a:extLst>
              </p:cNvPr>
              <p:cNvSpPr/>
              <p:nvPr/>
            </p:nvSpPr>
            <p:spPr bwMode="auto">
              <a:xfrm>
                <a:off x="3276600" y="4516438"/>
                <a:ext cx="119062" cy="127000"/>
              </a:xfrm>
              <a:custGeom>
                <a:avLst/>
                <a:gdLst>
                  <a:gd name="T0" fmla="*/ 31 w 33"/>
                  <a:gd name="T1" fmla="*/ 35 h 35"/>
                  <a:gd name="T2" fmla="*/ 0 w 33"/>
                  <a:gd name="T3" fmla="*/ 1 h 35"/>
                  <a:gd name="T4" fmla="*/ 2 w 33"/>
                  <a:gd name="T5" fmla="*/ 0 h 35"/>
                  <a:gd name="T6" fmla="*/ 33 w 33"/>
                  <a:gd name="T7" fmla="*/ 34 h 35"/>
                  <a:gd name="T8" fmla="*/ 31 w 3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5">
                    <a:moveTo>
                      <a:pt x="31" y="35"/>
                    </a:moveTo>
                    <a:cubicBezTo>
                      <a:pt x="20" y="25"/>
                      <a:pt x="10" y="13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1" y="12"/>
                      <a:pt x="22" y="23"/>
                      <a:pt x="33" y="34"/>
                    </a:cubicBezTo>
                    <a:lnTo>
                      <a:pt x="31" y="35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sļïḍê">
                <a:extLst>
                  <a:ext uri="{FF2B5EF4-FFF2-40B4-BE49-F238E27FC236}">
                    <a16:creationId xmlns:a16="http://schemas.microsoft.com/office/drawing/2014/main" xmlns="" id="{CCF19EF2-8EBE-45AD-AB27-9DD5B89F4D00}"/>
                  </a:ext>
                </a:extLst>
              </p:cNvPr>
              <p:cNvSpPr/>
              <p:nvPr/>
            </p:nvSpPr>
            <p:spPr bwMode="auto">
              <a:xfrm>
                <a:off x="3417888" y="4184650"/>
                <a:ext cx="65087" cy="119062"/>
              </a:xfrm>
              <a:custGeom>
                <a:avLst/>
                <a:gdLst>
                  <a:gd name="T0" fmla="*/ 5 w 41"/>
                  <a:gd name="T1" fmla="*/ 75 h 75"/>
                  <a:gd name="T2" fmla="*/ 0 w 41"/>
                  <a:gd name="T3" fmla="*/ 73 h 75"/>
                  <a:gd name="T4" fmla="*/ 36 w 41"/>
                  <a:gd name="T5" fmla="*/ 0 h 75"/>
                  <a:gd name="T6" fmla="*/ 41 w 41"/>
                  <a:gd name="T7" fmla="*/ 3 h 75"/>
                  <a:gd name="T8" fmla="*/ 5 w 4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5" y="75"/>
                    </a:moveTo>
                    <a:lnTo>
                      <a:pt x="0" y="73"/>
                    </a:lnTo>
                    <a:lnTo>
                      <a:pt x="36" y="0"/>
                    </a:lnTo>
                    <a:lnTo>
                      <a:pt x="41" y="3"/>
                    </a:lnTo>
                    <a:lnTo>
                      <a:pt x="5" y="75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ṩļíḍé">
                <a:extLst>
                  <a:ext uri="{FF2B5EF4-FFF2-40B4-BE49-F238E27FC236}">
                    <a16:creationId xmlns:a16="http://schemas.microsoft.com/office/drawing/2014/main" xmlns="" id="{8CEDF4AA-4631-4E76-B8B2-FC57F3205E05}"/>
                  </a:ext>
                </a:extLst>
              </p:cNvPr>
              <p:cNvSpPr/>
              <p:nvPr/>
            </p:nvSpPr>
            <p:spPr bwMode="auto">
              <a:xfrm>
                <a:off x="3533775" y="4910138"/>
                <a:ext cx="60325" cy="122237"/>
              </a:xfrm>
              <a:custGeom>
                <a:avLst/>
                <a:gdLst>
                  <a:gd name="T0" fmla="*/ 1 w 17"/>
                  <a:gd name="T1" fmla="*/ 34 h 34"/>
                  <a:gd name="T2" fmla="*/ 0 w 17"/>
                  <a:gd name="T3" fmla="*/ 33 h 34"/>
                  <a:gd name="T4" fmla="*/ 15 w 17"/>
                  <a:gd name="T5" fmla="*/ 0 h 34"/>
                  <a:gd name="T6" fmla="*/ 17 w 17"/>
                  <a:gd name="T7" fmla="*/ 1 h 34"/>
                  <a:gd name="T8" fmla="*/ 1 w 17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" y="34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4" y="22"/>
                      <a:pt x="9" y="11"/>
                      <a:pt x="15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1" y="12"/>
                      <a:pt x="6" y="23"/>
                      <a:pt x="1" y="34"/>
                    </a:cubicBez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šḻîḑè">
                <a:extLst>
                  <a:ext uri="{FF2B5EF4-FFF2-40B4-BE49-F238E27FC236}">
                    <a16:creationId xmlns:a16="http://schemas.microsoft.com/office/drawing/2014/main" xmlns="" id="{D3C4BE48-23B1-4F03-9B4B-C4A653AF6DF2}"/>
                  </a:ext>
                </a:extLst>
              </p:cNvPr>
              <p:cNvSpPr/>
              <p:nvPr/>
            </p:nvSpPr>
            <p:spPr bwMode="auto">
              <a:xfrm>
                <a:off x="3360738" y="5295900"/>
                <a:ext cx="439737" cy="482600"/>
              </a:xfrm>
              <a:custGeom>
                <a:avLst/>
                <a:gdLst>
                  <a:gd name="T0" fmla="*/ 122 w 122"/>
                  <a:gd name="T1" fmla="*/ 10 h 134"/>
                  <a:gd name="T2" fmla="*/ 0 w 122"/>
                  <a:gd name="T3" fmla="*/ 0 h 134"/>
                  <a:gd name="T4" fmla="*/ 22 w 122"/>
                  <a:gd name="T5" fmla="*/ 134 h 134"/>
                  <a:gd name="T6" fmla="*/ 88 w 122"/>
                  <a:gd name="T7" fmla="*/ 134 h 134"/>
                  <a:gd name="T8" fmla="*/ 122 w 122"/>
                  <a:gd name="T9" fmla="*/ 1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4">
                    <a:moveTo>
                      <a:pt x="122" y="10"/>
                    </a:moveTo>
                    <a:cubicBezTo>
                      <a:pt x="82" y="22"/>
                      <a:pt x="38" y="18"/>
                      <a:pt x="0" y="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88" y="134"/>
                      <a:pt x="88" y="134"/>
                      <a:pt x="88" y="134"/>
                    </a:cubicBezTo>
                    <a:lnTo>
                      <a:pt x="122" y="10"/>
                    </a:lnTo>
                    <a:close/>
                  </a:path>
                </a:pathLst>
              </a:cu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š1îḍè">
                <a:extLst>
                  <a:ext uri="{FF2B5EF4-FFF2-40B4-BE49-F238E27FC236}">
                    <a16:creationId xmlns:a16="http://schemas.microsoft.com/office/drawing/2014/main" xmlns="" id="{4A2DE82B-A925-4C8F-8885-DE784A4FBC74}"/>
                  </a:ext>
                </a:extLst>
              </p:cNvPr>
              <p:cNvSpPr/>
              <p:nvPr/>
            </p:nvSpPr>
            <p:spPr bwMode="auto">
              <a:xfrm>
                <a:off x="3400425" y="5529263"/>
                <a:ext cx="338137" cy="104775"/>
              </a:xfrm>
              <a:custGeom>
                <a:avLst/>
                <a:gdLst>
                  <a:gd name="T0" fmla="*/ 91 w 94"/>
                  <a:gd name="T1" fmla="*/ 19 h 29"/>
                  <a:gd name="T2" fmla="*/ 94 w 94"/>
                  <a:gd name="T3" fmla="*/ 8 h 29"/>
                  <a:gd name="T4" fmla="*/ 89 w 94"/>
                  <a:gd name="T5" fmla="*/ 10 h 29"/>
                  <a:gd name="T6" fmla="*/ 57 w 94"/>
                  <a:gd name="T7" fmla="*/ 12 h 29"/>
                  <a:gd name="T8" fmla="*/ 8 w 94"/>
                  <a:gd name="T9" fmla="*/ 3 h 29"/>
                  <a:gd name="T10" fmla="*/ 0 w 94"/>
                  <a:gd name="T11" fmla="*/ 0 h 29"/>
                  <a:gd name="T12" fmla="*/ 1 w 94"/>
                  <a:gd name="T13" fmla="*/ 11 h 29"/>
                  <a:gd name="T14" fmla="*/ 5 w 94"/>
                  <a:gd name="T15" fmla="*/ 12 h 29"/>
                  <a:gd name="T16" fmla="*/ 91 w 94"/>
                  <a:gd name="T17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29">
                    <a:moveTo>
                      <a:pt x="91" y="19"/>
                    </a:moveTo>
                    <a:cubicBezTo>
                      <a:pt x="94" y="8"/>
                      <a:pt x="94" y="8"/>
                      <a:pt x="94" y="8"/>
                    </a:cubicBezTo>
                    <a:cubicBezTo>
                      <a:pt x="92" y="9"/>
                      <a:pt x="90" y="9"/>
                      <a:pt x="89" y="10"/>
                    </a:cubicBezTo>
                    <a:cubicBezTo>
                      <a:pt x="78" y="12"/>
                      <a:pt x="68" y="13"/>
                      <a:pt x="57" y="12"/>
                    </a:cubicBezTo>
                    <a:cubicBezTo>
                      <a:pt x="41" y="12"/>
                      <a:pt x="24" y="9"/>
                      <a:pt x="8" y="3"/>
                    </a:cubicBezTo>
                    <a:cubicBezTo>
                      <a:pt x="5" y="2"/>
                      <a:pt x="2" y="1"/>
                      <a:pt x="0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3" y="12"/>
                      <a:pt x="5" y="12"/>
                    </a:cubicBezTo>
                    <a:cubicBezTo>
                      <a:pt x="32" y="23"/>
                      <a:pt x="63" y="29"/>
                      <a:pt x="91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şḻîde">
                <a:extLst>
                  <a:ext uri="{FF2B5EF4-FFF2-40B4-BE49-F238E27FC236}">
                    <a16:creationId xmlns:a16="http://schemas.microsoft.com/office/drawing/2014/main" xmlns="" id="{FE63E58A-06C5-48F3-834B-447A9A5F35C1}"/>
                  </a:ext>
                </a:extLst>
              </p:cNvPr>
              <p:cNvSpPr/>
              <p:nvPr/>
            </p:nvSpPr>
            <p:spPr bwMode="auto">
              <a:xfrm>
                <a:off x="7038975" y="2281238"/>
                <a:ext cx="411162" cy="407987"/>
              </a:xfrm>
              <a:custGeom>
                <a:avLst/>
                <a:gdLst>
                  <a:gd name="T0" fmla="*/ 108 w 114"/>
                  <a:gd name="T1" fmla="*/ 45 h 113"/>
                  <a:gd name="T2" fmla="*/ 100 w 114"/>
                  <a:gd name="T3" fmla="*/ 43 h 113"/>
                  <a:gd name="T4" fmla="*/ 97 w 114"/>
                  <a:gd name="T5" fmla="*/ 36 h 113"/>
                  <a:gd name="T6" fmla="*/ 102 w 114"/>
                  <a:gd name="T7" fmla="*/ 29 h 113"/>
                  <a:gd name="T8" fmla="*/ 101 w 114"/>
                  <a:gd name="T9" fmla="*/ 20 h 113"/>
                  <a:gd name="T10" fmla="*/ 94 w 114"/>
                  <a:gd name="T11" fmla="*/ 13 h 113"/>
                  <a:gd name="T12" fmla="*/ 89 w 114"/>
                  <a:gd name="T13" fmla="*/ 11 h 113"/>
                  <a:gd name="T14" fmla="*/ 85 w 114"/>
                  <a:gd name="T15" fmla="*/ 12 h 113"/>
                  <a:gd name="T16" fmla="*/ 78 w 114"/>
                  <a:gd name="T17" fmla="*/ 17 h 113"/>
                  <a:gd name="T18" fmla="*/ 70 w 114"/>
                  <a:gd name="T19" fmla="*/ 13 h 113"/>
                  <a:gd name="T20" fmla="*/ 69 w 114"/>
                  <a:gd name="T21" fmla="*/ 6 h 113"/>
                  <a:gd name="T22" fmla="*/ 62 w 114"/>
                  <a:gd name="T23" fmla="*/ 0 h 113"/>
                  <a:gd name="T24" fmla="*/ 52 w 114"/>
                  <a:gd name="T25" fmla="*/ 0 h 113"/>
                  <a:gd name="T26" fmla="*/ 45 w 114"/>
                  <a:gd name="T27" fmla="*/ 6 h 113"/>
                  <a:gd name="T28" fmla="*/ 43 w 114"/>
                  <a:gd name="T29" fmla="*/ 14 h 113"/>
                  <a:gd name="T30" fmla="*/ 36 w 114"/>
                  <a:gd name="T31" fmla="*/ 17 h 113"/>
                  <a:gd name="T32" fmla="*/ 29 w 114"/>
                  <a:gd name="T33" fmla="*/ 12 h 113"/>
                  <a:gd name="T34" fmla="*/ 25 w 114"/>
                  <a:gd name="T35" fmla="*/ 11 h 113"/>
                  <a:gd name="T36" fmla="*/ 20 w 114"/>
                  <a:gd name="T37" fmla="*/ 13 h 113"/>
                  <a:gd name="T38" fmla="*/ 13 w 114"/>
                  <a:gd name="T39" fmla="*/ 20 h 113"/>
                  <a:gd name="T40" fmla="*/ 12 w 114"/>
                  <a:gd name="T41" fmla="*/ 29 h 113"/>
                  <a:gd name="T42" fmla="*/ 17 w 114"/>
                  <a:gd name="T43" fmla="*/ 36 h 113"/>
                  <a:gd name="T44" fmla="*/ 14 w 114"/>
                  <a:gd name="T45" fmla="*/ 44 h 113"/>
                  <a:gd name="T46" fmla="*/ 6 w 114"/>
                  <a:gd name="T47" fmla="*/ 45 h 113"/>
                  <a:gd name="T48" fmla="*/ 0 w 114"/>
                  <a:gd name="T49" fmla="*/ 52 h 113"/>
                  <a:gd name="T50" fmla="*/ 0 w 114"/>
                  <a:gd name="T51" fmla="*/ 62 h 113"/>
                  <a:gd name="T52" fmla="*/ 6 w 114"/>
                  <a:gd name="T53" fmla="*/ 69 h 113"/>
                  <a:gd name="T54" fmla="*/ 14 w 114"/>
                  <a:gd name="T55" fmla="*/ 70 h 113"/>
                  <a:gd name="T56" fmla="*/ 17 w 114"/>
                  <a:gd name="T57" fmla="*/ 78 h 113"/>
                  <a:gd name="T58" fmla="*/ 13 w 114"/>
                  <a:gd name="T59" fmla="*/ 84 h 113"/>
                  <a:gd name="T60" fmla="*/ 13 w 114"/>
                  <a:gd name="T61" fmla="*/ 93 h 113"/>
                  <a:gd name="T62" fmla="*/ 20 w 114"/>
                  <a:gd name="T63" fmla="*/ 101 h 113"/>
                  <a:gd name="T64" fmla="*/ 25 w 114"/>
                  <a:gd name="T65" fmla="*/ 103 h 113"/>
                  <a:gd name="T66" fmla="*/ 30 w 114"/>
                  <a:gd name="T67" fmla="*/ 101 h 113"/>
                  <a:gd name="T68" fmla="*/ 36 w 114"/>
                  <a:gd name="T69" fmla="*/ 97 h 113"/>
                  <a:gd name="T70" fmla="*/ 44 w 114"/>
                  <a:gd name="T71" fmla="*/ 100 h 113"/>
                  <a:gd name="T72" fmla="*/ 45 w 114"/>
                  <a:gd name="T73" fmla="*/ 108 h 113"/>
                  <a:gd name="T74" fmla="*/ 52 w 114"/>
                  <a:gd name="T75" fmla="*/ 113 h 113"/>
                  <a:gd name="T76" fmla="*/ 62 w 114"/>
                  <a:gd name="T77" fmla="*/ 113 h 113"/>
                  <a:gd name="T78" fmla="*/ 69 w 114"/>
                  <a:gd name="T79" fmla="*/ 108 h 113"/>
                  <a:gd name="T80" fmla="*/ 70 w 114"/>
                  <a:gd name="T81" fmla="*/ 100 h 113"/>
                  <a:gd name="T82" fmla="*/ 78 w 114"/>
                  <a:gd name="T83" fmla="*/ 96 h 113"/>
                  <a:gd name="T84" fmla="*/ 85 w 114"/>
                  <a:gd name="T85" fmla="*/ 101 h 113"/>
                  <a:gd name="T86" fmla="*/ 89 w 114"/>
                  <a:gd name="T87" fmla="*/ 102 h 113"/>
                  <a:gd name="T88" fmla="*/ 94 w 114"/>
                  <a:gd name="T89" fmla="*/ 100 h 113"/>
                  <a:gd name="T90" fmla="*/ 101 w 114"/>
                  <a:gd name="T91" fmla="*/ 93 h 113"/>
                  <a:gd name="T92" fmla="*/ 102 w 114"/>
                  <a:gd name="T93" fmla="*/ 84 h 113"/>
                  <a:gd name="T94" fmla="*/ 97 w 114"/>
                  <a:gd name="T95" fmla="*/ 78 h 113"/>
                  <a:gd name="T96" fmla="*/ 100 w 114"/>
                  <a:gd name="T97" fmla="*/ 70 h 113"/>
                  <a:gd name="T98" fmla="*/ 108 w 114"/>
                  <a:gd name="T99" fmla="*/ 69 h 113"/>
                  <a:gd name="T100" fmla="*/ 114 w 114"/>
                  <a:gd name="T101" fmla="*/ 62 h 113"/>
                  <a:gd name="T102" fmla="*/ 114 w 114"/>
                  <a:gd name="T103" fmla="*/ 52 h 113"/>
                  <a:gd name="T104" fmla="*/ 108 w 114"/>
                  <a:gd name="T105" fmla="*/ 45 h 113"/>
                  <a:gd name="T106" fmla="*/ 57 w 114"/>
                  <a:gd name="T107" fmla="*/ 80 h 113"/>
                  <a:gd name="T108" fmla="*/ 33 w 114"/>
                  <a:gd name="T109" fmla="*/ 57 h 113"/>
                  <a:gd name="T110" fmla="*/ 57 w 114"/>
                  <a:gd name="T111" fmla="*/ 33 h 113"/>
                  <a:gd name="T112" fmla="*/ 81 w 114"/>
                  <a:gd name="T113" fmla="*/ 57 h 113"/>
                  <a:gd name="T114" fmla="*/ 57 w 114"/>
                  <a:gd name="T115" fmla="*/ 8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4" h="113">
                    <a:moveTo>
                      <a:pt x="108" y="45"/>
                    </a:moveTo>
                    <a:cubicBezTo>
                      <a:pt x="100" y="43"/>
                      <a:pt x="100" y="43"/>
                      <a:pt x="100" y="43"/>
                    </a:cubicBezTo>
                    <a:cubicBezTo>
                      <a:pt x="99" y="41"/>
                      <a:pt x="98" y="38"/>
                      <a:pt x="97" y="36"/>
                    </a:cubicBezTo>
                    <a:cubicBezTo>
                      <a:pt x="102" y="29"/>
                      <a:pt x="102" y="29"/>
                      <a:pt x="102" y="29"/>
                    </a:cubicBezTo>
                    <a:cubicBezTo>
                      <a:pt x="104" y="26"/>
                      <a:pt x="103" y="22"/>
                      <a:pt x="101" y="20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2" y="12"/>
                      <a:pt x="91" y="11"/>
                      <a:pt x="89" y="11"/>
                    </a:cubicBezTo>
                    <a:cubicBezTo>
                      <a:pt x="87" y="11"/>
                      <a:pt x="86" y="11"/>
                      <a:pt x="85" y="12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6" y="15"/>
                      <a:pt x="73" y="14"/>
                      <a:pt x="70" y="13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8" y="2"/>
                      <a:pt x="65" y="0"/>
                      <a:pt x="6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8" y="0"/>
                      <a:pt x="45" y="2"/>
                      <a:pt x="45" y="6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1" y="14"/>
                      <a:pt x="38" y="16"/>
                      <a:pt x="36" y="17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1"/>
                      <a:pt x="27" y="11"/>
                      <a:pt x="25" y="11"/>
                    </a:cubicBezTo>
                    <a:cubicBezTo>
                      <a:pt x="23" y="11"/>
                      <a:pt x="21" y="12"/>
                      <a:pt x="20" y="13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1" y="22"/>
                      <a:pt x="10" y="26"/>
                      <a:pt x="12" y="29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6" y="38"/>
                      <a:pt x="15" y="41"/>
                      <a:pt x="14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45"/>
                      <a:pt x="0" y="48"/>
                      <a:pt x="0" y="5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5"/>
                      <a:pt x="3" y="68"/>
                      <a:pt x="6" y="69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3"/>
                      <a:pt x="16" y="75"/>
                      <a:pt x="17" y="78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1" y="87"/>
                      <a:pt x="11" y="91"/>
                      <a:pt x="13" y="93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2" y="102"/>
                      <a:pt x="24" y="103"/>
                      <a:pt x="25" y="103"/>
                    </a:cubicBezTo>
                    <a:cubicBezTo>
                      <a:pt x="27" y="103"/>
                      <a:pt x="28" y="102"/>
                      <a:pt x="30" y="101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9" y="98"/>
                      <a:pt x="41" y="99"/>
                      <a:pt x="44" y="100"/>
                    </a:cubicBezTo>
                    <a:cubicBezTo>
                      <a:pt x="45" y="108"/>
                      <a:pt x="45" y="108"/>
                      <a:pt x="45" y="108"/>
                    </a:cubicBezTo>
                    <a:cubicBezTo>
                      <a:pt x="46" y="111"/>
                      <a:pt x="49" y="113"/>
                      <a:pt x="52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5" y="113"/>
                      <a:pt x="68" y="111"/>
                      <a:pt x="69" y="108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3" y="99"/>
                      <a:pt x="76" y="98"/>
                      <a:pt x="78" y="96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86" y="102"/>
                      <a:pt x="87" y="102"/>
                      <a:pt x="89" y="102"/>
                    </a:cubicBezTo>
                    <a:cubicBezTo>
                      <a:pt x="91" y="102"/>
                      <a:pt x="92" y="102"/>
                      <a:pt x="94" y="100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3" y="91"/>
                      <a:pt x="104" y="87"/>
                      <a:pt x="102" y="84"/>
                    </a:cubicBezTo>
                    <a:cubicBezTo>
                      <a:pt x="97" y="78"/>
                      <a:pt x="97" y="78"/>
                      <a:pt x="97" y="78"/>
                    </a:cubicBezTo>
                    <a:cubicBezTo>
                      <a:pt x="98" y="75"/>
                      <a:pt x="99" y="73"/>
                      <a:pt x="100" y="70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11" y="68"/>
                      <a:pt x="114" y="65"/>
                      <a:pt x="114" y="6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48"/>
                      <a:pt x="111" y="45"/>
                      <a:pt x="108" y="45"/>
                    </a:cubicBezTo>
                    <a:close/>
                    <a:moveTo>
                      <a:pt x="57" y="80"/>
                    </a:moveTo>
                    <a:cubicBezTo>
                      <a:pt x="44" y="80"/>
                      <a:pt x="33" y="70"/>
                      <a:pt x="33" y="57"/>
                    </a:cubicBezTo>
                    <a:cubicBezTo>
                      <a:pt x="33" y="43"/>
                      <a:pt x="44" y="33"/>
                      <a:pt x="57" y="33"/>
                    </a:cubicBezTo>
                    <a:cubicBezTo>
                      <a:pt x="70" y="33"/>
                      <a:pt x="81" y="43"/>
                      <a:pt x="81" y="57"/>
                    </a:cubicBezTo>
                    <a:cubicBezTo>
                      <a:pt x="81" y="70"/>
                      <a:pt x="70" y="80"/>
                      <a:pt x="57" y="8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ŝ1iḍê">
                <a:extLst>
                  <a:ext uri="{FF2B5EF4-FFF2-40B4-BE49-F238E27FC236}">
                    <a16:creationId xmlns:a16="http://schemas.microsoft.com/office/drawing/2014/main" xmlns="" id="{E9FC9460-4B19-4BA1-B645-EFDB3DD480D1}"/>
                  </a:ext>
                </a:extLst>
              </p:cNvPr>
              <p:cNvSpPr/>
              <p:nvPr/>
            </p:nvSpPr>
            <p:spPr bwMode="auto">
              <a:xfrm>
                <a:off x="6816725" y="1806575"/>
                <a:ext cx="334962" cy="334962"/>
              </a:xfrm>
              <a:custGeom>
                <a:avLst/>
                <a:gdLst>
                  <a:gd name="T0" fmla="*/ 46 w 93"/>
                  <a:gd name="T1" fmla="*/ 66 h 93"/>
                  <a:gd name="T2" fmla="*/ 27 w 93"/>
                  <a:gd name="T3" fmla="*/ 47 h 93"/>
                  <a:gd name="T4" fmla="*/ 46 w 93"/>
                  <a:gd name="T5" fmla="*/ 27 h 93"/>
                  <a:gd name="T6" fmla="*/ 66 w 93"/>
                  <a:gd name="T7" fmla="*/ 47 h 93"/>
                  <a:gd name="T8" fmla="*/ 46 w 93"/>
                  <a:gd name="T9" fmla="*/ 66 h 93"/>
                  <a:gd name="T10" fmla="*/ 50 w 93"/>
                  <a:gd name="T11" fmla="*/ 0 h 93"/>
                  <a:gd name="T12" fmla="*/ 42 w 93"/>
                  <a:gd name="T13" fmla="*/ 0 h 93"/>
                  <a:gd name="T14" fmla="*/ 37 w 93"/>
                  <a:gd name="T15" fmla="*/ 5 h 93"/>
                  <a:gd name="T16" fmla="*/ 35 w 93"/>
                  <a:gd name="T17" fmla="*/ 12 h 93"/>
                  <a:gd name="T18" fmla="*/ 29 w 93"/>
                  <a:gd name="T19" fmla="*/ 14 h 93"/>
                  <a:gd name="T20" fmla="*/ 24 w 93"/>
                  <a:gd name="T21" fmla="*/ 10 h 93"/>
                  <a:gd name="T22" fmla="*/ 20 w 93"/>
                  <a:gd name="T23" fmla="*/ 9 h 93"/>
                  <a:gd name="T24" fmla="*/ 16 w 93"/>
                  <a:gd name="T25" fmla="*/ 11 h 93"/>
                  <a:gd name="T26" fmla="*/ 10 w 93"/>
                  <a:gd name="T27" fmla="*/ 17 h 93"/>
                  <a:gd name="T28" fmla="*/ 10 w 93"/>
                  <a:gd name="T29" fmla="*/ 24 h 93"/>
                  <a:gd name="T30" fmla="*/ 14 w 93"/>
                  <a:gd name="T31" fmla="*/ 30 h 93"/>
                  <a:gd name="T32" fmla="*/ 11 w 93"/>
                  <a:gd name="T33" fmla="*/ 36 h 93"/>
                  <a:gd name="T34" fmla="*/ 5 w 93"/>
                  <a:gd name="T35" fmla="*/ 37 h 93"/>
                  <a:gd name="T36" fmla="*/ 0 w 93"/>
                  <a:gd name="T37" fmla="*/ 43 h 93"/>
                  <a:gd name="T38" fmla="*/ 0 w 93"/>
                  <a:gd name="T39" fmla="*/ 51 h 93"/>
                  <a:gd name="T40" fmla="*/ 5 w 93"/>
                  <a:gd name="T41" fmla="*/ 57 h 93"/>
                  <a:gd name="T42" fmla="*/ 11 w 93"/>
                  <a:gd name="T43" fmla="*/ 58 h 93"/>
                  <a:gd name="T44" fmla="*/ 14 w 93"/>
                  <a:gd name="T45" fmla="*/ 64 h 93"/>
                  <a:gd name="T46" fmla="*/ 10 w 93"/>
                  <a:gd name="T47" fmla="*/ 69 h 93"/>
                  <a:gd name="T48" fmla="*/ 11 w 93"/>
                  <a:gd name="T49" fmla="*/ 77 h 93"/>
                  <a:gd name="T50" fmla="*/ 17 w 93"/>
                  <a:gd name="T51" fmla="*/ 83 h 93"/>
                  <a:gd name="T52" fmla="*/ 21 w 93"/>
                  <a:gd name="T53" fmla="*/ 84 h 93"/>
                  <a:gd name="T54" fmla="*/ 24 w 93"/>
                  <a:gd name="T55" fmla="*/ 83 h 93"/>
                  <a:gd name="T56" fmla="*/ 29 w 93"/>
                  <a:gd name="T57" fmla="*/ 79 h 93"/>
                  <a:gd name="T58" fmla="*/ 36 w 93"/>
                  <a:gd name="T59" fmla="*/ 82 h 93"/>
                  <a:gd name="T60" fmla="*/ 37 w 93"/>
                  <a:gd name="T61" fmla="*/ 88 h 93"/>
                  <a:gd name="T62" fmla="*/ 42 w 93"/>
                  <a:gd name="T63" fmla="*/ 93 h 93"/>
                  <a:gd name="T64" fmla="*/ 51 w 93"/>
                  <a:gd name="T65" fmla="*/ 93 h 93"/>
                  <a:gd name="T66" fmla="*/ 56 w 93"/>
                  <a:gd name="T67" fmla="*/ 88 h 93"/>
                  <a:gd name="T68" fmla="*/ 57 w 93"/>
                  <a:gd name="T69" fmla="*/ 82 h 93"/>
                  <a:gd name="T70" fmla="*/ 64 w 93"/>
                  <a:gd name="T71" fmla="*/ 79 h 93"/>
                  <a:gd name="T72" fmla="*/ 69 w 93"/>
                  <a:gd name="T73" fmla="*/ 83 h 93"/>
                  <a:gd name="T74" fmla="*/ 72 w 93"/>
                  <a:gd name="T75" fmla="*/ 84 h 93"/>
                  <a:gd name="T76" fmla="*/ 76 w 93"/>
                  <a:gd name="T77" fmla="*/ 83 h 93"/>
                  <a:gd name="T78" fmla="*/ 82 w 93"/>
                  <a:gd name="T79" fmla="*/ 77 h 93"/>
                  <a:gd name="T80" fmla="*/ 83 w 93"/>
                  <a:gd name="T81" fmla="*/ 69 h 93"/>
                  <a:gd name="T82" fmla="*/ 79 w 93"/>
                  <a:gd name="T83" fmla="*/ 64 h 93"/>
                  <a:gd name="T84" fmla="*/ 82 w 93"/>
                  <a:gd name="T85" fmla="*/ 58 h 93"/>
                  <a:gd name="T86" fmla="*/ 88 w 93"/>
                  <a:gd name="T87" fmla="*/ 56 h 93"/>
                  <a:gd name="T88" fmla="*/ 93 w 93"/>
                  <a:gd name="T89" fmla="*/ 51 h 93"/>
                  <a:gd name="T90" fmla="*/ 93 w 93"/>
                  <a:gd name="T91" fmla="*/ 43 h 93"/>
                  <a:gd name="T92" fmla="*/ 88 w 93"/>
                  <a:gd name="T93" fmla="*/ 37 h 93"/>
                  <a:gd name="T94" fmla="*/ 82 w 93"/>
                  <a:gd name="T95" fmla="*/ 36 h 93"/>
                  <a:gd name="T96" fmla="*/ 79 w 93"/>
                  <a:gd name="T97" fmla="*/ 29 h 93"/>
                  <a:gd name="T98" fmla="*/ 83 w 93"/>
                  <a:gd name="T99" fmla="*/ 24 h 93"/>
                  <a:gd name="T100" fmla="*/ 82 w 93"/>
                  <a:gd name="T101" fmla="*/ 17 h 93"/>
                  <a:gd name="T102" fmla="*/ 77 w 93"/>
                  <a:gd name="T103" fmla="*/ 11 h 93"/>
                  <a:gd name="T104" fmla="*/ 72 w 93"/>
                  <a:gd name="T105" fmla="*/ 9 h 93"/>
                  <a:gd name="T106" fmla="*/ 69 w 93"/>
                  <a:gd name="T107" fmla="*/ 10 h 93"/>
                  <a:gd name="T108" fmla="*/ 64 w 93"/>
                  <a:gd name="T109" fmla="*/ 14 h 93"/>
                  <a:gd name="T110" fmla="*/ 57 w 93"/>
                  <a:gd name="T111" fmla="*/ 11 h 93"/>
                  <a:gd name="T112" fmla="*/ 56 w 93"/>
                  <a:gd name="T113" fmla="*/ 5 h 93"/>
                  <a:gd name="T114" fmla="*/ 50 w 93"/>
                  <a:gd name="T1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3" h="93">
                    <a:moveTo>
                      <a:pt x="46" y="66"/>
                    </a:moveTo>
                    <a:cubicBezTo>
                      <a:pt x="36" y="66"/>
                      <a:pt x="27" y="57"/>
                      <a:pt x="27" y="47"/>
                    </a:cubicBezTo>
                    <a:cubicBezTo>
                      <a:pt x="27" y="36"/>
                      <a:pt x="36" y="27"/>
                      <a:pt x="46" y="27"/>
                    </a:cubicBezTo>
                    <a:cubicBezTo>
                      <a:pt x="57" y="27"/>
                      <a:pt x="66" y="36"/>
                      <a:pt x="66" y="47"/>
                    </a:cubicBezTo>
                    <a:cubicBezTo>
                      <a:pt x="66" y="57"/>
                      <a:pt x="57" y="66"/>
                      <a:pt x="46" y="66"/>
                    </a:cubicBezTo>
                    <a:moveTo>
                      <a:pt x="50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3" y="12"/>
                      <a:pt x="31" y="13"/>
                      <a:pt x="29" y="14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10"/>
                      <a:pt x="22" y="9"/>
                      <a:pt x="20" y="9"/>
                    </a:cubicBezTo>
                    <a:cubicBezTo>
                      <a:pt x="19" y="9"/>
                      <a:pt x="17" y="10"/>
                      <a:pt x="16" y="1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9"/>
                      <a:pt x="8" y="22"/>
                      <a:pt x="10" y="24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2"/>
                      <a:pt x="12" y="34"/>
                      <a:pt x="11" y="3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8"/>
                      <a:pt x="0" y="40"/>
                      <a:pt x="0" y="4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4"/>
                      <a:pt x="2" y="56"/>
                      <a:pt x="5" y="57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60"/>
                      <a:pt x="13" y="62"/>
                      <a:pt x="14" y="64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9" y="72"/>
                      <a:pt x="9" y="75"/>
                      <a:pt x="11" y="77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4"/>
                      <a:pt x="19" y="84"/>
                      <a:pt x="21" y="84"/>
                    </a:cubicBezTo>
                    <a:cubicBezTo>
                      <a:pt x="22" y="84"/>
                      <a:pt x="23" y="84"/>
                      <a:pt x="24" y="83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31" y="80"/>
                      <a:pt x="33" y="81"/>
                      <a:pt x="36" y="82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91"/>
                      <a:pt x="40" y="93"/>
                      <a:pt x="42" y="93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3" y="93"/>
                      <a:pt x="56" y="91"/>
                      <a:pt x="56" y="88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60" y="81"/>
                      <a:pt x="62" y="80"/>
                      <a:pt x="64" y="79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0" y="84"/>
                      <a:pt x="71" y="84"/>
                      <a:pt x="72" y="84"/>
                    </a:cubicBezTo>
                    <a:cubicBezTo>
                      <a:pt x="74" y="84"/>
                      <a:pt x="75" y="84"/>
                      <a:pt x="76" y="83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4" y="75"/>
                      <a:pt x="85" y="72"/>
                      <a:pt x="83" y="69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2"/>
                      <a:pt x="81" y="60"/>
                      <a:pt x="82" y="58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91" y="56"/>
                      <a:pt x="93" y="54"/>
                      <a:pt x="93" y="51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40"/>
                      <a:pt x="91" y="37"/>
                      <a:pt x="88" y="37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1" y="34"/>
                      <a:pt x="80" y="32"/>
                      <a:pt x="79" y="29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5" y="22"/>
                      <a:pt x="84" y="19"/>
                      <a:pt x="82" y="17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5" y="10"/>
                      <a:pt x="74" y="9"/>
                      <a:pt x="72" y="9"/>
                    </a:cubicBezTo>
                    <a:cubicBezTo>
                      <a:pt x="71" y="9"/>
                      <a:pt x="70" y="10"/>
                      <a:pt x="69" y="10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2" y="13"/>
                      <a:pt x="59" y="12"/>
                      <a:pt x="57" y="11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2"/>
                      <a:pt x="53" y="0"/>
                      <a:pt x="5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ṧ1ïḋé">
                <a:extLst>
                  <a:ext uri="{FF2B5EF4-FFF2-40B4-BE49-F238E27FC236}">
                    <a16:creationId xmlns:a16="http://schemas.microsoft.com/office/drawing/2014/main" xmlns="" id="{AF4E41B9-E61E-4E50-9091-82FA21B5771F}"/>
                  </a:ext>
                </a:extLst>
              </p:cNvPr>
              <p:cNvSpPr/>
              <p:nvPr/>
            </p:nvSpPr>
            <p:spPr bwMode="auto">
              <a:xfrm>
                <a:off x="6326188" y="2266950"/>
                <a:ext cx="630237" cy="555625"/>
              </a:xfrm>
              <a:custGeom>
                <a:avLst/>
                <a:gdLst>
                  <a:gd name="T0" fmla="*/ 397 w 397"/>
                  <a:gd name="T1" fmla="*/ 0 h 350"/>
                  <a:gd name="T2" fmla="*/ 0 w 397"/>
                  <a:gd name="T3" fmla="*/ 0 h 350"/>
                  <a:gd name="T4" fmla="*/ 0 w 397"/>
                  <a:gd name="T5" fmla="*/ 280 h 350"/>
                  <a:gd name="T6" fmla="*/ 211 w 397"/>
                  <a:gd name="T7" fmla="*/ 280 h 350"/>
                  <a:gd name="T8" fmla="*/ 188 w 397"/>
                  <a:gd name="T9" fmla="*/ 350 h 350"/>
                  <a:gd name="T10" fmla="*/ 281 w 397"/>
                  <a:gd name="T11" fmla="*/ 280 h 350"/>
                  <a:gd name="T12" fmla="*/ 397 w 397"/>
                  <a:gd name="T13" fmla="*/ 280 h 350"/>
                  <a:gd name="T14" fmla="*/ 397 w 397"/>
                  <a:gd name="T15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7" h="350">
                    <a:moveTo>
                      <a:pt x="397" y="0"/>
                    </a:moveTo>
                    <a:lnTo>
                      <a:pt x="0" y="0"/>
                    </a:lnTo>
                    <a:lnTo>
                      <a:pt x="0" y="280"/>
                    </a:lnTo>
                    <a:lnTo>
                      <a:pt x="211" y="280"/>
                    </a:lnTo>
                    <a:lnTo>
                      <a:pt x="188" y="350"/>
                    </a:lnTo>
                    <a:lnTo>
                      <a:pt x="281" y="280"/>
                    </a:lnTo>
                    <a:lnTo>
                      <a:pt x="397" y="280"/>
                    </a:lnTo>
                    <a:lnTo>
                      <a:pt x="39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ṣľîdè">
                <a:extLst>
                  <a:ext uri="{FF2B5EF4-FFF2-40B4-BE49-F238E27FC236}">
                    <a16:creationId xmlns:a16="http://schemas.microsoft.com/office/drawing/2014/main" xmlns="" id="{D39F1FC8-DB45-4252-8F15-ABBD4AE40820}"/>
                  </a:ext>
                </a:extLst>
              </p:cNvPr>
              <p:cNvSpPr/>
              <p:nvPr/>
            </p:nvSpPr>
            <p:spPr bwMode="auto">
              <a:xfrm>
                <a:off x="6488113" y="2473325"/>
                <a:ext cx="50800" cy="46037"/>
              </a:xfrm>
              <a:prstGeom prst="ellipse">
                <a:avLst/>
              </a:pr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şḻïḓê">
                <a:extLst>
                  <a:ext uri="{FF2B5EF4-FFF2-40B4-BE49-F238E27FC236}">
                    <a16:creationId xmlns:a16="http://schemas.microsoft.com/office/drawing/2014/main" xmlns="" id="{B547B46A-42D9-426B-8567-6E554854710A}"/>
                  </a:ext>
                </a:extLst>
              </p:cNvPr>
              <p:cNvSpPr/>
              <p:nvPr/>
            </p:nvSpPr>
            <p:spPr bwMode="auto">
              <a:xfrm>
                <a:off x="6610350" y="2473325"/>
                <a:ext cx="50800" cy="46037"/>
              </a:xfrm>
              <a:prstGeom prst="ellipse">
                <a:avLst/>
              </a:pr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$ḷiḑè">
                <a:extLst>
                  <a:ext uri="{FF2B5EF4-FFF2-40B4-BE49-F238E27FC236}">
                    <a16:creationId xmlns:a16="http://schemas.microsoft.com/office/drawing/2014/main" xmlns="" id="{42171961-5128-4965-A08C-F5F45AD5D03F}"/>
                  </a:ext>
                </a:extLst>
              </p:cNvPr>
              <p:cNvSpPr/>
              <p:nvPr/>
            </p:nvSpPr>
            <p:spPr bwMode="auto">
              <a:xfrm>
                <a:off x="6732588" y="2473325"/>
                <a:ext cx="50800" cy="46037"/>
              </a:xfrm>
              <a:prstGeom prst="ellipse">
                <a:avLst/>
              </a:prstGeom>
              <a:solidFill>
                <a:srgbClr val="535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947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CDFFBC-16B6-450A-B17D-B0D9E9C7D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1B747A3-7F59-4FEF-B2CB-E73774013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1998566-EBD1-4E54-82C0-13F29317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35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9AE4B59-00B3-4A23-B296-A813AA8653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130300"/>
            <a:ext cx="11518898" cy="5602010"/>
            <a:chOff x="1" y="1130300"/>
            <a:chExt cx="11518898" cy="5602010"/>
          </a:xfrm>
        </p:grpSpPr>
        <p:grpSp>
          <p:nvGrpSpPr>
            <p:cNvPr id="6" name="isļîḍè">
              <a:extLst>
                <a:ext uri="{FF2B5EF4-FFF2-40B4-BE49-F238E27FC236}">
                  <a16:creationId xmlns:a16="http://schemas.microsoft.com/office/drawing/2014/main" xmlns="" id="{67CE2942-FDC9-4210-8123-8C450D1E116B}"/>
                </a:ext>
              </a:extLst>
            </p:cNvPr>
            <p:cNvGrpSpPr/>
            <p:nvPr/>
          </p:nvGrpSpPr>
          <p:grpSpPr>
            <a:xfrm>
              <a:off x="1" y="2294152"/>
              <a:ext cx="11480800" cy="4438158"/>
              <a:chOff x="1" y="2453460"/>
              <a:chExt cx="10237771" cy="3957638"/>
            </a:xfrm>
          </p:grpSpPr>
          <p:sp>
            <p:nvSpPr>
              <p:cNvPr id="9" name="ïslídè">
                <a:extLst>
                  <a:ext uri="{FF2B5EF4-FFF2-40B4-BE49-F238E27FC236}">
                    <a16:creationId xmlns:a16="http://schemas.microsoft.com/office/drawing/2014/main" xmlns="" id="{588D5FAE-DD7F-472C-A090-395A3F194860}"/>
                  </a:ext>
                </a:extLst>
              </p:cNvPr>
              <p:cNvSpPr/>
              <p:nvPr/>
            </p:nvSpPr>
            <p:spPr bwMode="auto">
              <a:xfrm>
                <a:off x="632940" y="2453460"/>
                <a:ext cx="8113713" cy="3957638"/>
              </a:xfrm>
              <a:custGeom>
                <a:avLst/>
                <a:gdLst>
                  <a:gd name="T0" fmla="*/ 1193 w 3611"/>
                  <a:gd name="T1" fmla="*/ 65 h 1760"/>
                  <a:gd name="T2" fmla="*/ 1206 w 3611"/>
                  <a:gd name="T3" fmla="*/ 92 h 1760"/>
                  <a:gd name="T4" fmla="*/ 1114 w 3611"/>
                  <a:gd name="T5" fmla="*/ 118 h 1760"/>
                  <a:gd name="T6" fmla="*/ 878 w 3611"/>
                  <a:gd name="T7" fmla="*/ 183 h 1760"/>
                  <a:gd name="T8" fmla="*/ 444 w 3611"/>
                  <a:gd name="T9" fmla="*/ 223 h 1760"/>
                  <a:gd name="T10" fmla="*/ 2612 w 3611"/>
                  <a:gd name="T11" fmla="*/ 223 h 1760"/>
                  <a:gd name="T12" fmla="*/ 1363 w 3611"/>
                  <a:gd name="T13" fmla="*/ 249 h 1760"/>
                  <a:gd name="T14" fmla="*/ 2928 w 3611"/>
                  <a:gd name="T15" fmla="*/ 236 h 1760"/>
                  <a:gd name="T16" fmla="*/ 431 w 3611"/>
                  <a:gd name="T17" fmla="*/ 289 h 1760"/>
                  <a:gd name="T18" fmla="*/ 1981 w 3611"/>
                  <a:gd name="T19" fmla="*/ 301 h 1760"/>
                  <a:gd name="T20" fmla="*/ 3125 w 3611"/>
                  <a:gd name="T21" fmla="*/ 301 h 1760"/>
                  <a:gd name="T22" fmla="*/ 496 w 3611"/>
                  <a:gd name="T23" fmla="*/ 328 h 1760"/>
                  <a:gd name="T24" fmla="*/ 1981 w 3611"/>
                  <a:gd name="T25" fmla="*/ 315 h 1760"/>
                  <a:gd name="T26" fmla="*/ 2836 w 3611"/>
                  <a:gd name="T27" fmla="*/ 328 h 1760"/>
                  <a:gd name="T28" fmla="*/ 128 w 3611"/>
                  <a:gd name="T29" fmla="*/ 380 h 1760"/>
                  <a:gd name="T30" fmla="*/ 1232 w 3611"/>
                  <a:gd name="T31" fmla="*/ 380 h 1760"/>
                  <a:gd name="T32" fmla="*/ 2546 w 3611"/>
                  <a:gd name="T33" fmla="*/ 367 h 1760"/>
                  <a:gd name="T34" fmla="*/ 3361 w 3611"/>
                  <a:gd name="T35" fmla="*/ 355 h 1760"/>
                  <a:gd name="T36" fmla="*/ 707 w 3611"/>
                  <a:gd name="T37" fmla="*/ 407 h 1760"/>
                  <a:gd name="T38" fmla="*/ 2494 w 3611"/>
                  <a:gd name="T39" fmla="*/ 420 h 1760"/>
                  <a:gd name="T40" fmla="*/ 3401 w 3611"/>
                  <a:gd name="T41" fmla="*/ 420 h 1760"/>
                  <a:gd name="T42" fmla="*/ 1955 w 3611"/>
                  <a:gd name="T43" fmla="*/ 446 h 1760"/>
                  <a:gd name="T44" fmla="*/ 2770 w 3611"/>
                  <a:gd name="T45" fmla="*/ 434 h 1760"/>
                  <a:gd name="T46" fmla="*/ 628 w 3611"/>
                  <a:gd name="T47" fmla="*/ 486 h 1760"/>
                  <a:gd name="T48" fmla="*/ 2336 w 3611"/>
                  <a:gd name="T49" fmla="*/ 499 h 1760"/>
                  <a:gd name="T50" fmla="*/ 404 w 3611"/>
                  <a:gd name="T51" fmla="*/ 512 h 1760"/>
                  <a:gd name="T52" fmla="*/ 1876 w 3611"/>
                  <a:gd name="T53" fmla="*/ 525 h 1760"/>
                  <a:gd name="T54" fmla="*/ 2691 w 3611"/>
                  <a:gd name="T55" fmla="*/ 512 h 1760"/>
                  <a:gd name="T56" fmla="*/ 786 w 3611"/>
                  <a:gd name="T57" fmla="*/ 565 h 1760"/>
                  <a:gd name="T58" fmla="*/ 2218 w 3611"/>
                  <a:gd name="T59" fmla="*/ 577 h 1760"/>
                  <a:gd name="T60" fmla="*/ 3085 w 3611"/>
                  <a:gd name="T61" fmla="*/ 577 h 1760"/>
                  <a:gd name="T62" fmla="*/ 1758 w 3611"/>
                  <a:gd name="T63" fmla="*/ 604 h 1760"/>
                  <a:gd name="T64" fmla="*/ 2573 w 3611"/>
                  <a:gd name="T65" fmla="*/ 591 h 1760"/>
                  <a:gd name="T66" fmla="*/ 707 w 3611"/>
                  <a:gd name="T67" fmla="*/ 643 h 1760"/>
                  <a:gd name="T68" fmla="*/ 2376 w 3611"/>
                  <a:gd name="T69" fmla="*/ 656 h 1760"/>
                  <a:gd name="T70" fmla="*/ 602 w 3611"/>
                  <a:gd name="T71" fmla="*/ 696 h 1760"/>
                  <a:gd name="T72" fmla="*/ 2270 w 3611"/>
                  <a:gd name="T73" fmla="*/ 683 h 1760"/>
                  <a:gd name="T74" fmla="*/ 523 w 3611"/>
                  <a:gd name="T75" fmla="*/ 710 h 1760"/>
                  <a:gd name="T76" fmla="*/ 2284 w 3611"/>
                  <a:gd name="T77" fmla="*/ 722 h 1760"/>
                  <a:gd name="T78" fmla="*/ 602 w 3611"/>
                  <a:gd name="T79" fmla="*/ 774 h 1760"/>
                  <a:gd name="T80" fmla="*/ 2415 w 3611"/>
                  <a:gd name="T81" fmla="*/ 774 h 1760"/>
                  <a:gd name="T82" fmla="*/ 772 w 3611"/>
                  <a:gd name="T83" fmla="*/ 801 h 1760"/>
                  <a:gd name="T84" fmla="*/ 2415 w 3611"/>
                  <a:gd name="T85" fmla="*/ 788 h 1760"/>
                  <a:gd name="T86" fmla="*/ 1693 w 3611"/>
                  <a:gd name="T87" fmla="*/ 841 h 1760"/>
                  <a:gd name="T88" fmla="*/ 2573 w 3611"/>
                  <a:gd name="T89" fmla="*/ 853 h 1760"/>
                  <a:gd name="T90" fmla="*/ 1981 w 3611"/>
                  <a:gd name="T91" fmla="*/ 893 h 1760"/>
                  <a:gd name="T92" fmla="*/ 628 w 3611"/>
                  <a:gd name="T93" fmla="*/ 919 h 1760"/>
                  <a:gd name="T94" fmla="*/ 2218 w 3611"/>
                  <a:gd name="T95" fmla="*/ 907 h 1760"/>
                  <a:gd name="T96" fmla="*/ 1876 w 3611"/>
                  <a:gd name="T97" fmla="*/ 959 h 1760"/>
                  <a:gd name="T98" fmla="*/ 1745 w 3611"/>
                  <a:gd name="T99" fmla="*/ 1011 h 1760"/>
                  <a:gd name="T100" fmla="*/ 1627 w 3611"/>
                  <a:gd name="T101" fmla="*/ 1025 h 1760"/>
                  <a:gd name="T102" fmla="*/ 1127 w 3611"/>
                  <a:gd name="T103" fmla="*/ 1077 h 1760"/>
                  <a:gd name="T104" fmla="*/ 1075 w 3611"/>
                  <a:gd name="T105" fmla="*/ 1104 h 1760"/>
                  <a:gd name="T106" fmla="*/ 1023 w 3611"/>
                  <a:gd name="T107" fmla="*/ 1156 h 1760"/>
                  <a:gd name="T108" fmla="*/ 917 w 3611"/>
                  <a:gd name="T109" fmla="*/ 1183 h 1760"/>
                  <a:gd name="T110" fmla="*/ 956 w 3611"/>
                  <a:gd name="T111" fmla="*/ 1222 h 1760"/>
                  <a:gd name="T112" fmla="*/ 1101 w 3611"/>
                  <a:gd name="T113" fmla="*/ 1274 h 1760"/>
                  <a:gd name="T114" fmla="*/ 1272 w 3611"/>
                  <a:gd name="T115" fmla="*/ 1326 h 1760"/>
                  <a:gd name="T116" fmla="*/ 1245 w 3611"/>
                  <a:gd name="T117" fmla="*/ 1353 h 1760"/>
                  <a:gd name="T118" fmla="*/ 1114 w 3611"/>
                  <a:gd name="T119" fmla="*/ 1405 h 1760"/>
                  <a:gd name="T120" fmla="*/ 1154 w 3611"/>
                  <a:gd name="T121" fmla="*/ 1445 h 1760"/>
                  <a:gd name="T122" fmla="*/ 1929 w 3611"/>
                  <a:gd name="T123" fmla="*/ 1471 h 1760"/>
                  <a:gd name="T124" fmla="*/ 948 w 3611"/>
                  <a:gd name="T125" fmla="*/ 1590 h 1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11" h="1760">
                    <a:moveTo>
                      <a:pt x="825" y="13"/>
                    </a:moveTo>
                    <a:cubicBezTo>
                      <a:pt x="825" y="6"/>
                      <a:pt x="831" y="0"/>
                      <a:pt x="838" y="0"/>
                    </a:cubicBezTo>
                    <a:cubicBezTo>
                      <a:pt x="845" y="0"/>
                      <a:pt x="851" y="6"/>
                      <a:pt x="851" y="13"/>
                    </a:cubicBezTo>
                    <a:cubicBezTo>
                      <a:pt x="851" y="20"/>
                      <a:pt x="845" y="25"/>
                      <a:pt x="838" y="25"/>
                    </a:cubicBezTo>
                    <a:cubicBezTo>
                      <a:pt x="831" y="25"/>
                      <a:pt x="825" y="20"/>
                      <a:pt x="825" y="13"/>
                    </a:cubicBezTo>
                    <a:close/>
                    <a:moveTo>
                      <a:pt x="878" y="25"/>
                    </a:moveTo>
                    <a:cubicBezTo>
                      <a:pt x="885" y="25"/>
                      <a:pt x="890" y="20"/>
                      <a:pt x="890" y="13"/>
                    </a:cubicBezTo>
                    <a:cubicBezTo>
                      <a:pt x="890" y="6"/>
                      <a:pt x="885" y="0"/>
                      <a:pt x="878" y="0"/>
                    </a:cubicBezTo>
                    <a:cubicBezTo>
                      <a:pt x="870" y="0"/>
                      <a:pt x="865" y="6"/>
                      <a:pt x="865" y="13"/>
                    </a:cubicBezTo>
                    <a:cubicBezTo>
                      <a:pt x="865" y="20"/>
                      <a:pt x="870" y="25"/>
                      <a:pt x="878" y="25"/>
                    </a:cubicBezTo>
                    <a:close/>
                    <a:moveTo>
                      <a:pt x="917" y="25"/>
                    </a:moveTo>
                    <a:cubicBezTo>
                      <a:pt x="924" y="25"/>
                      <a:pt x="930" y="20"/>
                      <a:pt x="930" y="13"/>
                    </a:cubicBezTo>
                    <a:cubicBezTo>
                      <a:pt x="930" y="6"/>
                      <a:pt x="924" y="0"/>
                      <a:pt x="917" y="0"/>
                    </a:cubicBezTo>
                    <a:cubicBezTo>
                      <a:pt x="910" y="0"/>
                      <a:pt x="904" y="6"/>
                      <a:pt x="904" y="13"/>
                    </a:cubicBezTo>
                    <a:cubicBezTo>
                      <a:pt x="904" y="20"/>
                      <a:pt x="910" y="25"/>
                      <a:pt x="917" y="25"/>
                    </a:cubicBezTo>
                    <a:close/>
                    <a:moveTo>
                      <a:pt x="956" y="25"/>
                    </a:moveTo>
                    <a:cubicBezTo>
                      <a:pt x="963" y="25"/>
                      <a:pt x="969" y="20"/>
                      <a:pt x="969" y="13"/>
                    </a:cubicBezTo>
                    <a:cubicBezTo>
                      <a:pt x="969" y="6"/>
                      <a:pt x="963" y="0"/>
                      <a:pt x="956" y="0"/>
                    </a:cubicBezTo>
                    <a:cubicBezTo>
                      <a:pt x="949" y="0"/>
                      <a:pt x="944" y="6"/>
                      <a:pt x="944" y="13"/>
                    </a:cubicBezTo>
                    <a:cubicBezTo>
                      <a:pt x="944" y="20"/>
                      <a:pt x="949" y="25"/>
                      <a:pt x="956" y="25"/>
                    </a:cubicBezTo>
                    <a:close/>
                    <a:moveTo>
                      <a:pt x="996" y="25"/>
                    </a:moveTo>
                    <a:cubicBezTo>
                      <a:pt x="1003" y="25"/>
                      <a:pt x="1009" y="20"/>
                      <a:pt x="1009" y="13"/>
                    </a:cubicBezTo>
                    <a:cubicBezTo>
                      <a:pt x="1009" y="6"/>
                      <a:pt x="1003" y="0"/>
                      <a:pt x="996" y="0"/>
                    </a:cubicBezTo>
                    <a:cubicBezTo>
                      <a:pt x="989" y="0"/>
                      <a:pt x="983" y="6"/>
                      <a:pt x="983" y="13"/>
                    </a:cubicBezTo>
                    <a:cubicBezTo>
                      <a:pt x="983" y="20"/>
                      <a:pt x="989" y="25"/>
                      <a:pt x="996" y="25"/>
                    </a:cubicBezTo>
                    <a:close/>
                    <a:moveTo>
                      <a:pt x="1035" y="25"/>
                    </a:moveTo>
                    <a:cubicBezTo>
                      <a:pt x="1042" y="25"/>
                      <a:pt x="1048" y="20"/>
                      <a:pt x="1048" y="13"/>
                    </a:cubicBezTo>
                    <a:cubicBezTo>
                      <a:pt x="1048" y="6"/>
                      <a:pt x="1042" y="0"/>
                      <a:pt x="1035" y="0"/>
                    </a:cubicBezTo>
                    <a:cubicBezTo>
                      <a:pt x="1028" y="0"/>
                      <a:pt x="1022" y="6"/>
                      <a:pt x="1022" y="13"/>
                    </a:cubicBezTo>
                    <a:cubicBezTo>
                      <a:pt x="1022" y="20"/>
                      <a:pt x="1028" y="25"/>
                      <a:pt x="1035" y="25"/>
                    </a:cubicBezTo>
                    <a:close/>
                    <a:moveTo>
                      <a:pt x="1114" y="25"/>
                    </a:moveTo>
                    <a:cubicBezTo>
                      <a:pt x="1121" y="25"/>
                      <a:pt x="1127" y="20"/>
                      <a:pt x="1127" y="13"/>
                    </a:cubicBezTo>
                    <a:cubicBezTo>
                      <a:pt x="1127" y="6"/>
                      <a:pt x="1121" y="0"/>
                      <a:pt x="1114" y="0"/>
                    </a:cubicBezTo>
                    <a:cubicBezTo>
                      <a:pt x="1107" y="0"/>
                      <a:pt x="1101" y="6"/>
                      <a:pt x="1101" y="13"/>
                    </a:cubicBezTo>
                    <a:cubicBezTo>
                      <a:pt x="1101" y="20"/>
                      <a:pt x="1107" y="25"/>
                      <a:pt x="1114" y="25"/>
                    </a:cubicBezTo>
                    <a:close/>
                    <a:moveTo>
                      <a:pt x="1193" y="25"/>
                    </a:moveTo>
                    <a:cubicBezTo>
                      <a:pt x="1200" y="25"/>
                      <a:pt x="1206" y="20"/>
                      <a:pt x="1206" y="13"/>
                    </a:cubicBezTo>
                    <a:cubicBezTo>
                      <a:pt x="1206" y="6"/>
                      <a:pt x="1200" y="0"/>
                      <a:pt x="1193" y="0"/>
                    </a:cubicBezTo>
                    <a:cubicBezTo>
                      <a:pt x="1186" y="0"/>
                      <a:pt x="1180" y="6"/>
                      <a:pt x="1180" y="13"/>
                    </a:cubicBezTo>
                    <a:cubicBezTo>
                      <a:pt x="1180" y="20"/>
                      <a:pt x="1186" y="25"/>
                      <a:pt x="1193" y="25"/>
                    </a:cubicBezTo>
                    <a:close/>
                    <a:moveTo>
                      <a:pt x="1272" y="25"/>
                    </a:moveTo>
                    <a:cubicBezTo>
                      <a:pt x="1279" y="25"/>
                      <a:pt x="1285" y="20"/>
                      <a:pt x="1285" y="13"/>
                    </a:cubicBezTo>
                    <a:cubicBezTo>
                      <a:pt x="1285" y="6"/>
                      <a:pt x="1279" y="0"/>
                      <a:pt x="1272" y="0"/>
                    </a:cubicBezTo>
                    <a:cubicBezTo>
                      <a:pt x="1265" y="0"/>
                      <a:pt x="1259" y="6"/>
                      <a:pt x="1259" y="13"/>
                    </a:cubicBezTo>
                    <a:cubicBezTo>
                      <a:pt x="1259" y="20"/>
                      <a:pt x="1265" y="25"/>
                      <a:pt x="1272" y="25"/>
                    </a:cubicBezTo>
                    <a:close/>
                    <a:moveTo>
                      <a:pt x="1311" y="25"/>
                    </a:moveTo>
                    <a:cubicBezTo>
                      <a:pt x="1318" y="25"/>
                      <a:pt x="1324" y="20"/>
                      <a:pt x="1324" y="13"/>
                    </a:cubicBezTo>
                    <a:cubicBezTo>
                      <a:pt x="1324" y="6"/>
                      <a:pt x="1318" y="0"/>
                      <a:pt x="1311" y="0"/>
                    </a:cubicBezTo>
                    <a:cubicBezTo>
                      <a:pt x="1304" y="0"/>
                      <a:pt x="1298" y="6"/>
                      <a:pt x="1298" y="13"/>
                    </a:cubicBezTo>
                    <a:cubicBezTo>
                      <a:pt x="1298" y="20"/>
                      <a:pt x="1304" y="25"/>
                      <a:pt x="1311" y="25"/>
                    </a:cubicBezTo>
                    <a:close/>
                    <a:moveTo>
                      <a:pt x="1351" y="25"/>
                    </a:moveTo>
                    <a:cubicBezTo>
                      <a:pt x="1358" y="25"/>
                      <a:pt x="1363" y="20"/>
                      <a:pt x="1363" y="13"/>
                    </a:cubicBezTo>
                    <a:cubicBezTo>
                      <a:pt x="1363" y="6"/>
                      <a:pt x="1358" y="0"/>
                      <a:pt x="1351" y="0"/>
                    </a:cubicBezTo>
                    <a:cubicBezTo>
                      <a:pt x="1344" y="0"/>
                      <a:pt x="1338" y="6"/>
                      <a:pt x="1338" y="13"/>
                    </a:cubicBezTo>
                    <a:cubicBezTo>
                      <a:pt x="1338" y="20"/>
                      <a:pt x="1344" y="25"/>
                      <a:pt x="1351" y="25"/>
                    </a:cubicBezTo>
                    <a:close/>
                    <a:moveTo>
                      <a:pt x="1390" y="25"/>
                    </a:moveTo>
                    <a:cubicBezTo>
                      <a:pt x="1397" y="25"/>
                      <a:pt x="1403" y="20"/>
                      <a:pt x="1403" y="13"/>
                    </a:cubicBezTo>
                    <a:cubicBezTo>
                      <a:pt x="1403" y="6"/>
                      <a:pt x="1397" y="0"/>
                      <a:pt x="1390" y="0"/>
                    </a:cubicBezTo>
                    <a:cubicBezTo>
                      <a:pt x="1383" y="0"/>
                      <a:pt x="1377" y="6"/>
                      <a:pt x="1377" y="13"/>
                    </a:cubicBezTo>
                    <a:cubicBezTo>
                      <a:pt x="1377" y="20"/>
                      <a:pt x="1383" y="25"/>
                      <a:pt x="1390" y="25"/>
                    </a:cubicBezTo>
                    <a:close/>
                    <a:moveTo>
                      <a:pt x="1429" y="20"/>
                    </a:moveTo>
                    <a:cubicBezTo>
                      <a:pt x="1434" y="20"/>
                      <a:pt x="1437" y="17"/>
                      <a:pt x="1437" y="13"/>
                    </a:cubicBezTo>
                    <a:cubicBezTo>
                      <a:pt x="1437" y="9"/>
                      <a:pt x="1434" y="5"/>
                      <a:pt x="1429" y="5"/>
                    </a:cubicBezTo>
                    <a:cubicBezTo>
                      <a:pt x="1425" y="5"/>
                      <a:pt x="1422" y="9"/>
                      <a:pt x="1422" y="13"/>
                    </a:cubicBezTo>
                    <a:cubicBezTo>
                      <a:pt x="1422" y="17"/>
                      <a:pt x="1425" y="20"/>
                      <a:pt x="1429" y="20"/>
                    </a:cubicBezTo>
                    <a:close/>
                    <a:moveTo>
                      <a:pt x="759" y="65"/>
                    </a:moveTo>
                    <a:cubicBezTo>
                      <a:pt x="766" y="65"/>
                      <a:pt x="772" y="59"/>
                      <a:pt x="772" y="52"/>
                    </a:cubicBezTo>
                    <a:cubicBezTo>
                      <a:pt x="772" y="45"/>
                      <a:pt x="766" y="39"/>
                      <a:pt x="759" y="39"/>
                    </a:cubicBezTo>
                    <a:cubicBezTo>
                      <a:pt x="752" y="39"/>
                      <a:pt x="746" y="45"/>
                      <a:pt x="746" y="52"/>
                    </a:cubicBezTo>
                    <a:cubicBezTo>
                      <a:pt x="746" y="59"/>
                      <a:pt x="752" y="65"/>
                      <a:pt x="759" y="65"/>
                    </a:cubicBezTo>
                    <a:close/>
                    <a:moveTo>
                      <a:pt x="838" y="43"/>
                    </a:moveTo>
                    <a:cubicBezTo>
                      <a:pt x="833" y="43"/>
                      <a:pt x="829" y="47"/>
                      <a:pt x="829" y="52"/>
                    </a:cubicBezTo>
                    <a:cubicBezTo>
                      <a:pt x="829" y="57"/>
                      <a:pt x="833" y="61"/>
                      <a:pt x="838" y="61"/>
                    </a:cubicBezTo>
                    <a:cubicBezTo>
                      <a:pt x="843" y="61"/>
                      <a:pt x="847" y="57"/>
                      <a:pt x="847" y="52"/>
                    </a:cubicBezTo>
                    <a:cubicBezTo>
                      <a:pt x="847" y="47"/>
                      <a:pt x="843" y="43"/>
                      <a:pt x="838" y="43"/>
                    </a:cubicBezTo>
                    <a:close/>
                    <a:moveTo>
                      <a:pt x="917" y="65"/>
                    </a:moveTo>
                    <a:cubicBezTo>
                      <a:pt x="924" y="65"/>
                      <a:pt x="930" y="59"/>
                      <a:pt x="930" y="52"/>
                    </a:cubicBezTo>
                    <a:cubicBezTo>
                      <a:pt x="930" y="45"/>
                      <a:pt x="924" y="39"/>
                      <a:pt x="917" y="39"/>
                    </a:cubicBezTo>
                    <a:cubicBezTo>
                      <a:pt x="910" y="39"/>
                      <a:pt x="904" y="45"/>
                      <a:pt x="904" y="52"/>
                    </a:cubicBezTo>
                    <a:cubicBezTo>
                      <a:pt x="904" y="59"/>
                      <a:pt x="910" y="65"/>
                      <a:pt x="917" y="65"/>
                    </a:cubicBezTo>
                    <a:close/>
                    <a:moveTo>
                      <a:pt x="956" y="65"/>
                    </a:moveTo>
                    <a:cubicBezTo>
                      <a:pt x="963" y="65"/>
                      <a:pt x="969" y="59"/>
                      <a:pt x="969" y="52"/>
                    </a:cubicBezTo>
                    <a:cubicBezTo>
                      <a:pt x="969" y="45"/>
                      <a:pt x="963" y="39"/>
                      <a:pt x="956" y="39"/>
                    </a:cubicBezTo>
                    <a:cubicBezTo>
                      <a:pt x="949" y="39"/>
                      <a:pt x="944" y="45"/>
                      <a:pt x="944" y="52"/>
                    </a:cubicBezTo>
                    <a:cubicBezTo>
                      <a:pt x="944" y="59"/>
                      <a:pt x="949" y="65"/>
                      <a:pt x="956" y="65"/>
                    </a:cubicBezTo>
                    <a:close/>
                    <a:moveTo>
                      <a:pt x="1035" y="65"/>
                    </a:moveTo>
                    <a:cubicBezTo>
                      <a:pt x="1042" y="65"/>
                      <a:pt x="1048" y="59"/>
                      <a:pt x="1048" y="52"/>
                    </a:cubicBezTo>
                    <a:cubicBezTo>
                      <a:pt x="1048" y="45"/>
                      <a:pt x="1042" y="39"/>
                      <a:pt x="1035" y="39"/>
                    </a:cubicBezTo>
                    <a:cubicBezTo>
                      <a:pt x="1028" y="39"/>
                      <a:pt x="1022" y="45"/>
                      <a:pt x="1022" y="52"/>
                    </a:cubicBezTo>
                    <a:cubicBezTo>
                      <a:pt x="1022" y="59"/>
                      <a:pt x="1028" y="65"/>
                      <a:pt x="1035" y="65"/>
                    </a:cubicBezTo>
                    <a:close/>
                    <a:moveTo>
                      <a:pt x="1075" y="65"/>
                    </a:moveTo>
                    <a:cubicBezTo>
                      <a:pt x="1082" y="65"/>
                      <a:pt x="1087" y="59"/>
                      <a:pt x="1087" y="52"/>
                    </a:cubicBezTo>
                    <a:cubicBezTo>
                      <a:pt x="1087" y="45"/>
                      <a:pt x="1082" y="39"/>
                      <a:pt x="1075" y="39"/>
                    </a:cubicBezTo>
                    <a:cubicBezTo>
                      <a:pt x="1068" y="39"/>
                      <a:pt x="1062" y="45"/>
                      <a:pt x="1062" y="52"/>
                    </a:cubicBezTo>
                    <a:cubicBezTo>
                      <a:pt x="1062" y="59"/>
                      <a:pt x="1068" y="65"/>
                      <a:pt x="1075" y="65"/>
                    </a:cubicBezTo>
                    <a:close/>
                    <a:moveTo>
                      <a:pt x="1114" y="65"/>
                    </a:moveTo>
                    <a:cubicBezTo>
                      <a:pt x="1121" y="65"/>
                      <a:pt x="1127" y="59"/>
                      <a:pt x="1127" y="52"/>
                    </a:cubicBezTo>
                    <a:cubicBezTo>
                      <a:pt x="1127" y="45"/>
                      <a:pt x="1121" y="39"/>
                      <a:pt x="1114" y="39"/>
                    </a:cubicBezTo>
                    <a:cubicBezTo>
                      <a:pt x="1107" y="39"/>
                      <a:pt x="1101" y="45"/>
                      <a:pt x="1101" y="52"/>
                    </a:cubicBezTo>
                    <a:cubicBezTo>
                      <a:pt x="1101" y="59"/>
                      <a:pt x="1107" y="65"/>
                      <a:pt x="1114" y="65"/>
                    </a:cubicBezTo>
                    <a:close/>
                    <a:moveTo>
                      <a:pt x="1153" y="65"/>
                    </a:moveTo>
                    <a:cubicBezTo>
                      <a:pt x="1161" y="65"/>
                      <a:pt x="1166" y="59"/>
                      <a:pt x="1166" y="52"/>
                    </a:cubicBezTo>
                    <a:cubicBezTo>
                      <a:pt x="1166" y="45"/>
                      <a:pt x="1161" y="39"/>
                      <a:pt x="1153" y="39"/>
                    </a:cubicBezTo>
                    <a:cubicBezTo>
                      <a:pt x="1146" y="39"/>
                      <a:pt x="1141" y="45"/>
                      <a:pt x="1141" y="52"/>
                    </a:cubicBezTo>
                    <a:cubicBezTo>
                      <a:pt x="1141" y="59"/>
                      <a:pt x="1146" y="65"/>
                      <a:pt x="1153" y="65"/>
                    </a:cubicBezTo>
                    <a:close/>
                    <a:moveTo>
                      <a:pt x="1193" y="65"/>
                    </a:moveTo>
                    <a:cubicBezTo>
                      <a:pt x="1200" y="65"/>
                      <a:pt x="1206" y="59"/>
                      <a:pt x="1206" y="52"/>
                    </a:cubicBezTo>
                    <a:cubicBezTo>
                      <a:pt x="1206" y="45"/>
                      <a:pt x="1200" y="39"/>
                      <a:pt x="1193" y="39"/>
                    </a:cubicBezTo>
                    <a:cubicBezTo>
                      <a:pt x="1186" y="39"/>
                      <a:pt x="1180" y="45"/>
                      <a:pt x="1180" y="52"/>
                    </a:cubicBezTo>
                    <a:cubicBezTo>
                      <a:pt x="1180" y="59"/>
                      <a:pt x="1186" y="65"/>
                      <a:pt x="1193" y="65"/>
                    </a:cubicBezTo>
                    <a:close/>
                    <a:moveTo>
                      <a:pt x="1232" y="65"/>
                    </a:moveTo>
                    <a:cubicBezTo>
                      <a:pt x="1239" y="65"/>
                      <a:pt x="1245" y="59"/>
                      <a:pt x="1245" y="52"/>
                    </a:cubicBezTo>
                    <a:cubicBezTo>
                      <a:pt x="1245" y="45"/>
                      <a:pt x="1239" y="39"/>
                      <a:pt x="1232" y="39"/>
                    </a:cubicBezTo>
                    <a:cubicBezTo>
                      <a:pt x="1225" y="39"/>
                      <a:pt x="1220" y="45"/>
                      <a:pt x="1220" y="52"/>
                    </a:cubicBezTo>
                    <a:cubicBezTo>
                      <a:pt x="1220" y="59"/>
                      <a:pt x="1225" y="65"/>
                      <a:pt x="1232" y="65"/>
                    </a:cubicBezTo>
                    <a:close/>
                    <a:moveTo>
                      <a:pt x="1272" y="65"/>
                    </a:moveTo>
                    <a:cubicBezTo>
                      <a:pt x="1279" y="65"/>
                      <a:pt x="1285" y="59"/>
                      <a:pt x="1285" y="52"/>
                    </a:cubicBezTo>
                    <a:cubicBezTo>
                      <a:pt x="1285" y="45"/>
                      <a:pt x="1279" y="39"/>
                      <a:pt x="1272" y="39"/>
                    </a:cubicBezTo>
                    <a:cubicBezTo>
                      <a:pt x="1265" y="39"/>
                      <a:pt x="1259" y="45"/>
                      <a:pt x="1259" y="52"/>
                    </a:cubicBezTo>
                    <a:cubicBezTo>
                      <a:pt x="1259" y="59"/>
                      <a:pt x="1265" y="65"/>
                      <a:pt x="1272" y="65"/>
                    </a:cubicBezTo>
                    <a:close/>
                    <a:moveTo>
                      <a:pt x="1311" y="65"/>
                    </a:moveTo>
                    <a:cubicBezTo>
                      <a:pt x="1318" y="65"/>
                      <a:pt x="1324" y="59"/>
                      <a:pt x="1324" y="52"/>
                    </a:cubicBezTo>
                    <a:cubicBezTo>
                      <a:pt x="1324" y="45"/>
                      <a:pt x="1318" y="39"/>
                      <a:pt x="1311" y="39"/>
                    </a:cubicBezTo>
                    <a:cubicBezTo>
                      <a:pt x="1304" y="39"/>
                      <a:pt x="1298" y="45"/>
                      <a:pt x="1298" y="52"/>
                    </a:cubicBezTo>
                    <a:cubicBezTo>
                      <a:pt x="1298" y="59"/>
                      <a:pt x="1304" y="65"/>
                      <a:pt x="1311" y="65"/>
                    </a:cubicBezTo>
                    <a:close/>
                    <a:moveTo>
                      <a:pt x="1351" y="65"/>
                    </a:moveTo>
                    <a:cubicBezTo>
                      <a:pt x="1358" y="65"/>
                      <a:pt x="1363" y="59"/>
                      <a:pt x="1363" y="52"/>
                    </a:cubicBezTo>
                    <a:cubicBezTo>
                      <a:pt x="1363" y="45"/>
                      <a:pt x="1358" y="39"/>
                      <a:pt x="1351" y="39"/>
                    </a:cubicBezTo>
                    <a:cubicBezTo>
                      <a:pt x="1344" y="39"/>
                      <a:pt x="1338" y="45"/>
                      <a:pt x="1338" y="52"/>
                    </a:cubicBezTo>
                    <a:cubicBezTo>
                      <a:pt x="1338" y="59"/>
                      <a:pt x="1344" y="65"/>
                      <a:pt x="1351" y="65"/>
                    </a:cubicBezTo>
                    <a:close/>
                    <a:moveTo>
                      <a:pt x="1390" y="65"/>
                    </a:moveTo>
                    <a:cubicBezTo>
                      <a:pt x="1397" y="65"/>
                      <a:pt x="1403" y="59"/>
                      <a:pt x="1403" y="52"/>
                    </a:cubicBezTo>
                    <a:cubicBezTo>
                      <a:pt x="1403" y="45"/>
                      <a:pt x="1397" y="39"/>
                      <a:pt x="1390" y="39"/>
                    </a:cubicBezTo>
                    <a:cubicBezTo>
                      <a:pt x="1383" y="39"/>
                      <a:pt x="1377" y="45"/>
                      <a:pt x="1377" y="52"/>
                    </a:cubicBezTo>
                    <a:cubicBezTo>
                      <a:pt x="1377" y="59"/>
                      <a:pt x="1383" y="65"/>
                      <a:pt x="1390" y="65"/>
                    </a:cubicBezTo>
                    <a:close/>
                    <a:moveTo>
                      <a:pt x="1429" y="65"/>
                    </a:moveTo>
                    <a:cubicBezTo>
                      <a:pt x="1437" y="65"/>
                      <a:pt x="1442" y="59"/>
                      <a:pt x="1442" y="52"/>
                    </a:cubicBezTo>
                    <a:cubicBezTo>
                      <a:pt x="1442" y="45"/>
                      <a:pt x="1437" y="39"/>
                      <a:pt x="1429" y="39"/>
                    </a:cubicBezTo>
                    <a:cubicBezTo>
                      <a:pt x="1422" y="39"/>
                      <a:pt x="1417" y="45"/>
                      <a:pt x="1417" y="52"/>
                    </a:cubicBezTo>
                    <a:cubicBezTo>
                      <a:pt x="1417" y="59"/>
                      <a:pt x="1422" y="65"/>
                      <a:pt x="1429" y="65"/>
                    </a:cubicBezTo>
                    <a:close/>
                    <a:moveTo>
                      <a:pt x="1469" y="65"/>
                    </a:moveTo>
                    <a:cubicBezTo>
                      <a:pt x="1476" y="65"/>
                      <a:pt x="1482" y="59"/>
                      <a:pt x="1482" y="52"/>
                    </a:cubicBezTo>
                    <a:cubicBezTo>
                      <a:pt x="1482" y="45"/>
                      <a:pt x="1476" y="39"/>
                      <a:pt x="1469" y="39"/>
                    </a:cubicBezTo>
                    <a:cubicBezTo>
                      <a:pt x="1462" y="39"/>
                      <a:pt x="1456" y="45"/>
                      <a:pt x="1456" y="52"/>
                    </a:cubicBezTo>
                    <a:cubicBezTo>
                      <a:pt x="1456" y="59"/>
                      <a:pt x="1462" y="65"/>
                      <a:pt x="1469" y="65"/>
                    </a:cubicBezTo>
                    <a:close/>
                    <a:moveTo>
                      <a:pt x="1508" y="65"/>
                    </a:moveTo>
                    <a:cubicBezTo>
                      <a:pt x="1515" y="65"/>
                      <a:pt x="1521" y="59"/>
                      <a:pt x="1521" y="52"/>
                    </a:cubicBezTo>
                    <a:cubicBezTo>
                      <a:pt x="1521" y="45"/>
                      <a:pt x="1515" y="39"/>
                      <a:pt x="1508" y="39"/>
                    </a:cubicBezTo>
                    <a:cubicBezTo>
                      <a:pt x="1501" y="39"/>
                      <a:pt x="1496" y="45"/>
                      <a:pt x="1496" y="52"/>
                    </a:cubicBezTo>
                    <a:cubicBezTo>
                      <a:pt x="1496" y="59"/>
                      <a:pt x="1501" y="65"/>
                      <a:pt x="1508" y="65"/>
                    </a:cubicBezTo>
                    <a:close/>
                    <a:moveTo>
                      <a:pt x="2652" y="65"/>
                    </a:moveTo>
                    <a:cubicBezTo>
                      <a:pt x="2659" y="65"/>
                      <a:pt x="2664" y="59"/>
                      <a:pt x="2664" y="52"/>
                    </a:cubicBezTo>
                    <a:cubicBezTo>
                      <a:pt x="2664" y="45"/>
                      <a:pt x="2659" y="39"/>
                      <a:pt x="2652" y="39"/>
                    </a:cubicBezTo>
                    <a:cubicBezTo>
                      <a:pt x="2645" y="39"/>
                      <a:pt x="2639" y="45"/>
                      <a:pt x="2639" y="52"/>
                    </a:cubicBezTo>
                    <a:cubicBezTo>
                      <a:pt x="2639" y="59"/>
                      <a:pt x="2645" y="65"/>
                      <a:pt x="2652" y="65"/>
                    </a:cubicBezTo>
                    <a:close/>
                    <a:moveTo>
                      <a:pt x="641" y="102"/>
                    </a:moveTo>
                    <a:cubicBezTo>
                      <a:pt x="647" y="102"/>
                      <a:pt x="652" y="97"/>
                      <a:pt x="652" y="92"/>
                    </a:cubicBezTo>
                    <a:cubicBezTo>
                      <a:pt x="652" y="86"/>
                      <a:pt x="647" y="81"/>
                      <a:pt x="641" y="81"/>
                    </a:cubicBezTo>
                    <a:cubicBezTo>
                      <a:pt x="635" y="81"/>
                      <a:pt x="630" y="86"/>
                      <a:pt x="630" y="92"/>
                    </a:cubicBezTo>
                    <a:cubicBezTo>
                      <a:pt x="630" y="97"/>
                      <a:pt x="635" y="102"/>
                      <a:pt x="641" y="102"/>
                    </a:cubicBezTo>
                    <a:close/>
                    <a:moveTo>
                      <a:pt x="759" y="104"/>
                    </a:moveTo>
                    <a:cubicBezTo>
                      <a:pt x="766" y="104"/>
                      <a:pt x="772" y="99"/>
                      <a:pt x="772" y="92"/>
                    </a:cubicBezTo>
                    <a:cubicBezTo>
                      <a:pt x="772" y="84"/>
                      <a:pt x="766" y="79"/>
                      <a:pt x="759" y="79"/>
                    </a:cubicBezTo>
                    <a:cubicBezTo>
                      <a:pt x="752" y="79"/>
                      <a:pt x="746" y="84"/>
                      <a:pt x="746" y="92"/>
                    </a:cubicBezTo>
                    <a:cubicBezTo>
                      <a:pt x="746" y="99"/>
                      <a:pt x="752" y="104"/>
                      <a:pt x="759" y="104"/>
                    </a:cubicBezTo>
                    <a:close/>
                    <a:moveTo>
                      <a:pt x="799" y="104"/>
                    </a:moveTo>
                    <a:cubicBezTo>
                      <a:pt x="806" y="104"/>
                      <a:pt x="811" y="99"/>
                      <a:pt x="811" y="92"/>
                    </a:cubicBezTo>
                    <a:cubicBezTo>
                      <a:pt x="811" y="84"/>
                      <a:pt x="806" y="79"/>
                      <a:pt x="799" y="79"/>
                    </a:cubicBezTo>
                    <a:cubicBezTo>
                      <a:pt x="792" y="79"/>
                      <a:pt x="786" y="84"/>
                      <a:pt x="786" y="92"/>
                    </a:cubicBezTo>
                    <a:cubicBezTo>
                      <a:pt x="786" y="99"/>
                      <a:pt x="792" y="104"/>
                      <a:pt x="799" y="104"/>
                    </a:cubicBezTo>
                    <a:close/>
                    <a:moveTo>
                      <a:pt x="838" y="104"/>
                    </a:moveTo>
                    <a:cubicBezTo>
                      <a:pt x="845" y="104"/>
                      <a:pt x="851" y="99"/>
                      <a:pt x="851" y="92"/>
                    </a:cubicBezTo>
                    <a:cubicBezTo>
                      <a:pt x="851" y="84"/>
                      <a:pt x="845" y="79"/>
                      <a:pt x="838" y="79"/>
                    </a:cubicBezTo>
                    <a:cubicBezTo>
                      <a:pt x="831" y="79"/>
                      <a:pt x="825" y="84"/>
                      <a:pt x="825" y="92"/>
                    </a:cubicBezTo>
                    <a:cubicBezTo>
                      <a:pt x="825" y="99"/>
                      <a:pt x="831" y="104"/>
                      <a:pt x="838" y="104"/>
                    </a:cubicBezTo>
                    <a:close/>
                    <a:moveTo>
                      <a:pt x="878" y="104"/>
                    </a:moveTo>
                    <a:cubicBezTo>
                      <a:pt x="885" y="104"/>
                      <a:pt x="890" y="99"/>
                      <a:pt x="890" y="92"/>
                    </a:cubicBezTo>
                    <a:cubicBezTo>
                      <a:pt x="890" y="84"/>
                      <a:pt x="885" y="79"/>
                      <a:pt x="878" y="79"/>
                    </a:cubicBezTo>
                    <a:cubicBezTo>
                      <a:pt x="870" y="79"/>
                      <a:pt x="865" y="84"/>
                      <a:pt x="865" y="92"/>
                    </a:cubicBezTo>
                    <a:cubicBezTo>
                      <a:pt x="865" y="99"/>
                      <a:pt x="870" y="104"/>
                      <a:pt x="878" y="104"/>
                    </a:cubicBezTo>
                    <a:close/>
                    <a:moveTo>
                      <a:pt x="917" y="104"/>
                    </a:moveTo>
                    <a:cubicBezTo>
                      <a:pt x="924" y="104"/>
                      <a:pt x="930" y="99"/>
                      <a:pt x="930" y="92"/>
                    </a:cubicBezTo>
                    <a:cubicBezTo>
                      <a:pt x="930" y="84"/>
                      <a:pt x="924" y="79"/>
                      <a:pt x="917" y="79"/>
                    </a:cubicBezTo>
                    <a:cubicBezTo>
                      <a:pt x="910" y="79"/>
                      <a:pt x="904" y="84"/>
                      <a:pt x="904" y="92"/>
                    </a:cubicBezTo>
                    <a:cubicBezTo>
                      <a:pt x="904" y="99"/>
                      <a:pt x="910" y="104"/>
                      <a:pt x="917" y="104"/>
                    </a:cubicBezTo>
                    <a:close/>
                    <a:moveTo>
                      <a:pt x="996" y="104"/>
                    </a:moveTo>
                    <a:cubicBezTo>
                      <a:pt x="1003" y="104"/>
                      <a:pt x="1009" y="99"/>
                      <a:pt x="1009" y="92"/>
                    </a:cubicBezTo>
                    <a:cubicBezTo>
                      <a:pt x="1009" y="84"/>
                      <a:pt x="1003" y="79"/>
                      <a:pt x="996" y="79"/>
                    </a:cubicBezTo>
                    <a:cubicBezTo>
                      <a:pt x="989" y="79"/>
                      <a:pt x="983" y="84"/>
                      <a:pt x="983" y="92"/>
                    </a:cubicBezTo>
                    <a:cubicBezTo>
                      <a:pt x="983" y="99"/>
                      <a:pt x="989" y="104"/>
                      <a:pt x="996" y="104"/>
                    </a:cubicBezTo>
                    <a:close/>
                    <a:moveTo>
                      <a:pt x="1035" y="104"/>
                    </a:moveTo>
                    <a:cubicBezTo>
                      <a:pt x="1042" y="104"/>
                      <a:pt x="1048" y="99"/>
                      <a:pt x="1048" y="92"/>
                    </a:cubicBezTo>
                    <a:cubicBezTo>
                      <a:pt x="1048" y="84"/>
                      <a:pt x="1042" y="79"/>
                      <a:pt x="1035" y="79"/>
                    </a:cubicBezTo>
                    <a:cubicBezTo>
                      <a:pt x="1028" y="79"/>
                      <a:pt x="1022" y="84"/>
                      <a:pt x="1022" y="92"/>
                    </a:cubicBezTo>
                    <a:cubicBezTo>
                      <a:pt x="1022" y="99"/>
                      <a:pt x="1028" y="104"/>
                      <a:pt x="1035" y="104"/>
                    </a:cubicBezTo>
                    <a:close/>
                    <a:moveTo>
                      <a:pt x="1075" y="104"/>
                    </a:moveTo>
                    <a:cubicBezTo>
                      <a:pt x="1082" y="104"/>
                      <a:pt x="1087" y="99"/>
                      <a:pt x="1087" y="92"/>
                    </a:cubicBezTo>
                    <a:cubicBezTo>
                      <a:pt x="1087" y="84"/>
                      <a:pt x="1082" y="79"/>
                      <a:pt x="1075" y="79"/>
                    </a:cubicBezTo>
                    <a:cubicBezTo>
                      <a:pt x="1068" y="79"/>
                      <a:pt x="1062" y="84"/>
                      <a:pt x="1062" y="92"/>
                    </a:cubicBezTo>
                    <a:cubicBezTo>
                      <a:pt x="1062" y="99"/>
                      <a:pt x="1068" y="104"/>
                      <a:pt x="1075" y="104"/>
                    </a:cubicBezTo>
                    <a:close/>
                    <a:moveTo>
                      <a:pt x="1114" y="104"/>
                    </a:moveTo>
                    <a:cubicBezTo>
                      <a:pt x="1121" y="104"/>
                      <a:pt x="1127" y="99"/>
                      <a:pt x="1127" y="92"/>
                    </a:cubicBezTo>
                    <a:cubicBezTo>
                      <a:pt x="1127" y="84"/>
                      <a:pt x="1121" y="79"/>
                      <a:pt x="1114" y="79"/>
                    </a:cubicBezTo>
                    <a:cubicBezTo>
                      <a:pt x="1107" y="79"/>
                      <a:pt x="1101" y="84"/>
                      <a:pt x="1101" y="92"/>
                    </a:cubicBezTo>
                    <a:cubicBezTo>
                      <a:pt x="1101" y="99"/>
                      <a:pt x="1107" y="104"/>
                      <a:pt x="1114" y="104"/>
                    </a:cubicBezTo>
                    <a:close/>
                    <a:moveTo>
                      <a:pt x="1153" y="104"/>
                    </a:moveTo>
                    <a:cubicBezTo>
                      <a:pt x="1161" y="104"/>
                      <a:pt x="1166" y="99"/>
                      <a:pt x="1166" y="92"/>
                    </a:cubicBezTo>
                    <a:cubicBezTo>
                      <a:pt x="1166" y="84"/>
                      <a:pt x="1161" y="79"/>
                      <a:pt x="1153" y="79"/>
                    </a:cubicBezTo>
                    <a:cubicBezTo>
                      <a:pt x="1146" y="79"/>
                      <a:pt x="1141" y="84"/>
                      <a:pt x="1141" y="92"/>
                    </a:cubicBezTo>
                    <a:cubicBezTo>
                      <a:pt x="1141" y="99"/>
                      <a:pt x="1146" y="104"/>
                      <a:pt x="1153" y="104"/>
                    </a:cubicBezTo>
                    <a:close/>
                    <a:moveTo>
                      <a:pt x="1193" y="104"/>
                    </a:moveTo>
                    <a:cubicBezTo>
                      <a:pt x="1200" y="104"/>
                      <a:pt x="1206" y="99"/>
                      <a:pt x="1206" y="92"/>
                    </a:cubicBezTo>
                    <a:cubicBezTo>
                      <a:pt x="1206" y="84"/>
                      <a:pt x="1200" y="79"/>
                      <a:pt x="1193" y="79"/>
                    </a:cubicBezTo>
                    <a:cubicBezTo>
                      <a:pt x="1186" y="79"/>
                      <a:pt x="1180" y="84"/>
                      <a:pt x="1180" y="92"/>
                    </a:cubicBezTo>
                    <a:cubicBezTo>
                      <a:pt x="1180" y="99"/>
                      <a:pt x="1186" y="104"/>
                      <a:pt x="1193" y="104"/>
                    </a:cubicBezTo>
                    <a:close/>
                    <a:moveTo>
                      <a:pt x="1232" y="104"/>
                    </a:moveTo>
                    <a:cubicBezTo>
                      <a:pt x="1239" y="104"/>
                      <a:pt x="1245" y="99"/>
                      <a:pt x="1245" y="92"/>
                    </a:cubicBezTo>
                    <a:cubicBezTo>
                      <a:pt x="1245" y="84"/>
                      <a:pt x="1239" y="79"/>
                      <a:pt x="1232" y="79"/>
                    </a:cubicBezTo>
                    <a:cubicBezTo>
                      <a:pt x="1225" y="79"/>
                      <a:pt x="1220" y="84"/>
                      <a:pt x="1220" y="92"/>
                    </a:cubicBezTo>
                    <a:cubicBezTo>
                      <a:pt x="1220" y="99"/>
                      <a:pt x="1225" y="104"/>
                      <a:pt x="1232" y="104"/>
                    </a:cubicBezTo>
                    <a:close/>
                    <a:moveTo>
                      <a:pt x="1272" y="104"/>
                    </a:moveTo>
                    <a:cubicBezTo>
                      <a:pt x="1279" y="104"/>
                      <a:pt x="1285" y="99"/>
                      <a:pt x="1285" y="92"/>
                    </a:cubicBezTo>
                    <a:cubicBezTo>
                      <a:pt x="1285" y="84"/>
                      <a:pt x="1279" y="79"/>
                      <a:pt x="1272" y="79"/>
                    </a:cubicBezTo>
                    <a:cubicBezTo>
                      <a:pt x="1265" y="79"/>
                      <a:pt x="1259" y="84"/>
                      <a:pt x="1259" y="92"/>
                    </a:cubicBezTo>
                    <a:cubicBezTo>
                      <a:pt x="1259" y="99"/>
                      <a:pt x="1265" y="104"/>
                      <a:pt x="1272" y="104"/>
                    </a:cubicBezTo>
                    <a:close/>
                    <a:moveTo>
                      <a:pt x="1311" y="104"/>
                    </a:moveTo>
                    <a:cubicBezTo>
                      <a:pt x="1318" y="104"/>
                      <a:pt x="1324" y="99"/>
                      <a:pt x="1324" y="92"/>
                    </a:cubicBezTo>
                    <a:cubicBezTo>
                      <a:pt x="1324" y="84"/>
                      <a:pt x="1318" y="79"/>
                      <a:pt x="1311" y="79"/>
                    </a:cubicBezTo>
                    <a:cubicBezTo>
                      <a:pt x="1304" y="79"/>
                      <a:pt x="1298" y="84"/>
                      <a:pt x="1298" y="92"/>
                    </a:cubicBezTo>
                    <a:cubicBezTo>
                      <a:pt x="1298" y="99"/>
                      <a:pt x="1304" y="104"/>
                      <a:pt x="1311" y="104"/>
                    </a:cubicBezTo>
                    <a:close/>
                    <a:moveTo>
                      <a:pt x="1351" y="104"/>
                    </a:moveTo>
                    <a:cubicBezTo>
                      <a:pt x="1358" y="104"/>
                      <a:pt x="1363" y="99"/>
                      <a:pt x="1363" y="92"/>
                    </a:cubicBezTo>
                    <a:cubicBezTo>
                      <a:pt x="1363" y="84"/>
                      <a:pt x="1358" y="79"/>
                      <a:pt x="1351" y="79"/>
                    </a:cubicBezTo>
                    <a:cubicBezTo>
                      <a:pt x="1344" y="79"/>
                      <a:pt x="1338" y="84"/>
                      <a:pt x="1338" y="92"/>
                    </a:cubicBezTo>
                    <a:cubicBezTo>
                      <a:pt x="1338" y="99"/>
                      <a:pt x="1344" y="104"/>
                      <a:pt x="1351" y="104"/>
                    </a:cubicBezTo>
                    <a:close/>
                    <a:moveTo>
                      <a:pt x="1390" y="104"/>
                    </a:moveTo>
                    <a:cubicBezTo>
                      <a:pt x="1397" y="104"/>
                      <a:pt x="1403" y="99"/>
                      <a:pt x="1403" y="92"/>
                    </a:cubicBezTo>
                    <a:cubicBezTo>
                      <a:pt x="1403" y="84"/>
                      <a:pt x="1397" y="79"/>
                      <a:pt x="1390" y="79"/>
                    </a:cubicBezTo>
                    <a:cubicBezTo>
                      <a:pt x="1383" y="79"/>
                      <a:pt x="1377" y="84"/>
                      <a:pt x="1377" y="92"/>
                    </a:cubicBezTo>
                    <a:cubicBezTo>
                      <a:pt x="1377" y="99"/>
                      <a:pt x="1383" y="104"/>
                      <a:pt x="1390" y="104"/>
                    </a:cubicBezTo>
                    <a:close/>
                    <a:moveTo>
                      <a:pt x="1429" y="104"/>
                    </a:moveTo>
                    <a:cubicBezTo>
                      <a:pt x="1437" y="104"/>
                      <a:pt x="1442" y="99"/>
                      <a:pt x="1442" y="92"/>
                    </a:cubicBezTo>
                    <a:cubicBezTo>
                      <a:pt x="1442" y="84"/>
                      <a:pt x="1437" y="79"/>
                      <a:pt x="1429" y="79"/>
                    </a:cubicBezTo>
                    <a:cubicBezTo>
                      <a:pt x="1422" y="79"/>
                      <a:pt x="1417" y="84"/>
                      <a:pt x="1417" y="92"/>
                    </a:cubicBezTo>
                    <a:cubicBezTo>
                      <a:pt x="1417" y="99"/>
                      <a:pt x="1422" y="104"/>
                      <a:pt x="1429" y="104"/>
                    </a:cubicBezTo>
                    <a:close/>
                    <a:moveTo>
                      <a:pt x="1469" y="104"/>
                    </a:moveTo>
                    <a:cubicBezTo>
                      <a:pt x="1476" y="104"/>
                      <a:pt x="1482" y="99"/>
                      <a:pt x="1482" y="92"/>
                    </a:cubicBezTo>
                    <a:cubicBezTo>
                      <a:pt x="1482" y="84"/>
                      <a:pt x="1476" y="79"/>
                      <a:pt x="1469" y="79"/>
                    </a:cubicBezTo>
                    <a:cubicBezTo>
                      <a:pt x="1462" y="79"/>
                      <a:pt x="1456" y="84"/>
                      <a:pt x="1456" y="92"/>
                    </a:cubicBezTo>
                    <a:cubicBezTo>
                      <a:pt x="1456" y="99"/>
                      <a:pt x="1462" y="104"/>
                      <a:pt x="1469" y="104"/>
                    </a:cubicBezTo>
                    <a:close/>
                    <a:moveTo>
                      <a:pt x="1824" y="104"/>
                    </a:moveTo>
                    <a:cubicBezTo>
                      <a:pt x="1831" y="104"/>
                      <a:pt x="1836" y="99"/>
                      <a:pt x="1836" y="92"/>
                    </a:cubicBezTo>
                    <a:cubicBezTo>
                      <a:pt x="1836" y="84"/>
                      <a:pt x="1831" y="79"/>
                      <a:pt x="1824" y="79"/>
                    </a:cubicBezTo>
                    <a:cubicBezTo>
                      <a:pt x="1817" y="79"/>
                      <a:pt x="1811" y="84"/>
                      <a:pt x="1811" y="92"/>
                    </a:cubicBezTo>
                    <a:cubicBezTo>
                      <a:pt x="1811" y="99"/>
                      <a:pt x="1817" y="104"/>
                      <a:pt x="1824" y="104"/>
                    </a:cubicBezTo>
                    <a:close/>
                    <a:moveTo>
                      <a:pt x="1863" y="104"/>
                    </a:moveTo>
                    <a:cubicBezTo>
                      <a:pt x="1870" y="104"/>
                      <a:pt x="1876" y="99"/>
                      <a:pt x="1876" y="92"/>
                    </a:cubicBezTo>
                    <a:cubicBezTo>
                      <a:pt x="1876" y="84"/>
                      <a:pt x="1870" y="79"/>
                      <a:pt x="1863" y="79"/>
                    </a:cubicBezTo>
                    <a:cubicBezTo>
                      <a:pt x="1856" y="79"/>
                      <a:pt x="1850" y="84"/>
                      <a:pt x="1850" y="92"/>
                    </a:cubicBezTo>
                    <a:cubicBezTo>
                      <a:pt x="1850" y="99"/>
                      <a:pt x="1856" y="104"/>
                      <a:pt x="1863" y="104"/>
                    </a:cubicBezTo>
                    <a:close/>
                    <a:moveTo>
                      <a:pt x="1903" y="104"/>
                    </a:moveTo>
                    <a:cubicBezTo>
                      <a:pt x="1910" y="104"/>
                      <a:pt x="1915" y="99"/>
                      <a:pt x="1915" y="92"/>
                    </a:cubicBezTo>
                    <a:cubicBezTo>
                      <a:pt x="1915" y="84"/>
                      <a:pt x="1910" y="79"/>
                      <a:pt x="1903" y="79"/>
                    </a:cubicBezTo>
                    <a:cubicBezTo>
                      <a:pt x="1896" y="79"/>
                      <a:pt x="1890" y="84"/>
                      <a:pt x="1890" y="92"/>
                    </a:cubicBezTo>
                    <a:cubicBezTo>
                      <a:pt x="1890" y="99"/>
                      <a:pt x="1896" y="104"/>
                      <a:pt x="1903" y="104"/>
                    </a:cubicBezTo>
                    <a:close/>
                    <a:moveTo>
                      <a:pt x="2691" y="101"/>
                    </a:moveTo>
                    <a:cubicBezTo>
                      <a:pt x="2696" y="101"/>
                      <a:pt x="2700" y="97"/>
                      <a:pt x="2700" y="92"/>
                    </a:cubicBezTo>
                    <a:cubicBezTo>
                      <a:pt x="2700" y="86"/>
                      <a:pt x="2696" y="82"/>
                      <a:pt x="2691" y="82"/>
                    </a:cubicBezTo>
                    <a:cubicBezTo>
                      <a:pt x="2686" y="82"/>
                      <a:pt x="2682" y="86"/>
                      <a:pt x="2682" y="92"/>
                    </a:cubicBezTo>
                    <a:cubicBezTo>
                      <a:pt x="2682" y="97"/>
                      <a:pt x="2686" y="101"/>
                      <a:pt x="2691" y="101"/>
                    </a:cubicBezTo>
                    <a:close/>
                    <a:moveTo>
                      <a:pt x="2730" y="104"/>
                    </a:moveTo>
                    <a:cubicBezTo>
                      <a:pt x="2737" y="104"/>
                      <a:pt x="2743" y="99"/>
                      <a:pt x="2743" y="92"/>
                    </a:cubicBezTo>
                    <a:cubicBezTo>
                      <a:pt x="2743" y="84"/>
                      <a:pt x="2737" y="79"/>
                      <a:pt x="2730" y="79"/>
                    </a:cubicBezTo>
                    <a:cubicBezTo>
                      <a:pt x="2723" y="79"/>
                      <a:pt x="2718" y="84"/>
                      <a:pt x="2718" y="92"/>
                    </a:cubicBezTo>
                    <a:cubicBezTo>
                      <a:pt x="2718" y="99"/>
                      <a:pt x="2723" y="104"/>
                      <a:pt x="2730" y="104"/>
                    </a:cubicBezTo>
                    <a:close/>
                    <a:moveTo>
                      <a:pt x="483" y="144"/>
                    </a:moveTo>
                    <a:cubicBezTo>
                      <a:pt x="490" y="144"/>
                      <a:pt x="496" y="138"/>
                      <a:pt x="496" y="131"/>
                    </a:cubicBezTo>
                    <a:cubicBezTo>
                      <a:pt x="496" y="124"/>
                      <a:pt x="490" y="118"/>
                      <a:pt x="483" y="118"/>
                    </a:cubicBezTo>
                    <a:cubicBezTo>
                      <a:pt x="476" y="118"/>
                      <a:pt x="471" y="124"/>
                      <a:pt x="471" y="131"/>
                    </a:cubicBezTo>
                    <a:cubicBezTo>
                      <a:pt x="471" y="138"/>
                      <a:pt x="476" y="144"/>
                      <a:pt x="483" y="144"/>
                    </a:cubicBezTo>
                    <a:close/>
                    <a:moveTo>
                      <a:pt x="720" y="144"/>
                    </a:moveTo>
                    <a:cubicBezTo>
                      <a:pt x="727" y="144"/>
                      <a:pt x="733" y="138"/>
                      <a:pt x="733" y="131"/>
                    </a:cubicBezTo>
                    <a:cubicBezTo>
                      <a:pt x="733" y="124"/>
                      <a:pt x="727" y="118"/>
                      <a:pt x="720" y="118"/>
                    </a:cubicBezTo>
                    <a:cubicBezTo>
                      <a:pt x="713" y="118"/>
                      <a:pt x="707" y="124"/>
                      <a:pt x="707" y="131"/>
                    </a:cubicBezTo>
                    <a:cubicBezTo>
                      <a:pt x="707" y="138"/>
                      <a:pt x="713" y="144"/>
                      <a:pt x="720" y="144"/>
                    </a:cubicBezTo>
                    <a:close/>
                    <a:moveTo>
                      <a:pt x="799" y="118"/>
                    </a:moveTo>
                    <a:cubicBezTo>
                      <a:pt x="792" y="118"/>
                      <a:pt x="786" y="124"/>
                      <a:pt x="786" y="131"/>
                    </a:cubicBezTo>
                    <a:cubicBezTo>
                      <a:pt x="786" y="138"/>
                      <a:pt x="792" y="144"/>
                      <a:pt x="799" y="144"/>
                    </a:cubicBezTo>
                    <a:cubicBezTo>
                      <a:pt x="806" y="144"/>
                      <a:pt x="811" y="138"/>
                      <a:pt x="811" y="131"/>
                    </a:cubicBezTo>
                    <a:cubicBezTo>
                      <a:pt x="811" y="124"/>
                      <a:pt x="806" y="118"/>
                      <a:pt x="799" y="118"/>
                    </a:cubicBezTo>
                    <a:close/>
                    <a:moveTo>
                      <a:pt x="838" y="144"/>
                    </a:moveTo>
                    <a:cubicBezTo>
                      <a:pt x="845" y="144"/>
                      <a:pt x="851" y="138"/>
                      <a:pt x="851" y="131"/>
                    </a:cubicBezTo>
                    <a:cubicBezTo>
                      <a:pt x="851" y="124"/>
                      <a:pt x="845" y="118"/>
                      <a:pt x="838" y="118"/>
                    </a:cubicBezTo>
                    <a:cubicBezTo>
                      <a:pt x="831" y="118"/>
                      <a:pt x="825" y="124"/>
                      <a:pt x="825" y="131"/>
                    </a:cubicBezTo>
                    <a:cubicBezTo>
                      <a:pt x="825" y="138"/>
                      <a:pt x="831" y="144"/>
                      <a:pt x="838" y="144"/>
                    </a:cubicBezTo>
                    <a:close/>
                    <a:moveTo>
                      <a:pt x="878" y="144"/>
                    </a:moveTo>
                    <a:cubicBezTo>
                      <a:pt x="885" y="144"/>
                      <a:pt x="890" y="138"/>
                      <a:pt x="890" y="131"/>
                    </a:cubicBezTo>
                    <a:cubicBezTo>
                      <a:pt x="890" y="124"/>
                      <a:pt x="885" y="118"/>
                      <a:pt x="878" y="118"/>
                    </a:cubicBezTo>
                    <a:cubicBezTo>
                      <a:pt x="870" y="118"/>
                      <a:pt x="865" y="124"/>
                      <a:pt x="865" y="131"/>
                    </a:cubicBezTo>
                    <a:cubicBezTo>
                      <a:pt x="865" y="138"/>
                      <a:pt x="870" y="144"/>
                      <a:pt x="878" y="144"/>
                    </a:cubicBezTo>
                    <a:close/>
                    <a:moveTo>
                      <a:pt x="1009" y="131"/>
                    </a:moveTo>
                    <a:cubicBezTo>
                      <a:pt x="1009" y="124"/>
                      <a:pt x="1003" y="118"/>
                      <a:pt x="996" y="118"/>
                    </a:cubicBezTo>
                    <a:cubicBezTo>
                      <a:pt x="989" y="118"/>
                      <a:pt x="983" y="124"/>
                      <a:pt x="983" y="131"/>
                    </a:cubicBezTo>
                    <a:cubicBezTo>
                      <a:pt x="983" y="138"/>
                      <a:pt x="989" y="144"/>
                      <a:pt x="996" y="144"/>
                    </a:cubicBezTo>
                    <a:cubicBezTo>
                      <a:pt x="1003" y="144"/>
                      <a:pt x="1009" y="138"/>
                      <a:pt x="1009" y="131"/>
                    </a:cubicBezTo>
                    <a:close/>
                    <a:moveTo>
                      <a:pt x="1035" y="144"/>
                    </a:moveTo>
                    <a:cubicBezTo>
                      <a:pt x="1042" y="144"/>
                      <a:pt x="1048" y="138"/>
                      <a:pt x="1048" y="131"/>
                    </a:cubicBezTo>
                    <a:cubicBezTo>
                      <a:pt x="1048" y="124"/>
                      <a:pt x="1042" y="118"/>
                      <a:pt x="1035" y="118"/>
                    </a:cubicBezTo>
                    <a:cubicBezTo>
                      <a:pt x="1028" y="118"/>
                      <a:pt x="1022" y="124"/>
                      <a:pt x="1022" y="131"/>
                    </a:cubicBezTo>
                    <a:cubicBezTo>
                      <a:pt x="1022" y="138"/>
                      <a:pt x="1028" y="144"/>
                      <a:pt x="1035" y="144"/>
                    </a:cubicBezTo>
                    <a:close/>
                    <a:moveTo>
                      <a:pt x="1075" y="144"/>
                    </a:moveTo>
                    <a:cubicBezTo>
                      <a:pt x="1082" y="144"/>
                      <a:pt x="1087" y="138"/>
                      <a:pt x="1087" y="131"/>
                    </a:cubicBezTo>
                    <a:cubicBezTo>
                      <a:pt x="1087" y="124"/>
                      <a:pt x="1082" y="118"/>
                      <a:pt x="1075" y="118"/>
                    </a:cubicBezTo>
                    <a:cubicBezTo>
                      <a:pt x="1068" y="118"/>
                      <a:pt x="1062" y="124"/>
                      <a:pt x="1062" y="131"/>
                    </a:cubicBezTo>
                    <a:cubicBezTo>
                      <a:pt x="1062" y="138"/>
                      <a:pt x="1068" y="144"/>
                      <a:pt x="1075" y="144"/>
                    </a:cubicBezTo>
                    <a:close/>
                    <a:moveTo>
                      <a:pt x="1114" y="144"/>
                    </a:moveTo>
                    <a:cubicBezTo>
                      <a:pt x="1121" y="144"/>
                      <a:pt x="1127" y="138"/>
                      <a:pt x="1127" y="131"/>
                    </a:cubicBezTo>
                    <a:cubicBezTo>
                      <a:pt x="1127" y="124"/>
                      <a:pt x="1121" y="118"/>
                      <a:pt x="1114" y="118"/>
                    </a:cubicBezTo>
                    <a:cubicBezTo>
                      <a:pt x="1107" y="118"/>
                      <a:pt x="1101" y="124"/>
                      <a:pt x="1101" y="131"/>
                    </a:cubicBezTo>
                    <a:cubicBezTo>
                      <a:pt x="1101" y="138"/>
                      <a:pt x="1107" y="144"/>
                      <a:pt x="1114" y="144"/>
                    </a:cubicBezTo>
                    <a:close/>
                    <a:moveTo>
                      <a:pt x="1153" y="144"/>
                    </a:moveTo>
                    <a:cubicBezTo>
                      <a:pt x="1161" y="144"/>
                      <a:pt x="1166" y="138"/>
                      <a:pt x="1166" y="131"/>
                    </a:cubicBezTo>
                    <a:cubicBezTo>
                      <a:pt x="1166" y="124"/>
                      <a:pt x="1161" y="118"/>
                      <a:pt x="1153" y="118"/>
                    </a:cubicBezTo>
                    <a:cubicBezTo>
                      <a:pt x="1146" y="118"/>
                      <a:pt x="1141" y="124"/>
                      <a:pt x="1141" y="131"/>
                    </a:cubicBezTo>
                    <a:cubicBezTo>
                      <a:pt x="1141" y="138"/>
                      <a:pt x="1146" y="144"/>
                      <a:pt x="1153" y="144"/>
                    </a:cubicBezTo>
                    <a:close/>
                    <a:moveTo>
                      <a:pt x="1193" y="118"/>
                    </a:moveTo>
                    <a:cubicBezTo>
                      <a:pt x="1186" y="118"/>
                      <a:pt x="1180" y="124"/>
                      <a:pt x="1180" y="131"/>
                    </a:cubicBezTo>
                    <a:cubicBezTo>
                      <a:pt x="1180" y="138"/>
                      <a:pt x="1186" y="144"/>
                      <a:pt x="1193" y="144"/>
                    </a:cubicBezTo>
                    <a:cubicBezTo>
                      <a:pt x="1200" y="144"/>
                      <a:pt x="1206" y="138"/>
                      <a:pt x="1206" y="131"/>
                    </a:cubicBezTo>
                    <a:cubicBezTo>
                      <a:pt x="1206" y="124"/>
                      <a:pt x="1200" y="118"/>
                      <a:pt x="1193" y="118"/>
                    </a:cubicBezTo>
                    <a:close/>
                    <a:moveTo>
                      <a:pt x="1232" y="118"/>
                    </a:moveTo>
                    <a:cubicBezTo>
                      <a:pt x="1225" y="118"/>
                      <a:pt x="1220" y="124"/>
                      <a:pt x="1220" y="131"/>
                    </a:cubicBezTo>
                    <a:cubicBezTo>
                      <a:pt x="1220" y="138"/>
                      <a:pt x="1225" y="144"/>
                      <a:pt x="1232" y="144"/>
                    </a:cubicBezTo>
                    <a:cubicBezTo>
                      <a:pt x="1239" y="144"/>
                      <a:pt x="1245" y="138"/>
                      <a:pt x="1245" y="131"/>
                    </a:cubicBezTo>
                    <a:cubicBezTo>
                      <a:pt x="1245" y="124"/>
                      <a:pt x="1239" y="118"/>
                      <a:pt x="1232" y="118"/>
                    </a:cubicBezTo>
                    <a:close/>
                    <a:moveTo>
                      <a:pt x="1272" y="118"/>
                    </a:moveTo>
                    <a:cubicBezTo>
                      <a:pt x="1265" y="118"/>
                      <a:pt x="1259" y="124"/>
                      <a:pt x="1259" y="131"/>
                    </a:cubicBezTo>
                    <a:cubicBezTo>
                      <a:pt x="1259" y="138"/>
                      <a:pt x="1265" y="144"/>
                      <a:pt x="1272" y="144"/>
                    </a:cubicBezTo>
                    <a:cubicBezTo>
                      <a:pt x="1279" y="144"/>
                      <a:pt x="1285" y="138"/>
                      <a:pt x="1285" y="131"/>
                    </a:cubicBezTo>
                    <a:cubicBezTo>
                      <a:pt x="1285" y="124"/>
                      <a:pt x="1279" y="118"/>
                      <a:pt x="1272" y="118"/>
                    </a:cubicBezTo>
                    <a:close/>
                    <a:moveTo>
                      <a:pt x="1311" y="144"/>
                    </a:moveTo>
                    <a:cubicBezTo>
                      <a:pt x="1318" y="144"/>
                      <a:pt x="1324" y="138"/>
                      <a:pt x="1324" y="131"/>
                    </a:cubicBezTo>
                    <a:cubicBezTo>
                      <a:pt x="1324" y="124"/>
                      <a:pt x="1318" y="118"/>
                      <a:pt x="1311" y="118"/>
                    </a:cubicBezTo>
                    <a:cubicBezTo>
                      <a:pt x="1304" y="118"/>
                      <a:pt x="1298" y="124"/>
                      <a:pt x="1298" y="131"/>
                    </a:cubicBezTo>
                    <a:cubicBezTo>
                      <a:pt x="1298" y="138"/>
                      <a:pt x="1304" y="144"/>
                      <a:pt x="1311" y="144"/>
                    </a:cubicBezTo>
                    <a:close/>
                    <a:moveTo>
                      <a:pt x="1351" y="144"/>
                    </a:moveTo>
                    <a:cubicBezTo>
                      <a:pt x="1358" y="144"/>
                      <a:pt x="1363" y="138"/>
                      <a:pt x="1363" y="131"/>
                    </a:cubicBezTo>
                    <a:cubicBezTo>
                      <a:pt x="1363" y="124"/>
                      <a:pt x="1358" y="118"/>
                      <a:pt x="1351" y="118"/>
                    </a:cubicBezTo>
                    <a:cubicBezTo>
                      <a:pt x="1344" y="118"/>
                      <a:pt x="1338" y="124"/>
                      <a:pt x="1338" y="131"/>
                    </a:cubicBezTo>
                    <a:cubicBezTo>
                      <a:pt x="1338" y="138"/>
                      <a:pt x="1344" y="144"/>
                      <a:pt x="1351" y="144"/>
                    </a:cubicBezTo>
                    <a:close/>
                    <a:moveTo>
                      <a:pt x="1390" y="144"/>
                    </a:moveTo>
                    <a:cubicBezTo>
                      <a:pt x="1397" y="144"/>
                      <a:pt x="1403" y="138"/>
                      <a:pt x="1403" y="131"/>
                    </a:cubicBezTo>
                    <a:cubicBezTo>
                      <a:pt x="1403" y="124"/>
                      <a:pt x="1397" y="118"/>
                      <a:pt x="1390" y="118"/>
                    </a:cubicBezTo>
                    <a:cubicBezTo>
                      <a:pt x="1383" y="118"/>
                      <a:pt x="1377" y="124"/>
                      <a:pt x="1377" y="131"/>
                    </a:cubicBezTo>
                    <a:cubicBezTo>
                      <a:pt x="1377" y="138"/>
                      <a:pt x="1383" y="144"/>
                      <a:pt x="1390" y="144"/>
                    </a:cubicBezTo>
                    <a:close/>
                    <a:moveTo>
                      <a:pt x="1429" y="144"/>
                    </a:moveTo>
                    <a:cubicBezTo>
                      <a:pt x="1437" y="144"/>
                      <a:pt x="1442" y="138"/>
                      <a:pt x="1442" y="131"/>
                    </a:cubicBezTo>
                    <a:cubicBezTo>
                      <a:pt x="1442" y="124"/>
                      <a:pt x="1437" y="118"/>
                      <a:pt x="1429" y="118"/>
                    </a:cubicBezTo>
                    <a:cubicBezTo>
                      <a:pt x="1422" y="118"/>
                      <a:pt x="1417" y="124"/>
                      <a:pt x="1417" y="131"/>
                    </a:cubicBezTo>
                    <a:cubicBezTo>
                      <a:pt x="1417" y="138"/>
                      <a:pt x="1422" y="144"/>
                      <a:pt x="1429" y="144"/>
                    </a:cubicBezTo>
                    <a:close/>
                    <a:moveTo>
                      <a:pt x="1469" y="118"/>
                    </a:moveTo>
                    <a:cubicBezTo>
                      <a:pt x="1462" y="118"/>
                      <a:pt x="1456" y="124"/>
                      <a:pt x="1456" y="131"/>
                    </a:cubicBezTo>
                    <a:cubicBezTo>
                      <a:pt x="1456" y="138"/>
                      <a:pt x="1462" y="144"/>
                      <a:pt x="1469" y="144"/>
                    </a:cubicBezTo>
                    <a:cubicBezTo>
                      <a:pt x="1476" y="144"/>
                      <a:pt x="1482" y="138"/>
                      <a:pt x="1482" y="131"/>
                    </a:cubicBezTo>
                    <a:cubicBezTo>
                      <a:pt x="1482" y="124"/>
                      <a:pt x="1476" y="118"/>
                      <a:pt x="1469" y="118"/>
                    </a:cubicBezTo>
                    <a:close/>
                    <a:moveTo>
                      <a:pt x="1508" y="144"/>
                    </a:moveTo>
                    <a:cubicBezTo>
                      <a:pt x="1515" y="144"/>
                      <a:pt x="1521" y="138"/>
                      <a:pt x="1521" y="131"/>
                    </a:cubicBezTo>
                    <a:cubicBezTo>
                      <a:pt x="1521" y="124"/>
                      <a:pt x="1515" y="118"/>
                      <a:pt x="1508" y="118"/>
                    </a:cubicBezTo>
                    <a:cubicBezTo>
                      <a:pt x="1501" y="118"/>
                      <a:pt x="1496" y="124"/>
                      <a:pt x="1496" y="131"/>
                    </a:cubicBezTo>
                    <a:cubicBezTo>
                      <a:pt x="1496" y="138"/>
                      <a:pt x="1501" y="144"/>
                      <a:pt x="1508" y="144"/>
                    </a:cubicBezTo>
                    <a:close/>
                    <a:moveTo>
                      <a:pt x="1876" y="131"/>
                    </a:moveTo>
                    <a:cubicBezTo>
                      <a:pt x="1876" y="124"/>
                      <a:pt x="1870" y="118"/>
                      <a:pt x="1863" y="118"/>
                    </a:cubicBezTo>
                    <a:cubicBezTo>
                      <a:pt x="1856" y="118"/>
                      <a:pt x="1850" y="124"/>
                      <a:pt x="1850" y="131"/>
                    </a:cubicBezTo>
                    <a:cubicBezTo>
                      <a:pt x="1850" y="138"/>
                      <a:pt x="1856" y="144"/>
                      <a:pt x="1863" y="144"/>
                    </a:cubicBezTo>
                    <a:cubicBezTo>
                      <a:pt x="1870" y="144"/>
                      <a:pt x="1876" y="138"/>
                      <a:pt x="1876" y="131"/>
                    </a:cubicBezTo>
                    <a:close/>
                    <a:moveTo>
                      <a:pt x="2730" y="144"/>
                    </a:moveTo>
                    <a:cubicBezTo>
                      <a:pt x="2738" y="144"/>
                      <a:pt x="2743" y="138"/>
                      <a:pt x="2743" y="131"/>
                    </a:cubicBezTo>
                    <a:cubicBezTo>
                      <a:pt x="2743" y="124"/>
                      <a:pt x="2738" y="118"/>
                      <a:pt x="2730" y="118"/>
                    </a:cubicBezTo>
                    <a:cubicBezTo>
                      <a:pt x="2723" y="118"/>
                      <a:pt x="2718" y="124"/>
                      <a:pt x="2718" y="131"/>
                    </a:cubicBezTo>
                    <a:cubicBezTo>
                      <a:pt x="2718" y="138"/>
                      <a:pt x="2723" y="144"/>
                      <a:pt x="2730" y="144"/>
                    </a:cubicBezTo>
                    <a:close/>
                    <a:moveTo>
                      <a:pt x="2770" y="141"/>
                    </a:moveTo>
                    <a:cubicBezTo>
                      <a:pt x="2775" y="141"/>
                      <a:pt x="2780" y="136"/>
                      <a:pt x="2780" y="131"/>
                    </a:cubicBezTo>
                    <a:cubicBezTo>
                      <a:pt x="2780" y="125"/>
                      <a:pt x="2775" y="121"/>
                      <a:pt x="2770" y="121"/>
                    </a:cubicBezTo>
                    <a:cubicBezTo>
                      <a:pt x="2764" y="121"/>
                      <a:pt x="2760" y="125"/>
                      <a:pt x="2760" y="131"/>
                    </a:cubicBezTo>
                    <a:cubicBezTo>
                      <a:pt x="2760" y="136"/>
                      <a:pt x="2764" y="141"/>
                      <a:pt x="2770" y="141"/>
                    </a:cubicBezTo>
                    <a:close/>
                    <a:moveTo>
                      <a:pt x="523" y="183"/>
                    </a:moveTo>
                    <a:cubicBezTo>
                      <a:pt x="530" y="183"/>
                      <a:pt x="535" y="177"/>
                      <a:pt x="535" y="170"/>
                    </a:cubicBezTo>
                    <a:cubicBezTo>
                      <a:pt x="535" y="163"/>
                      <a:pt x="530" y="158"/>
                      <a:pt x="523" y="158"/>
                    </a:cubicBezTo>
                    <a:cubicBezTo>
                      <a:pt x="516" y="158"/>
                      <a:pt x="510" y="163"/>
                      <a:pt x="510" y="170"/>
                    </a:cubicBezTo>
                    <a:cubicBezTo>
                      <a:pt x="510" y="177"/>
                      <a:pt x="516" y="183"/>
                      <a:pt x="523" y="183"/>
                    </a:cubicBezTo>
                    <a:close/>
                    <a:moveTo>
                      <a:pt x="602" y="183"/>
                    </a:moveTo>
                    <a:cubicBezTo>
                      <a:pt x="609" y="183"/>
                      <a:pt x="614" y="177"/>
                      <a:pt x="614" y="170"/>
                    </a:cubicBezTo>
                    <a:cubicBezTo>
                      <a:pt x="614" y="163"/>
                      <a:pt x="609" y="158"/>
                      <a:pt x="602" y="158"/>
                    </a:cubicBezTo>
                    <a:cubicBezTo>
                      <a:pt x="595" y="158"/>
                      <a:pt x="589" y="163"/>
                      <a:pt x="589" y="170"/>
                    </a:cubicBezTo>
                    <a:cubicBezTo>
                      <a:pt x="589" y="177"/>
                      <a:pt x="595" y="183"/>
                      <a:pt x="602" y="183"/>
                    </a:cubicBezTo>
                    <a:close/>
                    <a:moveTo>
                      <a:pt x="641" y="183"/>
                    </a:moveTo>
                    <a:cubicBezTo>
                      <a:pt x="648" y="183"/>
                      <a:pt x="654" y="177"/>
                      <a:pt x="654" y="170"/>
                    </a:cubicBezTo>
                    <a:cubicBezTo>
                      <a:pt x="654" y="163"/>
                      <a:pt x="648" y="158"/>
                      <a:pt x="641" y="158"/>
                    </a:cubicBezTo>
                    <a:cubicBezTo>
                      <a:pt x="634" y="158"/>
                      <a:pt x="628" y="163"/>
                      <a:pt x="628" y="170"/>
                    </a:cubicBezTo>
                    <a:cubicBezTo>
                      <a:pt x="628" y="177"/>
                      <a:pt x="634" y="183"/>
                      <a:pt x="641" y="183"/>
                    </a:cubicBezTo>
                    <a:close/>
                    <a:moveTo>
                      <a:pt x="680" y="183"/>
                    </a:moveTo>
                    <a:cubicBezTo>
                      <a:pt x="687" y="183"/>
                      <a:pt x="693" y="177"/>
                      <a:pt x="693" y="170"/>
                    </a:cubicBezTo>
                    <a:cubicBezTo>
                      <a:pt x="693" y="163"/>
                      <a:pt x="687" y="158"/>
                      <a:pt x="680" y="158"/>
                    </a:cubicBezTo>
                    <a:cubicBezTo>
                      <a:pt x="673" y="158"/>
                      <a:pt x="668" y="163"/>
                      <a:pt x="668" y="170"/>
                    </a:cubicBezTo>
                    <a:cubicBezTo>
                      <a:pt x="668" y="177"/>
                      <a:pt x="673" y="183"/>
                      <a:pt x="680" y="183"/>
                    </a:cubicBezTo>
                    <a:close/>
                    <a:moveTo>
                      <a:pt x="720" y="183"/>
                    </a:moveTo>
                    <a:cubicBezTo>
                      <a:pt x="727" y="183"/>
                      <a:pt x="733" y="177"/>
                      <a:pt x="733" y="170"/>
                    </a:cubicBezTo>
                    <a:cubicBezTo>
                      <a:pt x="733" y="163"/>
                      <a:pt x="727" y="158"/>
                      <a:pt x="720" y="158"/>
                    </a:cubicBezTo>
                    <a:cubicBezTo>
                      <a:pt x="713" y="158"/>
                      <a:pt x="707" y="163"/>
                      <a:pt x="707" y="170"/>
                    </a:cubicBezTo>
                    <a:cubicBezTo>
                      <a:pt x="707" y="177"/>
                      <a:pt x="713" y="183"/>
                      <a:pt x="720" y="183"/>
                    </a:cubicBezTo>
                    <a:close/>
                    <a:moveTo>
                      <a:pt x="799" y="183"/>
                    </a:moveTo>
                    <a:cubicBezTo>
                      <a:pt x="806" y="183"/>
                      <a:pt x="811" y="177"/>
                      <a:pt x="811" y="170"/>
                    </a:cubicBezTo>
                    <a:cubicBezTo>
                      <a:pt x="811" y="163"/>
                      <a:pt x="806" y="158"/>
                      <a:pt x="799" y="158"/>
                    </a:cubicBezTo>
                    <a:cubicBezTo>
                      <a:pt x="792" y="158"/>
                      <a:pt x="786" y="163"/>
                      <a:pt x="786" y="170"/>
                    </a:cubicBezTo>
                    <a:cubicBezTo>
                      <a:pt x="786" y="177"/>
                      <a:pt x="792" y="183"/>
                      <a:pt x="799" y="183"/>
                    </a:cubicBezTo>
                    <a:close/>
                    <a:moveTo>
                      <a:pt x="838" y="183"/>
                    </a:moveTo>
                    <a:cubicBezTo>
                      <a:pt x="845" y="183"/>
                      <a:pt x="851" y="177"/>
                      <a:pt x="851" y="170"/>
                    </a:cubicBezTo>
                    <a:cubicBezTo>
                      <a:pt x="851" y="163"/>
                      <a:pt x="845" y="158"/>
                      <a:pt x="838" y="158"/>
                    </a:cubicBezTo>
                    <a:cubicBezTo>
                      <a:pt x="831" y="158"/>
                      <a:pt x="825" y="163"/>
                      <a:pt x="825" y="170"/>
                    </a:cubicBezTo>
                    <a:cubicBezTo>
                      <a:pt x="825" y="177"/>
                      <a:pt x="831" y="183"/>
                      <a:pt x="838" y="183"/>
                    </a:cubicBezTo>
                    <a:close/>
                    <a:moveTo>
                      <a:pt x="890" y="170"/>
                    </a:moveTo>
                    <a:cubicBezTo>
                      <a:pt x="890" y="163"/>
                      <a:pt x="885" y="158"/>
                      <a:pt x="878" y="158"/>
                    </a:cubicBezTo>
                    <a:cubicBezTo>
                      <a:pt x="871" y="158"/>
                      <a:pt x="865" y="163"/>
                      <a:pt x="865" y="170"/>
                    </a:cubicBezTo>
                    <a:cubicBezTo>
                      <a:pt x="865" y="177"/>
                      <a:pt x="871" y="183"/>
                      <a:pt x="878" y="183"/>
                    </a:cubicBezTo>
                    <a:cubicBezTo>
                      <a:pt x="885" y="183"/>
                      <a:pt x="890" y="177"/>
                      <a:pt x="890" y="170"/>
                    </a:cubicBezTo>
                    <a:close/>
                    <a:moveTo>
                      <a:pt x="1114" y="183"/>
                    </a:moveTo>
                    <a:cubicBezTo>
                      <a:pt x="1121" y="183"/>
                      <a:pt x="1127" y="177"/>
                      <a:pt x="1127" y="170"/>
                    </a:cubicBezTo>
                    <a:cubicBezTo>
                      <a:pt x="1127" y="163"/>
                      <a:pt x="1121" y="158"/>
                      <a:pt x="1114" y="158"/>
                    </a:cubicBezTo>
                    <a:cubicBezTo>
                      <a:pt x="1107" y="158"/>
                      <a:pt x="1101" y="163"/>
                      <a:pt x="1101" y="170"/>
                    </a:cubicBezTo>
                    <a:cubicBezTo>
                      <a:pt x="1101" y="177"/>
                      <a:pt x="1107" y="183"/>
                      <a:pt x="1114" y="183"/>
                    </a:cubicBezTo>
                    <a:close/>
                    <a:moveTo>
                      <a:pt x="1153" y="183"/>
                    </a:moveTo>
                    <a:cubicBezTo>
                      <a:pt x="1161" y="183"/>
                      <a:pt x="1166" y="177"/>
                      <a:pt x="1166" y="170"/>
                    </a:cubicBezTo>
                    <a:cubicBezTo>
                      <a:pt x="1166" y="163"/>
                      <a:pt x="1161" y="158"/>
                      <a:pt x="1153" y="158"/>
                    </a:cubicBezTo>
                    <a:cubicBezTo>
                      <a:pt x="1146" y="158"/>
                      <a:pt x="1141" y="163"/>
                      <a:pt x="1141" y="170"/>
                    </a:cubicBezTo>
                    <a:cubicBezTo>
                      <a:pt x="1141" y="177"/>
                      <a:pt x="1146" y="183"/>
                      <a:pt x="1153" y="183"/>
                    </a:cubicBezTo>
                    <a:close/>
                    <a:moveTo>
                      <a:pt x="1193" y="183"/>
                    </a:moveTo>
                    <a:cubicBezTo>
                      <a:pt x="1200" y="183"/>
                      <a:pt x="1206" y="177"/>
                      <a:pt x="1206" y="170"/>
                    </a:cubicBezTo>
                    <a:cubicBezTo>
                      <a:pt x="1206" y="163"/>
                      <a:pt x="1200" y="158"/>
                      <a:pt x="1193" y="158"/>
                    </a:cubicBezTo>
                    <a:cubicBezTo>
                      <a:pt x="1186" y="158"/>
                      <a:pt x="1180" y="163"/>
                      <a:pt x="1180" y="170"/>
                    </a:cubicBezTo>
                    <a:cubicBezTo>
                      <a:pt x="1180" y="177"/>
                      <a:pt x="1186" y="183"/>
                      <a:pt x="1193" y="183"/>
                    </a:cubicBezTo>
                    <a:close/>
                    <a:moveTo>
                      <a:pt x="1232" y="183"/>
                    </a:moveTo>
                    <a:cubicBezTo>
                      <a:pt x="1239" y="183"/>
                      <a:pt x="1245" y="177"/>
                      <a:pt x="1245" y="170"/>
                    </a:cubicBezTo>
                    <a:cubicBezTo>
                      <a:pt x="1245" y="163"/>
                      <a:pt x="1239" y="158"/>
                      <a:pt x="1232" y="158"/>
                    </a:cubicBezTo>
                    <a:cubicBezTo>
                      <a:pt x="1225" y="158"/>
                      <a:pt x="1220" y="163"/>
                      <a:pt x="1220" y="170"/>
                    </a:cubicBezTo>
                    <a:cubicBezTo>
                      <a:pt x="1220" y="177"/>
                      <a:pt x="1225" y="183"/>
                      <a:pt x="1232" y="183"/>
                    </a:cubicBezTo>
                    <a:close/>
                    <a:moveTo>
                      <a:pt x="1272" y="183"/>
                    </a:moveTo>
                    <a:cubicBezTo>
                      <a:pt x="1279" y="183"/>
                      <a:pt x="1285" y="177"/>
                      <a:pt x="1285" y="170"/>
                    </a:cubicBezTo>
                    <a:cubicBezTo>
                      <a:pt x="1285" y="163"/>
                      <a:pt x="1279" y="158"/>
                      <a:pt x="1272" y="158"/>
                    </a:cubicBezTo>
                    <a:cubicBezTo>
                      <a:pt x="1265" y="158"/>
                      <a:pt x="1259" y="163"/>
                      <a:pt x="1259" y="170"/>
                    </a:cubicBezTo>
                    <a:cubicBezTo>
                      <a:pt x="1259" y="177"/>
                      <a:pt x="1265" y="183"/>
                      <a:pt x="1272" y="183"/>
                    </a:cubicBezTo>
                    <a:close/>
                    <a:moveTo>
                      <a:pt x="1311" y="183"/>
                    </a:moveTo>
                    <a:cubicBezTo>
                      <a:pt x="1318" y="183"/>
                      <a:pt x="1324" y="177"/>
                      <a:pt x="1324" y="170"/>
                    </a:cubicBezTo>
                    <a:cubicBezTo>
                      <a:pt x="1324" y="163"/>
                      <a:pt x="1318" y="158"/>
                      <a:pt x="1311" y="158"/>
                    </a:cubicBezTo>
                    <a:cubicBezTo>
                      <a:pt x="1304" y="158"/>
                      <a:pt x="1298" y="163"/>
                      <a:pt x="1298" y="170"/>
                    </a:cubicBezTo>
                    <a:cubicBezTo>
                      <a:pt x="1298" y="177"/>
                      <a:pt x="1304" y="183"/>
                      <a:pt x="1311" y="183"/>
                    </a:cubicBezTo>
                    <a:close/>
                    <a:moveTo>
                      <a:pt x="1351" y="183"/>
                    </a:moveTo>
                    <a:cubicBezTo>
                      <a:pt x="1358" y="183"/>
                      <a:pt x="1363" y="177"/>
                      <a:pt x="1363" y="170"/>
                    </a:cubicBezTo>
                    <a:cubicBezTo>
                      <a:pt x="1363" y="163"/>
                      <a:pt x="1358" y="158"/>
                      <a:pt x="1351" y="158"/>
                    </a:cubicBezTo>
                    <a:cubicBezTo>
                      <a:pt x="1344" y="158"/>
                      <a:pt x="1338" y="163"/>
                      <a:pt x="1338" y="170"/>
                    </a:cubicBezTo>
                    <a:cubicBezTo>
                      <a:pt x="1338" y="177"/>
                      <a:pt x="1344" y="183"/>
                      <a:pt x="1351" y="183"/>
                    </a:cubicBezTo>
                    <a:close/>
                    <a:moveTo>
                      <a:pt x="1390" y="183"/>
                    </a:moveTo>
                    <a:cubicBezTo>
                      <a:pt x="1397" y="183"/>
                      <a:pt x="1403" y="177"/>
                      <a:pt x="1403" y="170"/>
                    </a:cubicBezTo>
                    <a:cubicBezTo>
                      <a:pt x="1403" y="163"/>
                      <a:pt x="1397" y="158"/>
                      <a:pt x="1390" y="158"/>
                    </a:cubicBezTo>
                    <a:cubicBezTo>
                      <a:pt x="1383" y="158"/>
                      <a:pt x="1377" y="163"/>
                      <a:pt x="1377" y="170"/>
                    </a:cubicBezTo>
                    <a:cubicBezTo>
                      <a:pt x="1377" y="177"/>
                      <a:pt x="1383" y="183"/>
                      <a:pt x="1390" y="183"/>
                    </a:cubicBezTo>
                    <a:close/>
                    <a:moveTo>
                      <a:pt x="1429" y="183"/>
                    </a:moveTo>
                    <a:cubicBezTo>
                      <a:pt x="1437" y="183"/>
                      <a:pt x="1442" y="177"/>
                      <a:pt x="1442" y="170"/>
                    </a:cubicBezTo>
                    <a:cubicBezTo>
                      <a:pt x="1442" y="163"/>
                      <a:pt x="1437" y="158"/>
                      <a:pt x="1429" y="158"/>
                    </a:cubicBezTo>
                    <a:cubicBezTo>
                      <a:pt x="1422" y="158"/>
                      <a:pt x="1417" y="163"/>
                      <a:pt x="1417" y="170"/>
                    </a:cubicBezTo>
                    <a:cubicBezTo>
                      <a:pt x="1417" y="177"/>
                      <a:pt x="1422" y="183"/>
                      <a:pt x="1429" y="183"/>
                    </a:cubicBezTo>
                    <a:close/>
                    <a:moveTo>
                      <a:pt x="1469" y="183"/>
                    </a:moveTo>
                    <a:cubicBezTo>
                      <a:pt x="1476" y="183"/>
                      <a:pt x="1482" y="177"/>
                      <a:pt x="1482" y="170"/>
                    </a:cubicBezTo>
                    <a:cubicBezTo>
                      <a:pt x="1482" y="163"/>
                      <a:pt x="1476" y="158"/>
                      <a:pt x="1469" y="158"/>
                    </a:cubicBezTo>
                    <a:cubicBezTo>
                      <a:pt x="1462" y="158"/>
                      <a:pt x="1456" y="163"/>
                      <a:pt x="1456" y="170"/>
                    </a:cubicBezTo>
                    <a:cubicBezTo>
                      <a:pt x="1456" y="177"/>
                      <a:pt x="1462" y="183"/>
                      <a:pt x="1469" y="183"/>
                    </a:cubicBezTo>
                    <a:close/>
                    <a:moveTo>
                      <a:pt x="1508" y="158"/>
                    </a:moveTo>
                    <a:cubicBezTo>
                      <a:pt x="1501" y="158"/>
                      <a:pt x="1496" y="163"/>
                      <a:pt x="1496" y="170"/>
                    </a:cubicBezTo>
                    <a:cubicBezTo>
                      <a:pt x="1496" y="177"/>
                      <a:pt x="1501" y="183"/>
                      <a:pt x="1508" y="183"/>
                    </a:cubicBezTo>
                    <a:cubicBezTo>
                      <a:pt x="1515" y="183"/>
                      <a:pt x="1521" y="177"/>
                      <a:pt x="1521" y="170"/>
                    </a:cubicBezTo>
                    <a:cubicBezTo>
                      <a:pt x="1521" y="163"/>
                      <a:pt x="1515" y="158"/>
                      <a:pt x="1508" y="158"/>
                    </a:cubicBezTo>
                    <a:close/>
                    <a:moveTo>
                      <a:pt x="2297" y="183"/>
                    </a:moveTo>
                    <a:cubicBezTo>
                      <a:pt x="2304" y="183"/>
                      <a:pt x="2310" y="177"/>
                      <a:pt x="2310" y="170"/>
                    </a:cubicBezTo>
                    <a:cubicBezTo>
                      <a:pt x="2310" y="163"/>
                      <a:pt x="2304" y="158"/>
                      <a:pt x="2297" y="158"/>
                    </a:cubicBezTo>
                    <a:cubicBezTo>
                      <a:pt x="2290" y="158"/>
                      <a:pt x="2284" y="163"/>
                      <a:pt x="2284" y="170"/>
                    </a:cubicBezTo>
                    <a:cubicBezTo>
                      <a:pt x="2284" y="177"/>
                      <a:pt x="2290" y="183"/>
                      <a:pt x="2297" y="183"/>
                    </a:cubicBezTo>
                    <a:close/>
                    <a:moveTo>
                      <a:pt x="2612" y="183"/>
                    </a:moveTo>
                    <a:cubicBezTo>
                      <a:pt x="2619" y="183"/>
                      <a:pt x="2625" y="177"/>
                      <a:pt x="2625" y="170"/>
                    </a:cubicBezTo>
                    <a:cubicBezTo>
                      <a:pt x="2625" y="163"/>
                      <a:pt x="2619" y="158"/>
                      <a:pt x="2612" y="158"/>
                    </a:cubicBezTo>
                    <a:cubicBezTo>
                      <a:pt x="2605" y="158"/>
                      <a:pt x="2599" y="163"/>
                      <a:pt x="2599" y="170"/>
                    </a:cubicBezTo>
                    <a:cubicBezTo>
                      <a:pt x="2599" y="177"/>
                      <a:pt x="2605" y="183"/>
                      <a:pt x="2612" y="183"/>
                    </a:cubicBezTo>
                    <a:close/>
                    <a:moveTo>
                      <a:pt x="2652" y="158"/>
                    </a:moveTo>
                    <a:cubicBezTo>
                      <a:pt x="2645" y="158"/>
                      <a:pt x="2639" y="163"/>
                      <a:pt x="2639" y="170"/>
                    </a:cubicBezTo>
                    <a:cubicBezTo>
                      <a:pt x="2639" y="177"/>
                      <a:pt x="2645" y="183"/>
                      <a:pt x="2652" y="183"/>
                    </a:cubicBezTo>
                    <a:cubicBezTo>
                      <a:pt x="2659" y="183"/>
                      <a:pt x="2664" y="177"/>
                      <a:pt x="2664" y="170"/>
                    </a:cubicBezTo>
                    <a:cubicBezTo>
                      <a:pt x="2664" y="163"/>
                      <a:pt x="2659" y="158"/>
                      <a:pt x="2652" y="158"/>
                    </a:cubicBezTo>
                    <a:close/>
                    <a:moveTo>
                      <a:pt x="2691" y="183"/>
                    </a:moveTo>
                    <a:cubicBezTo>
                      <a:pt x="2698" y="183"/>
                      <a:pt x="2704" y="177"/>
                      <a:pt x="2704" y="170"/>
                    </a:cubicBezTo>
                    <a:cubicBezTo>
                      <a:pt x="2704" y="163"/>
                      <a:pt x="2698" y="158"/>
                      <a:pt x="2691" y="158"/>
                    </a:cubicBezTo>
                    <a:cubicBezTo>
                      <a:pt x="2684" y="158"/>
                      <a:pt x="2678" y="163"/>
                      <a:pt x="2678" y="170"/>
                    </a:cubicBezTo>
                    <a:cubicBezTo>
                      <a:pt x="2678" y="177"/>
                      <a:pt x="2684" y="183"/>
                      <a:pt x="2691" y="183"/>
                    </a:cubicBezTo>
                    <a:close/>
                    <a:moveTo>
                      <a:pt x="2730" y="183"/>
                    </a:moveTo>
                    <a:cubicBezTo>
                      <a:pt x="2738" y="183"/>
                      <a:pt x="2743" y="177"/>
                      <a:pt x="2743" y="170"/>
                    </a:cubicBezTo>
                    <a:cubicBezTo>
                      <a:pt x="2743" y="163"/>
                      <a:pt x="2738" y="158"/>
                      <a:pt x="2730" y="158"/>
                    </a:cubicBezTo>
                    <a:cubicBezTo>
                      <a:pt x="2723" y="158"/>
                      <a:pt x="2718" y="163"/>
                      <a:pt x="2718" y="170"/>
                    </a:cubicBezTo>
                    <a:cubicBezTo>
                      <a:pt x="2718" y="177"/>
                      <a:pt x="2723" y="183"/>
                      <a:pt x="2730" y="183"/>
                    </a:cubicBezTo>
                    <a:close/>
                    <a:moveTo>
                      <a:pt x="2770" y="183"/>
                    </a:moveTo>
                    <a:cubicBezTo>
                      <a:pt x="2777" y="183"/>
                      <a:pt x="2783" y="177"/>
                      <a:pt x="2783" y="170"/>
                    </a:cubicBezTo>
                    <a:cubicBezTo>
                      <a:pt x="2783" y="163"/>
                      <a:pt x="2777" y="158"/>
                      <a:pt x="2770" y="158"/>
                    </a:cubicBezTo>
                    <a:cubicBezTo>
                      <a:pt x="2763" y="158"/>
                      <a:pt x="2757" y="163"/>
                      <a:pt x="2757" y="170"/>
                    </a:cubicBezTo>
                    <a:cubicBezTo>
                      <a:pt x="2757" y="177"/>
                      <a:pt x="2763" y="183"/>
                      <a:pt x="2770" y="183"/>
                    </a:cubicBezTo>
                    <a:close/>
                    <a:moveTo>
                      <a:pt x="2809" y="183"/>
                    </a:moveTo>
                    <a:cubicBezTo>
                      <a:pt x="2816" y="183"/>
                      <a:pt x="2822" y="177"/>
                      <a:pt x="2822" y="170"/>
                    </a:cubicBezTo>
                    <a:cubicBezTo>
                      <a:pt x="2822" y="163"/>
                      <a:pt x="2816" y="158"/>
                      <a:pt x="2809" y="158"/>
                    </a:cubicBezTo>
                    <a:cubicBezTo>
                      <a:pt x="2802" y="158"/>
                      <a:pt x="2797" y="163"/>
                      <a:pt x="2797" y="170"/>
                    </a:cubicBezTo>
                    <a:cubicBezTo>
                      <a:pt x="2797" y="177"/>
                      <a:pt x="2802" y="183"/>
                      <a:pt x="2809" y="183"/>
                    </a:cubicBezTo>
                    <a:close/>
                    <a:moveTo>
                      <a:pt x="3125" y="183"/>
                    </a:moveTo>
                    <a:cubicBezTo>
                      <a:pt x="3132" y="183"/>
                      <a:pt x="3137" y="177"/>
                      <a:pt x="3137" y="170"/>
                    </a:cubicBezTo>
                    <a:cubicBezTo>
                      <a:pt x="3137" y="163"/>
                      <a:pt x="3132" y="158"/>
                      <a:pt x="3125" y="158"/>
                    </a:cubicBezTo>
                    <a:cubicBezTo>
                      <a:pt x="3118" y="158"/>
                      <a:pt x="3112" y="163"/>
                      <a:pt x="3112" y="170"/>
                    </a:cubicBezTo>
                    <a:cubicBezTo>
                      <a:pt x="3112" y="177"/>
                      <a:pt x="3118" y="183"/>
                      <a:pt x="3125" y="183"/>
                    </a:cubicBezTo>
                    <a:close/>
                    <a:moveTo>
                      <a:pt x="3204" y="183"/>
                    </a:moveTo>
                    <a:cubicBezTo>
                      <a:pt x="3211" y="183"/>
                      <a:pt x="3216" y="177"/>
                      <a:pt x="3216" y="170"/>
                    </a:cubicBezTo>
                    <a:cubicBezTo>
                      <a:pt x="3216" y="163"/>
                      <a:pt x="3211" y="158"/>
                      <a:pt x="3204" y="158"/>
                    </a:cubicBezTo>
                    <a:cubicBezTo>
                      <a:pt x="3197" y="158"/>
                      <a:pt x="3191" y="163"/>
                      <a:pt x="3191" y="170"/>
                    </a:cubicBezTo>
                    <a:cubicBezTo>
                      <a:pt x="3191" y="177"/>
                      <a:pt x="3197" y="183"/>
                      <a:pt x="3204" y="183"/>
                    </a:cubicBezTo>
                    <a:close/>
                    <a:moveTo>
                      <a:pt x="444" y="223"/>
                    </a:moveTo>
                    <a:cubicBezTo>
                      <a:pt x="451" y="223"/>
                      <a:pt x="457" y="217"/>
                      <a:pt x="457" y="210"/>
                    </a:cubicBezTo>
                    <a:cubicBezTo>
                      <a:pt x="457" y="203"/>
                      <a:pt x="451" y="197"/>
                      <a:pt x="444" y="197"/>
                    </a:cubicBezTo>
                    <a:cubicBezTo>
                      <a:pt x="437" y="197"/>
                      <a:pt x="431" y="203"/>
                      <a:pt x="431" y="210"/>
                    </a:cubicBezTo>
                    <a:cubicBezTo>
                      <a:pt x="431" y="217"/>
                      <a:pt x="437" y="223"/>
                      <a:pt x="444" y="223"/>
                    </a:cubicBezTo>
                    <a:close/>
                    <a:moveTo>
                      <a:pt x="483" y="223"/>
                    </a:moveTo>
                    <a:cubicBezTo>
                      <a:pt x="490" y="223"/>
                      <a:pt x="496" y="217"/>
                      <a:pt x="496" y="210"/>
                    </a:cubicBezTo>
                    <a:cubicBezTo>
                      <a:pt x="496" y="203"/>
                      <a:pt x="490" y="197"/>
                      <a:pt x="483" y="197"/>
                    </a:cubicBezTo>
                    <a:cubicBezTo>
                      <a:pt x="476" y="197"/>
                      <a:pt x="471" y="203"/>
                      <a:pt x="471" y="210"/>
                    </a:cubicBezTo>
                    <a:cubicBezTo>
                      <a:pt x="471" y="217"/>
                      <a:pt x="476" y="223"/>
                      <a:pt x="483" y="223"/>
                    </a:cubicBezTo>
                    <a:close/>
                    <a:moveTo>
                      <a:pt x="523" y="223"/>
                    </a:moveTo>
                    <a:cubicBezTo>
                      <a:pt x="530" y="223"/>
                      <a:pt x="535" y="217"/>
                      <a:pt x="535" y="210"/>
                    </a:cubicBezTo>
                    <a:cubicBezTo>
                      <a:pt x="535" y="203"/>
                      <a:pt x="530" y="197"/>
                      <a:pt x="523" y="197"/>
                    </a:cubicBezTo>
                    <a:cubicBezTo>
                      <a:pt x="516" y="197"/>
                      <a:pt x="510" y="203"/>
                      <a:pt x="510" y="210"/>
                    </a:cubicBezTo>
                    <a:cubicBezTo>
                      <a:pt x="510" y="217"/>
                      <a:pt x="516" y="223"/>
                      <a:pt x="523" y="223"/>
                    </a:cubicBezTo>
                    <a:close/>
                    <a:moveTo>
                      <a:pt x="602" y="223"/>
                    </a:moveTo>
                    <a:cubicBezTo>
                      <a:pt x="609" y="223"/>
                      <a:pt x="614" y="217"/>
                      <a:pt x="614" y="210"/>
                    </a:cubicBezTo>
                    <a:cubicBezTo>
                      <a:pt x="614" y="203"/>
                      <a:pt x="609" y="197"/>
                      <a:pt x="602" y="197"/>
                    </a:cubicBezTo>
                    <a:cubicBezTo>
                      <a:pt x="595" y="197"/>
                      <a:pt x="589" y="203"/>
                      <a:pt x="589" y="210"/>
                    </a:cubicBezTo>
                    <a:cubicBezTo>
                      <a:pt x="589" y="217"/>
                      <a:pt x="595" y="223"/>
                      <a:pt x="602" y="223"/>
                    </a:cubicBezTo>
                    <a:close/>
                    <a:moveTo>
                      <a:pt x="680" y="223"/>
                    </a:moveTo>
                    <a:cubicBezTo>
                      <a:pt x="687" y="223"/>
                      <a:pt x="693" y="217"/>
                      <a:pt x="693" y="210"/>
                    </a:cubicBezTo>
                    <a:cubicBezTo>
                      <a:pt x="693" y="203"/>
                      <a:pt x="687" y="197"/>
                      <a:pt x="680" y="197"/>
                    </a:cubicBezTo>
                    <a:cubicBezTo>
                      <a:pt x="673" y="197"/>
                      <a:pt x="668" y="203"/>
                      <a:pt x="668" y="210"/>
                    </a:cubicBezTo>
                    <a:cubicBezTo>
                      <a:pt x="668" y="217"/>
                      <a:pt x="673" y="223"/>
                      <a:pt x="680" y="223"/>
                    </a:cubicBezTo>
                    <a:close/>
                    <a:moveTo>
                      <a:pt x="747" y="210"/>
                    </a:moveTo>
                    <a:cubicBezTo>
                      <a:pt x="747" y="217"/>
                      <a:pt x="752" y="223"/>
                      <a:pt x="759" y="223"/>
                    </a:cubicBezTo>
                    <a:cubicBezTo>
                      <a:pt x="766" y="223"/>
                      <a:pt x="772" y="217"/>
                      <a:pt x="772" y="210"/>
                    </a:cubicBezTo>
                    <a:cubicBezTo>
                      <a:pt x="772" y="203"/>
                      <a:pt x="766" y="197"/>
                      <a:pt x="759" y="197"/>
                    </a:cubicBezTo>
                    <a:cubicBezTo>
                      <a:pt x="752" y="197"/>
                      <a:pt x="747" y="203"/>
                      <a:pt x="747" y="210"/>
                    </a:cubicBezTo>
                    <a:close/>
                    <a:moveTo>
                      <a:pt x="799" y="223"/>
                    </a:moveTo>
                    <a:cubicBezTo>
                      <a:pt x="806" y="223"/>
                      <a:pt x="811" y="217"/>
                      <a:pt x="811" y="210"/>
                    </a:cubicBezTo>
                    <a:cubicBezTo>
                      <a:pt x="811" y="203"/>
                      <a:pt x="806" y="197"/>
                      <a:pt x="799" y="197"/>
                    </a:cubicBezTo>
                    <a:cubicBezTo>
                      <a:pt x="792" y="197"/>
                      <a:pt x="786" y="203"/>
                      <a:pt x="786" y="210"/>
                    </a:cubicBezTo>
                    <a:cubicBezTo>
                      <a:pt x="786" y="217"/>
                      <a:pt x="792" y="223"/>
                      <a:pt x="799" y="223"/>
                    </a:cubicBezTo>
                    <a:close/>
                    <a:moveTo>
                      <a:pt x="838" y="223"/>
                    </a:moveTo>
                    <a:cubicBezTo>
                      <a:pt x="845" y="223"/>
                      <a:pt x="851" y="217"/>
                      <a:pt x="851" y="210"/>
                    </a:cubicBezTo>
                    <a:cubicBezTo>
                      <a:pt x="851" y="203"/>
                      <a:pt x="845" y="197"/>
                      <a:pt x="838" y="197"/>
                    </a:cubicBezTo>
                    <a:cubicBezTo>
                      <a:pt x="831" y="197"/>
                      <a:pt x="825" y="203"/>
                      <a:pt x="825" y="210"/>
                    </a:cubicBezTo>
                    <a:cubicBezTo>
                      <a:pt x="825" y="217"/>
                      <a:pt x="831" y="223"/>
                      <a:pt x="838" y="223"/>
                    </a:cubicBezTo>
                    <a:close/>
                    <a:moveTo>
                      <a:pt x="917" y="197"/>
                    </a:moveTo>
                    <a:cubicBezTo>
                      <a:pt x="910" y="197"/>
                      <a:pt x="904" y="203"/>
                      <a:pt x="904" y="210"/>
                    </a:cubicBezTo>
                    <a:cubicBezTo>
                      <a:pt x="904" y="217"/>
                      <a:pt x="910" y="222"/>
                      <a:pt x="917" y="222"/>
                    </a:cubicBezTo>
                    <a:cubicBezTo>
                      <a:pt x="924" y="222"/>
                      <a:pt x="930" y="217"/>
                      <a:pt x="930" y="210"/>
                    </a:cubicBezTo>
                    <a:cubicBezTo>
                      <a:pt x="930" y="203"/>
                      <a:pt x="924" y="197"/>
                      <a:pt x="917" y="197"/>
                    </a:cubicBezTo>
                    <a:close/>
                    <a:moveTo>
                      <a:pt x="1153" y="223"/>
                    </a:moveTo>
                    <a:cubicBezTo>
                      <a:pt x="1161" y="223"/>
                      <a:pt x="1166" y="217"/>
                      <a:pt x="1166" y="210"/>
                    </a:cubicBezTo>
                    <a:cubicBezTo>
                      <a:pt x="1166" y="203"/>
                      <a:pt x="1161" y="197"/>
                      <a:pt x="1153" y="197"/>
                    </a:cubicBezTo>
                    <a:cubicBezTo>
                      <a:pt x="1146" y="197"/>
                      <a:pt x="1141" y="203"/>
                      <a:pt x="1141" y="210"/>
                    </a:cubicBezTo>
                    <a:cubicBezTo>
                      <a:pt x="1141" y="217"/>
                      <a:pt x="1146" y="223"/>
                      <a:pt x="1153" y="223"/>
                    </a:cubicBezTo>
                    <a:close/>
                    <a:moveTo>
                      <a:pt x="1193" y="223"/>
                    </a:moveTo>
                    <a:cubicBezTo>
                      <a:pt x="1200" y="223"/>
                      <a:pt x="1206" y="217"/>
                      <a:pt x="1206" y="210"/>
                    </a:cubicBezTo>
                    <a:cubicBezTo>
                      <a:pt x="1206" y="203"/>
                      <a:pt x="1200" y="197"/>
                      <a:pt x="1193" y="197"/>
                    </a:cubicBezTo>
                    <a:cubicBezTo>
                      <a:pt x="1186" y="197"/>
                      <a:pt x="1180" y="203"/>
                      <a:pt x="1180" y="210"/>
                    </a:cubicBezTo>
                    <a:cubicBezTo>
                      <a:pt x="1180" y="217"/>
                      <a:pt x="1186" y="223"/>
                      <a:pt x="1193" y="223"/>
                    </a:cubicBezTo>
                    <a:close/>
                    <a:moveTo>
                      <a:pt x="1232" y="223"/>
                    </a:moveTo>
                    <a:cubicBezTo>
                      <a:pt x="1239" y="223"/>
                      <a:pt x="1245" y="217"/>
                      <a:pt x="1245" y="210"/>
                    </a:cubicBezTo>
                    <a:cubicBezTo>
                      <a:pt x="1245" y="203"/>
                      <a:pt x="1239" y="197"/>
                      <a:pt x="1232" y="197"/>
                    </a:cubicBezTo>
                    <a:cubicBezTo>
                      <a:pt x="1225" y="197"/>
                      <a:pt x="1220" y="203"/>
                      <a:pt x="1220" y="210"/>
                    </a:cubicBezTo>
                    <a:cubicBezTo>
                      <a:pt x="1220" y="217"/>
                      <a:pt x="1225" y="223"/>
                      <a:pt x="1232" y="223"/>
                    </a:cubicBezTo>
                    <a:close/>
                    <a:moveTo>
                      <a:pt x="1272" y="223"/>
                    </a:moveTo>
                    <a:cubicBezTo>
                      <a:pt x="1279" y="223"/>
                      <a:pt x="1285" y="217"/>
                      <a:pt x="1285" y="210"/>
                    </a:cubicBezTo>
                    <a:cubicBezTo>
                      <a:pt x="1285" y="203"/>
                      <a:pt x="1279" y="197"/>
                      <a:pt x="1272" y="197"/>
                    </a:cubicBezTo>
                    <a:cubicBezTo>
                      <a:pt x="1265" y="197"/>
                      <a:pt x="1259" y="203"/>
                      <a:pt x="1259" y="210"/>
                    </a:cubicBezTo>
                    <a:cubicBezTo>
                      <a:pt x="1259" y="217"/>
                      <a:pt x="1265" y="223"/>
                      <a:pt x="1272" y="223"/>
                    </a:cubicBezTo>
                    <a:close/>
                    <a:moveTo>
                      <a:pt x="1311" y="223"/>
                    </a:moveTo>
                    <a:cubicBezTo>
                      <a:pt x="1318" y="223"/>
                      <a:pt x="1324" y="217"/>
                      <a:pt x="1324" y="210"/>
                    </a:cubicBezTo>
                    <a:cubicBezTo>
                      <a:pt x="1324" y="203"/>
                      <a:pt x="1318" y="197"/>
                      <a:pt x="1311" y="197"/>
                    </a:cubicBezTo>
                    <a:cubicBezTo>
                      <a:pt x="1304" y="197"/>
                      <a:pt x="1298" y="203"/>
                      <a:pt x="1298" y="210"/>
                    </a:cubicBezTo>
                    <a:cubicBezTo>
                      <a:pt x="1298" y="217"/>
                      <a:pt x="1304" y="223"/>
                      <a:pt x="1311" y="223"/>
                    </a:cubicBezTo>
                    <a:close/>
                    <a:moveTo>
                      <a:pt x="1351" y="223"/>
                    </a:moveTo>
                    <a:cubicBezTo>
                      <a:pt x="1358" y="223"/>
                      <a:pt x="1363" y="217"/>
                      <a:pt x="1363" y="210"/>
                    </a:cubicBezTo>
                    <a:cubicBezTo>
                      <a:pt x="1363" y="203"/>
                      <a:pt x="1358" y="197"/>
                      <a:pt x="1351" y="197"/>
                    </a:cubicBezTo>
                    <a:cubicBezTo>
                      <a:pt x="1344" y="197"/>
                      <a:pt x="1338" y="203"/>
                      <a:pt x="1338" y="210"/>
                    </a:cubicBezTo>
                    <a:cubicBezTo>
                      <a:pt x="1338" y="217"/>
                      <a:pt x="1344" y="223"/>
                      <a:pt x="1351" y="223"/>
                    </a:cubicBezTo>
                    <a:close/>
                    <a:moveTo>
                      <a:pt x="1390" y="223"/>
                    </a:moveTo>
                    <a:cubicBezTo>
                      <a:pt x="1397" y="223"/>
                      <a:pt x="1403" y="217"/>
                      <a:pt x="1403" y="210"/>
                    </a:cubicBezTo>
                    <a:cubicBezTo>
                      <a:pt x="1403" y="203"/>
                      <a:pt x="1397" y="197"/>
                      <a:pt x="1390" y="197"/>
                    </a:cubicBezTo>
                    <a:cubicBezTo>
                      <a:pt x="1383" y="197"/>
                      <a:pt x="1377" y="203"/>
                      <a:pt x="1377" y="210"/>
                    </a:cubicBezTo>
                    <a:cubicBezTo>
                      <a:pt x="1377" y="217"/>
                      <a:pt x="1383" y="223"/>
                      <a:pt x="1390" y="223"/>
                    </a:cubicBezTo>
                    <a:close/>
                    <a:moveTo>
                      <a:pt x="1429" y="223"/>
                    </a:moveTo>
                    <a:cubicBezTo>
                      <a:pt x="1437" y="223"/>
                      <a:pt x="1442" y="217"/>
                      <a:pt x="1442" y="210"/>
                    </a:cubicBezTo>
                    <a:cubicBezTo>
                      <a:pt x="1442" y="203"/>
                      <a:pt x="1437" y="197"/>
                      <a:pt x="1429" y="197"/>
                    </a:cubicBezTo>
                    <a:cubicBezTo>
                      <a:pt x="1422" y="197"/>
                      <a:pt x="1417" y="203"/>
                      <a:pt x="1417" y="210"/>
                    </a:cubicBezTo>
                    <a:cubicBezTo>
                      <a:pt x="1417" y="217"/>
                      <a:pt x="1422" y="223"/>
                      <a:pt x="1429" y="223"/>
                    </a:cubicBezTo>
                    <a:close/>
                    <a:moveTo>
                      <a:pt x="2257" y="223"/>
                    </a:moveTo>
                    <a:cubicBezTo>
                      <a:pt x="2264" y="223"/>
                      <a:pt x="2270" y="217"/>
                      <a:pt x="2270" y="210"/>
                    </a:cubicBezTo>
                    <a:cubicBezTo>
                      <a:pt x="2270" y="203"/>
                      <a:pt x="2264" y="197"/>
                      <a:pt x="2257" y="197"/>
                    </a:cubicBezTo>
                    <a:cubicBezTo>
                      <a:pt x="2250" y="197"/>
                      <a:pt x="2245" y="203"/>
                      <a:pt x="2245" y="210"/>
                    </a:cubicBezTo>
                    <a:cubicBezTo>
                      <a:pt x="2245" y="217"/>
                      <a:pt x="2250" y="223"/>
                      <a:pt x="2257" y="223"/>
                    </a:cubicBezTo>
                    <a:close/>
                    <a:moveTo>
                      <a:pt x="2415" y="223"/>
                    </a:moveTo>
                    <a:cubicBezTo>
                      <a:pt x="2422" y="223"/>
                      <a:pt x="2428" y="217"/>
                      <a:pt x="2428" y="210"/>
                    </a:cubicBezTo>
                    <a:cubicBezTo>
                      <a:pt x="2428" y="203"/>
                      <a:pt x="2422" y="197"/>
                      <a:pt x="2415" y="197"/>
                    </a:cubicBezTo>
                    <a:cubicBezTo>
                      <a:pt x="2408" y="197"/>
                      <a:pt x="2402" y="203"/>
                      <a:pt x="2402" y="210"/>
                    </a:cubicBezTo>
                    <a:cubicBezTo>
                      <a:pt x="2402" y="217"/>
                      <a:pt x="2408" y="223"/>
                      <a:pt x="2415" y="223"/>
                    </a:cubicBezTo>
                    <a:close/>
                    <a:moveTo>
                      <a:pt x="2454" y="218"/>
                    </a:moveTo>
                    <a:cubicBezTo>
                      <a:pt x="2459" y="218"/>
                      <a:pt x="2462" y="214"/>
                      <a:pt x="2462" y="210"/>
                    </a:cubicBezTo>
                    <a:cubicBezTo>
                      <a:pt x="2462" y="205"/>
                      <a:pt x="2459" y="202"/>
                      <a:pt x="2454" y="202"/>
                    </a:cubicBezTo>
                    <a:cubicBezTo>
                      <a:pt x="2450" y="202"/>
                      <a:pt x="2447" y="205"/>
                      <a:pt x="2447" y="210"/>
                    </a:cubicBezTo>
                    <a:cubicBezTo>
                      <a:pt x="2447" y="214"/>
                      <a:pt x="2450" y="218"/>
                      <a:pt x="2454" y="218"/>
                    </a:cubicBezTo>
                    <a:close/>
                    <a:moveTo>
                      <a:pt x="2533" y="223"/>
                    </a:moveTo>
                    <a:cubicBezTo>
                      <a:pt x="2540" y="223"/>
                      <a:pt x="2546" y="217"/>
                      <a:pt x="2546" y="210"/>
                    </a:cubicBezTo>
                    <a:cubicBezTo>
                      <a:pt x="2546" y="203"/>
                      <a:pt x="2540" y="197"/>
                      <a:pt x="2533" y="197"/>
                    </a:cubicBezTo>
                    <a:cubicBezTo>
                      <a:pt x="2526" y="197"/>
                      <a:pt x="2521" y="203"/>
                      <a:pt x="2521" y="210"/>
                    </a:cubicBezTo>
                    <a:cubicBezTo>
                      <a:pt x="2521" y="217"/>
                      <a:pt x="2526" y="223"/>
                      <a:pt x="2533" y="223"/>
                    </a:cubicBezTo>
                    <a:close/>
                    <a:moveTo>
                      <a:pt x="2573" y="223"/>
                    </a:moveTo>
                    <a:cubicBezTo>
                      <a:pt x="2580" y="223"/>
                      <a:pt x="2586" y="217"/>
                      <a:pt x="2586" y="210"/>
                    </a:cubicBezTo>
                    <a:cubicBezTo>
                      <a:pt x="2586" y="203"/>
                      <a:pt x="2580" y="197"/>
                      <a:pt x="2573" y="197"/>
                    </a:cubicBezTo>
                    <a:cubicBezTo>
                      <a:pt x="2566" y="197"/>
                      <a:pt x="2560" y="203"/>
                      <a:pt x="2560" y="210"/>
                    </a:cubicBezTo>
                    <a:cubicBezTo>
                      <a:pt x="2560" y="217"/>
                      <a:pt x="2566" y="223"/>
                      <a:pt x="2573" y="223"/>
                    </a:cubicBezTo>
                    <a:close/>
                    <a:moveTo>
                      <a:pt x="2612" y="223"/>
                    </a:moveTo>
                    <a:cubicBezTo>
                      <a:pt x="2619" y="223"/>
                      <a:pt x="2625" y="217"/>
                      <a:pt x="2625" y="210"/>
                    </a:cubicBezTo>
                    <a:cubicBezTo>
                      <a:pt x="2625" y="203"/>
                      <a:pt x="2619" y="197"/>
                      <a:pt x="2612" y="197"/>
                    </a:cubicBezTo>
                    <a:cubicBezTo>
                      <a:pt x="2605" y="197"/>
                      <a:pt x="2599" y="203"/>
                      <a:pt x="2599" y="210"/>
                    </a:cubicBezTo>
                    <a:cubicBezTo>
                      <a:pt x="2599" y="217"/>
                      <a:pt x="2605" y="223"/>
                      <a:pt x="2612" y="223"/>
                    </a:cubicBezTo>
                    <a:close/>
                    <a:moveTo>
                      <a:pt x="2639" y="210"/>
                    </a:moveTo>
                    <a:cubicBezTo>
                      <a:pt x="2639" y="217"/>
                      <a:pt x="2645" y="223"/>
                      <a:pt x="2652" y="223"/>
                    </a:cubicBezTo>
                    <a:cubicBezTo>
                      <a:pt x="2659" y="223"/>
                      <a:pt x="2664" y="217"/>
                      <a:pt x="2664" y="210"/>
                    </a:cubicBezTo>
                    <a:cubicBezTo>
                      <a:pt x="2664" y="203"/>
                      <a:pt x="2659" y="197"/>
                      <a:pt x="2652" y="197"/>
                    </a:cubicBezTo>
                    <a:cubicBezTo>
                      <a:pt x="2645" y="197"/>
                      <a:pt x="2639" y="203"/>
                      <a:pt x="2639" y="210"/>
                    </a:cubicBezTo>
                    <a:close/>
                    <a:moveTo>
                      <a:pt x="2691" y="197"/>
                    </a:moveTo>
                    <a:cubicBezTo>
                      <a:pt x="2684" y="197"/>
                      <a:pt x="2678" y="203"/>
                      <a:pt x="2678" y="210"/>
                    </a:cubicBezTo>
                    <a:cubicBezTo>
                      <a:pt x="2678" y="217"/>
                      <a:pt x="2684" y="223"/>
                      <a:pt x="2691" y="223"/>
                    </a:cubicBezTo>
                    <a:cubicBezTo>
                      <a:pt x="2698" y="223"/>
                      <a:pt x="2704" y="217"/>
                      <a:pt x="2704" y="210"/>
                    </a:cubicBezTo>
                    <a:cubicBezTo>
                      <a:pt x="2704" y="203"/>
                      <a:pt x="2698" y="197"/>
                      <a:pt x="2691" y="197"/>
                    </a:cubicBezTo>
                    <a:close/>
                    <a:moveTo>
                      <a:pt x="2718" y="210"/>
                    </a:moveTo>
                    <a:cubicBezTo>
                      <a:pt x="2718" y="217"/>
                      <a:pt x="2723" y="223"/>
                      <a:pt x="2730" y="223"/>
                    </a:cubicBezTo>
                    <a:cubicBezTo>
                      <a:pt x="2738" y="223"/>
                      <a:pt x="2743" y="217"/>
                      <a:pt x="2743" y="210"/>
                    </a:cubicBezTo>
                    <a:cubicBezTo>
                      <a:pt x="2743" y="203"/>
                      <a:pt x="2738" y="197"/>
                      <a:pt x="2730" y="197"/>
                    </a:cubicBezTo>
                    <a:cubicBezTo>
                      <a:pt x="2723" y="197"/>
                      <a:pt x="2718" y="203"/>
                      <a:pt x="2718" y="210"/>
                    </a:cubicBezTo>
                    <a:close/>
                    <a:moveTo>
                      <a:pt x="2809" y="197"/>
                    </a:moveTo>
                    <a:cubicBezTo>
                      <a:pt x="2802" y="197"/>
                      <a:pt x="2797" y="203"/>
                      <a:pt x="2797" y="210"/>
                    </a:cubicBezTo>
                    <a:cubicBezTo>
                      <a:pt x="2797" y="217"/>
                      <a:pt x="2802" y="223"/>
                      <a:pt x="2809" y="223"/>
                    </a:cubicBezTo>
                    <a:cubicBezTo>
                      <a:pt x="2816" y="223"/>
                      <a:pt x="2822" y="217"/>
                      <a:pt x="2822" y="210"/>
                    </a:cubicBezTo>
                    <a:cubicBezTo>
                      <a:pt x="2822" y="203"/>
                      <a:pt x="2816" y="197"/>
                      <a:pt x="2809" y="197"/>
                    </a:cubicBezTo>
                    <a:close/>
                    <a:moveTo>
                      <a:pt x="2849" y="223"/>
                    </a:moveTo>
                    <a:cubicBezTo>
                      <a:pt x="2856" y="223"/>
                      <a:pt x="2861" y="217"/>
                      <a:pt x="2861" y="210"/>
                    </a:cubicBezTo>
                    <a:cubicBezTo>
                      <a:pt x="2861" y="203"/>
                      <a:pt x="2856" y="197"/>
                      <a:pt x="2849" y="197"/>
                    </a:cubicBezTo>
                    <a:cubicBezTo>
                      <a:pt x="2842" y="197"/>
                      <a:pt x="2836" y="203"/>
                      <a:pt x="2836" y="210"/>
                    </a:cubicBezTo>
                    <a:cubicBezTo>
                      <a:pt x="2836" y="217"/>
                      <a:pt x="2842" y="223"/>
                      <a:pt x="2849" y="223"/>
                    </a:cubicBezTo>
                    <a:close/>
                    <a:moveTo>
                      <a:pt x="2888" y="223"/>
                    </a:moveTo>
                    <a:cubicBezTo>
                      <a:pt x="2895" y="223"/>
                      <a:pt x="2901" y="217"/>
                      <a:pt x="2901" y="210"/>
                    </a:cubicBezTo>
                    <a:cubicBezTo>
                      <a:pt x="2901" y="203"/>
                      <a:pt x="2895" y="197"/>
                      <a:pt x="2888" y="197"/>
                    </a:cubicBezTo>
                    <a:cubicBezTo>
                      <a:pt x="2881" y="197"/>
                      <a:pt x="2875" y="203"/>
                      <a:pt x="2875" y="210"/>
                    </a:cubicBezTo>
                    <a:cubicBezTo>
                      <a:pt x="2875" y="217"/>
                      <a:pt x="2881" y="223"/>
                      <a:pt x="2888" y="223"/>
                    </a:cubicBezTo>
                    <a:close/>
                    <a:moveTo>
                      <a:pt x="2967" y="223"/>
                    </a:moveTo>
                    <a:cubicBezTo>
                      <a:pt x="2974" y="223"/>
                      <a:pt x="2980" y="217"/>
                      <a:pt x="2980" y="210"/>
                    </a:cubicBezTo>
                    <a:cubicBezTo>
                      <a:pt x="2980" y="203"/>
                      <a:pt x="2974" y="197"/>
                      <a:pt x="2967" y="197"/>
                    </a:cubicBezTo>
                    <a:cubicBezTo>
                      <a:pt x="2960" y="197"/>
                      <a:pt x="2954" y="203"/>
                      <a:pt x="2954" y="210"/>
                    </a:cubicBezTo>
                    <a:cubicBezTo>
                      <a:pt x="2954" y="217"/>
                      <a:pt x="2960" y="223"/>
                      <a:pt x="2967" y="223"/>
                    </a:cubicBezTo>
                    <a:close/>
                    <a:moveTo>
                      <a:pt x="523" y="262"/>
                    </a:moveTo>
                    <a:cubicBezTo>
                      <a:pt x="530" y="262"/>
                      <a:pt x="535" y="256"/>
                      <a:pt x="535" y="249"/>
                    </a:cubicBezTo>
                    <a:cubicBezTo>
                      <a:pt x="535" y="242"/>
                      <a:pt x="530" y="236"/>
                      <a:pt x="523" y="236"/>
                    </a:cubicBezTo>
                    <a:cubicBezTo>
                      <a:pt x="516" y="236"/>
                      <a:pt x="510" y="242"/>
                      <a:pt x="510" y="249"/>
                    </a:cubicBezTo>
                    <a:cubicBezTo>
                      <a:pt x="510" y="256"/>
                      <a:pt x="516" y="262"/>
                      <a:pt x="523" y="262"/>
                    </a:cubicBezTo>
                    <a:close/>
                    <a:moveTo>
                      <a:pt x="562" y="262"/>
                    </a:moveTo>
                    <a:cubicBezTo>
                      <a:pt x="569" y="262"/>
                      <a:pt x="575" y="256"/>
                      <a:pt x="575" y="249"/>
                    </a:cubicBezTo>
                    <a:cubicBezTo>
                      <a:pt x="575" y="242"/>
                      <a:pt x="569" y="236"/>
                      <a:pt x="562" y="236"/>
                    </a:cubicBezTo>
                    <a:cubicBezTo>
                      <a:pt x="555" y="236"/>
                      <a:pt x="549" y="242"/>
                      <a:pt x="549" y="249"/>
                    </a:cubicBezTo>
                    <a:cubicBezTo>
                      <a:pt x="549" y="256"/>
                      <a:pt x="555" y="262"/>
                      <a:pt x="562" y="262"/>
                    </a:cubicBezTo>
                    <a:close/>
                    <a:moveTo>
                      <a:pt x="602" y="262"/>
                    </a:moveTo>
                    <a:cubicBezTo>
                      <a:pt x="609" y="262"/>
                      <a:pt x="614" y="256"/>
                      <a:pt x="614" y="249"/>
                    </a:cubicBezTo>
                    <a:cubicBezTo>
                      <a:pt x="614" y="242"/>
                      <a:pt x="609" y="236"/>
                      <a:pt x="602" y="236"/>
                    </a:cubicBezTo>
                    <a:cubicBezTo>
                      <a:pt x="595" y="236"/>
                      <a:pt x="589" y="242"/>
                      <a:pt x="589" y="249"/>
                    </a:cubicBezTo>
                    <a:cubicBezTo>
                      <a:pt x="589" y="256"/>
                      <a:pt x="595" y="262"/>
                      <a:pt x="602" y="262"/>
                    </a:cubicBezTo>
                    <a:close/>
                    <a:moveTo>
                      <a:pt x="720" y="237"/>
                    </a:moveTo>
                    <a:cubicBezTo>
                      <a:pt x="713" y="237"/>
                      <a:pt x="707" y="242"/>
                      <a:pt x="707" y="249"/>
                    </a:cubicBezTo>
                    <a:cubicBezTo>
                      <a:pt x="707" y="256"/>
                      <a:pt x="713" y="262"/>
                      <a:pt x="720" y="262"/>
                    </a:cubicBezTo>
                    <a:cubicBezTo>
                      <a:pt x="727" y="262"/>
                      <a:pt x="733" y="256"/>
                      <a:pt x="733" y="249"/>
                    </a:cubicBezTo>
                    <a:cubicBezTo>
                      <a:pt x="733" y="242"/>
                      <a:pt x="727" y="237"/>
                      <a:pt x="720" y="237"/>
                    </a:cubicBezTo>
                    <a:close/>
                    <a:moveTo>
                      <a:pt x="803" y="249"/>
                    </a:moveTo>
                    <a:cubicBezTo>
                      <a:pt x="803" y="247"/>
                      <a:pt x="801" y="245"/>
                      <a:pt x="799" y="245"/>
                    </a:cubicBezTo>
                    <a:cubicBezTo>
                      <a:pt x="796" y="245"/>
                      <a:pt x="795" y="247"/>
                      <a:pt x="795" y="249"/>
                    </a:cubicBezTo>
                    <a:cubicBezTo>
                      <a:pt x="795" y="251"/>
                      <a:pt x="796" y="253"/>
                      <a:pt x="799" y="253"/>
                    </a:cubicBezTo>
                    <a:cubicBezTo>
                      <a:pt x="801" y="253"/>
                      <a:pt x="803" y="251"/>
                      <a:pt x="803" y="249"/>
                    </a:cubicBezTo>
                    <a:close/>
                    <a:moveTo>
                      <a:pt x="838" y="262"/>
                    </a:moveTo>
                    <a:cubicBezTo>
                      <a:pt x="845" y="262"/>
                      <a:pt x="851" y="256"/>
                      <a:pt x="851" y="249"/>
                    </a:cubicBezTo>
                    <a:cubicBezTo>
                      <a:pt x="851" y="242"/>
                      <a:pt x="845" y="236"/>
                      <a:pt x="838" y="236"/>
                    </a:cubicBezTo>
                    <a:cubicBezTo>
                      <a:pt x="831" y="236"/>
                      <a:pt x="825" y="242"/>
                      <a:pt x="825" y="249"/>
                    </a:cubicBezTo>
                    <a:cubicBezTo>
                      <a:pt x="825" y="256"/>
                      <a:pt x="831" y="262"/>
                      <a:pt x="838" y="262"/>
                    </a:cubicBezTo>
                    <a:close/>
                    <a:moveTo>
                      <a:pt x="878" y="262"/>
                    </a:moveTo>
                    <a:cubicBezTo>
                      <a:pt x="885" y="262"/>
                      <a:pt x="890" y="256"/>
                      <a:pt x="890" y="249"/>
                    </a:cubicBezTo>
                    <a:cubicBezTo>
                      <a:pt x="890" y="242"/>
                      <a:pt x="885" y="236"/>
                      <a:pt x="878" y="236"/>
                    </a:cubicBezTo>
                    <a:cubicBezTo>
                      <a:pt x="870" y="236"/>
                      <a:pt x="865" y="242"/>
                      <a:pt x="865" y="249"/>
                    </a:cubicBezTo>
                    <a:cubicBezTo>
                      <a:pt x="865" y="256"/>
                      <a:pt x="870" y="262"/>
                      <a:pt x="878" y="262"/>
                    </a:cubicBezTo>
                    <a:close/>
                    <a:moveTo>
                      <a:pt x="917" y="262"/>
                    </a:moveTo>
                    <a:cubicBezTo>
                      <a:pt x="924" y="262"/>
                      <a:pt x="930" y="256"/>
                      <a:pt x="930" y="249"/>
                    </a:cubicBezTo>
                    <a:cubicBezTo>
                      <a:pt x="930" y="242"/>
                      <a:pt x="924" y="236"/>
                      <a:pt x="917" y="236"/>
                    </a:cubicBezTo>
                    <a:cubicBezTo>
                      <a:pt x="910" y="236"/>
                      <a:pt x="904" y="242"/>
                      <a:pt x="904" y="249"/>
                    </a:cubicBezTo>
                    <a:cubicBezTo>
                      <a:pt x="904" y="256"/>
                      <a:pt x="910" y="262"/>
                      <a:pt x="917" y="262"/>
                    </a:cubicBezTo>
                    <a:close/>
                    <a:moveTo>
                      <a:pt x="956" y="237"/>
                    </a:moveTo>
                    <a:cubicBezTo>
                      <a:pt x="949" y="237"/>
                      <a:pt x="944" y="242"/>
                      <a:pt x="944" y="249"/>
                    </a:cubicBezTo>
                    <a:cubicBezTo>
                      <a:pt x="944" y="256"/>
                      <a:pt x="949" y="262"/>
                      <a:pt x="956" y="262"/>
                    </a:cubicBezTo>
                    <a:cubicBezTo>
                      <a:pt x="963" y="262"/>
                      <a:pt x="969" y="256"/>
                      <a:pt x="969" y="249"/>
                    </a:cubicBezTo>
                    <a:cubicBezTo>
                      <a:pt x="969" y="242"/>
                      <a:pt x="963" y="237"/>
                      <a:pt x="956" y="237"/>
                    </a:cubicBezTo>
                    <a:close/>
                    <a:moveTo>
                      <a:pt x="1193" y="262"/>
                    </a:moveTo>
                    <a:cubicBezTo>
                      <a:pt x="1200" y="262"/>
                      <a:pt x="1206" y="256"/>
                      <a:pt x="1206" y="249"/>
                    </a:cubicBezTo>
                    <a:cubicBezTo>
                      <a:pt x="1206" y="242"/>
                      <a:pt x="1200" y="236"/>
                      <a:pt x="1193" y="236"/>
                    </a:cubicBezTo>
                    <a:cubicBezTo>
                      <a:pt x="1186" y="236"/>
                      <a:pt x="1180" y="242"/>
                      <a:pt x="1180" y="249"/>
                    </a:cubicBezTo>
                    <a:cubicBezTo>
                      <a:pt x="1180" y="256"/>
                      <a:pt x="1186" y="262"/>
                      <a:pt x="1193" y="262"/>
                    </a:cubicBezTo>
                    <a:close/>
                    <a:moveTo>
                      <a:pt x="1232" y="262"/>
                    </a:moveTo>
                    <a:cubicBezTo>
                      <a:pt x="1239" y="262"/>
                      <a:pt x="1245" y="256"/>
                      <a:pt x="1245" y="249"/>
                    </a:cubicBezTo>
                    <a:cubicBezTo>
                      <a:pt x="1245" y="242"/>
                      <a:pt x="1239" y="236"/>
                      <a:pt x="1232" y="236"/>
                    </a:cubicBezTo>
                    <a:cubicBezTo>
                      <a:pt x="1225" y="236"/>
                      <a:pt x="1220" y="242"/>
                      <a:pt x="1220" y="249"/>
                    </a:cubicBezTo>
                    <a:cubicBezTo>
                      <a:pt x="1220" y="256"/>
                      <a:pt x="1225" y="262"/>
                      <a:pt x="1232" y="262"/>
                    </a:cubicBezTo>
                    <a:close/>
                    <a:moveTo>
                      <a:pt x="1272" y="262"/>
                    </a:moveTo>
                    <a:cubicBezTo>
                      <a:pt x="1279" y="262"/>
                      <a:pt x="1285" y="256"/>
                      <a:pt x="1285" y="249"/>
                    </a:cubicBezTo>
                    <a:cubicBezTo>
                      <a:pt x="1285" y="242"/>
                      <a:pt x="1279" y="236"/>
                      <a:pt x="1272" y="236"/>
                    </a:cubicBezTo>
                    <a:cubicBezTo>
                      <a:pt x="1265" y="236"/>
                      <a:pt x="1259" y="242"/>
                      <a:pt x="1259" y="249"/>
                    </a:cubicBezTo>
                    <a:cubicBezTo>
                      <a:pt x="1259" y="256"/>
                      <a:pt x="1265" y="262"/>
                      <a:pt x="1272" y="262"/>
                    </a:cubicBezTo>
                    <a:close/>
                    <a:moveTo>
                      <a:pt x="1311" y="262"/>
                    </a:moveTo>
                    <a:cubicBezTo>
                      <a:pt x="1318" y="262"/>
                      <a:pt x="1324" y="256"/>
                      <a:pt x="1324" y="249"/>
                    </a:cubicBezTo>
                    <a:cubicBezTo>
                      <a:pt x="1324" y="242"/>
                      <a:pt x="1318" y="236"/>
                      <a:pt x="1311" y="236"/>
                    </a:cubicBezTo>
                    <a:cubicBezTo>
                      <a:pt x="1304" y="236"/>
                      <a:pt x="1298" y="242"/>
                      <a:pt x="1298" y="249"/>
                    </a:cubicBezTo>
                    <a:cubicBezTo>
                      <a:pt x="1298" y="256"/>
                      <a:pt x="1304" y="262"/>
                      <a:pt x="1311" y="262"/>
                    </a:cubicBezTo>
                    <a:close/>
                    <a:moveTo>
                      <a:pt x="1351" y="262"/>
                    </a:moveTo>
                    <a:cubicBezTo>
                      <a:pt x="1358" y="262"/>
                      <a:pt x="1363" y="256"/>
                      <a:pt x="1363" y="249"/>
                    </a:cubicBezTo>
                    <a:cubicBezTo>
                      <a:pt x="1363" y="242"/>
                      <a:pt x="1358" y="236"/>
                      <a:pt x="1351" y="236"/>
                    </a:cubicBezTo>
                    <a:cubicBezTo>
                      <a:pt x="1344" y="236"/>
                      <a:pt x="1338" y="242"/>
                      <a:pt x="1338" y="249"/>
                    </a:cubicBezTo>
                    <a:cubicBezTo>
                      <a:pt x="1338" y="256"/>
                      <a:pt x="1344" y="262"/>
                      <a:pt x="1351" y="262"/>
                    </a:cubicBezTo>
                    <a:close/>
                    <a:moveTo>
                      <a:pt x="1390" y="262"/>
                    </a:moveTo>
                    <a:cubicBezTo>
                      <a:pt x="1397" y="262"/>
                      <a:pt x="1403" y="256"/>
                      <a:pt x="1403" y="249"/>
                    </a:cubicBezTo>
                    <a:cubicBezTo>
                      <a:pt x="1403" y="242"/>
                      <a:pt x="1397" y="236"/>
                      <a:pt x="1390" y="236"/>
                    </a:cubicBezTo>
                    <a:cubicBezTo>
                      <a:pt x="1383" y="236"/>
                      <a:pt x="1377" y="242"/>
                      <a:pt x="1377" y="249"/>
                    </a:cubicBezTo>
                    <a:cubicBezTo>
                      <a:pt x="1377" y="256"/>
                      <a:pt x="1383" y="262"/>
                      <a:pt x="1390" y="262"/>
                    </a:cubicBezTo>
                    <a:close/>
                    <a:moveTo>
                      <a:pt x="1429" y="262"/>
                    </a:moveTo>
                    <a:cubicBezTo>
                      <a:pt x="1437" y="262"/>
                      <a:pt x="1442" y="256"/>
                      <a:pt x="1442" y="249"/>
                    </a:cubicBezTo>
                    <a:cubicBezTo>
                      <a:pt x="1442" y="242"/>
                      <a:pt x="1437" y="236"/>
                      <a:pt x="1429" y="236"/>
                    </a:cubicBezTo>
                    <a:cubicBezTo>
                      <a:pt x="1422" y="236"/>
                      <a:pt x="1417" y="242"/>
                      <a:pt x="1417" y="249"/>
                    </a:cubicBezTo>
                    <a:cubicBezTo>
                      <a:pt x="1417" y="256"/>
                      <a:pt x="1422" y="262"/>
                      <a:pt x="1429" y="262"/>
                    </a:cubicBezTo>
                    <a:close/>
                    <a:moveTo>
                      <a:pt x="1469" y="236"/>
                    </a:moveTo>
                    <a:cubicBezTo>
                      <a:pt x="1462" y="236"/>
                      <a:pt x="1456" y="242"/>
                      <a:pt x="1456" y="249"/>
                    </a:cubicBezTo>
                    <a:cubicBezTo>
                      <a:pt x="1456" y="256"/>
                      <a:pt x="1462" y="262"/>
                      <a:pt x="1469" y="262"/>
                    </a:cubicBezTo>
                    <a:cubicBezTo>
                      <a:pt x="1476" y="262"/>
                      <a:pt x="1482" y="256"/>
                      <a:pt x="1482" y="249"/>
                    </a:cubicBezTo>
                    <a:cubicBezTo>
                      <a:pt x="1482" y="242"/>
                      <a:pt x="1476" y="236"/>
                      <a:pt x="1469" y="236"/>
                    </a:cubicBezTo>
                    <a:close/>
                    <a:moveTo>
                      <a:pt x="1981" y="262"/>
                    </a:moveTo>
                    <a:cubicBezTo>
                      <a:pt x="1988" y="262"/>
                      <a:pt x="1994" y="256"/>
                      <a:pt x="1994" y="249"/>
                    </a:cubicBezTo>
                    <a:cubicBezTo>
                      <a:pt x="1994" y="242"/>
                      <a:pt x="1988" y="237"/>
                      <a:pt x="1981" y="237"/>
                    </a:cubicBezTo>
                    <a:cubicBezTo>
                      <a:pt x="1974" y="237"/>
                      <a:pt x="1969" y="242"/>
                      <a:pt x="1969" y="249"/>
                    </a:cubicBezTo>
                    <a:cubicBezTo>
                      <a:pt x="1969" y="256"/>
                      <a:pt x="1974" y="262"/>
                      <a:pt x="1981" y="262"/>
                    </a:cubicBezTo>
                    <a:close/>
                    <a:moveTo>
                      <a:pt x="2257" y="262"/>
                    </a:moveTo>
                    <a:cubicBezTo>
                      <a:pt x="2264" y="262"/>
                      <a:pt x="2270" y="256"/>
                      <a:pt x="2270" y="249"/>
                    </a:cubicBezTo>
                    <a:cubicBezTo>
                      <a:pt x="2270" y="242"/>
                      <a:pt x="2264" y="236"/>
                      <a:pt x="2257" y="236"/>
                    </a:cubicBezTo>
                    <a:cubicBezTo>
                      <a:pt x="2250" y="236"/>
                      <a:pt x="2245" y="242"/>
                      <a:pt x="2245" y="249"/>
                    </a:cubicBezTo>
                    <a:cubicBezTo>
                      <a:pt x="2245" y="256"/>
                      <a:pt x="2250" y="262"/>
                      <a:pt x="2257" y="262"/>
                    </a:cubicBezTo>
                    <a:close/>
                    <a:moveTo>
                      <a:pt x="2376" y="262"/>
                    </a:moveTo>
                    <a:cubicBezTo>
                      <a:pt x="2383" y="262"/>
                      <a:pt x="2388" y="256"/>
                      <a:pt x="2388" y="249"/>
                    </a:cubicBezTo>
                    <a:cubicBezTo>
                      <a:pt x="2388" y="242"/>
                      <a:pt x="2383" y="236"/>
                      <a:pt x="2376" y="236"/>
                    </a:cubicBezTo>
                    <a:cubicBezTo>
                      <a:pt x="2369" y="236"/>
                      <a:pt x="2363" y="242"/>
                      <a:pt x="2363" y="249"/>
                    </a:cubicBezTo>
                    <a:cubicBezTo>
                      <a:pt x="2363" y="256"/>
                      <a:pt x="2369" y="262"/>
                      <a:pt x="2376" y="262"/>
                    </a:cubicBezTo>
                    <a:close/>
                    <a:moveTo>
                      <a:pt x="2415" y="262"/>
                    </a:moveTo>
                    <a:cubicBezTo>
                      <a:pt x="2422" y="262"/>
                      <a:pt x="2428" y="256"/>
                      <a:pt x="2428" y="249"/>
                    </a:cubicBezTo>
                    <a:cubicBezTo>
                      <a:pt x="2428" y="242"/>
                      <a:pt x="2422" y="236"/>
                      <a:pt x="2415" y="236"/>
                    </a:cubicBezTo>
                    <a:cubicBezTo>
                      <a:pt x="2408" y="236"/>
                      <a:pt x="2402" y="242"/>
                      <a:pt x="2402" y="249"/>
                    </a:cubicBezTo>
                    <a:cubicBezTo>
                      <a:pt x="2402" y="256"/>
                      <a:pt x="2408" y="262"/>
                      <a:pt x="2415" y="262"/>
                    </a:cubicBezTo>
                    <a:close/>
                    <a:moveTo>
                      <a:pt x="2454" y="262"/>
                    </a:moveTo>
                    <a:cubicBezTo>
                      <a:pt x="2462" y="262"/>
                      <a:pt x="2467" y="256"/>
                      <a:pt x="2467" y="249"/>
                    </a:cubicBezTo>
                    <a:cubicBezTo>
                      <a:pt x="2467" y="242"/>
                      <a:pt x="2462" y="236"/>
                      <a:pt x="2454" y="236"/>
                    </a:cubicBezTo>
                    <a:cubicBezTo>
                      <a:pt x="2447" y="236"/>
                      <a:pt x="2442" y="242"/>
                      <a:pt x="2442" y="249"/>
                    </a:cubicBezTo>
                    <a:cubicBezTo>
                      <a:pt x="2442" y="256"/>
                      <a:pt x="2447" y="262"/>
                      <a:pt x="2454" y="262"/>
                    </a:cubicBezTo>
                    <a:close/>
                    <a:moveTo>
                      <a:pt x="2494" y="262"/>
                    </a:moveTo>
                    <a:cubicBezTo>
                      <a:pt x="2501" y="262"/>
                      <a:pt x="2507" y="256"/>
                      <a:pt x="2507" y="249"/>
                    </a:cubicBezTo>
                    <a:cubicBezTo>
                      <a:pt x="2507" y="242"/>
                      <a:pt x="2501" y="236"/>
                      <a:pt x="2494" y="236"/>
                    </a:cubicBezTo>
                    <a:cubicBezTo>
                      <a:pt x="2487" y="236"/>
                      <a:pt x="2481" y="242"/>
                      <a:pt x="2481" y="249"/>
                    </a:cubicBezTo>
                    <a:cubicBezTo>
                      <a:pt x="2481" y="256"/>
                      <a:pt x="2487" y="262"/>
                      <a:pt x="2494" y="262"/>
                    </a:cubicBezTo>
                    <a:close/>
                    <a:moveTo>
                      <a:pt x="2533" y="262"/>
                    </a:moveTo>
                    <a:cubicBezTo>
                      <a:pt x="2540" y="262"/>
                      <a:pt x="2546" y="256"/>
                      <a:pt x="2546" y="249"/>
                    </a:cubicBezTo>
                    <a:cubicBezTo>
                      <a:pt x="2546" y="242"/>
                      <a:pt x="2540" y="236"/>
                      <a:pt x="2533" y="236"/>
                    </a:cubicBezTo>
                    <a:cubicBezTo>
                      <a:pt x="2526" y="236"/>
                      <a:pt x="2521" y="242"/>
                      <a:pt x="2521" y="249"/>
                    </a:cubicBezTo>
                    <a:cubicBezTo>
                      <a:pt x="2521" y="256"/>
                      <a:pt x="2526" y="262"/>
                      <a:pt x="2533" y="262"/>
                    </a:cubicBezTo>
                    <a:close/>
                    <a:moveTo>
                      <a:pt x="2573" y="262"/>
                    </a:moveTo>
                    <a:cubicBezTo>
                      <a:pt x="2580" y="262"/>
                      <a:pt x="2586" y="256"/>
                      <a:pt x="2586" y="249"/>
                    </a:cubicBezTo>
                    <a:cubicBezTo>
                      <a:pt x="2586" y="242"/>
                      <a:pt x="2580" y="236"/>
                      <a:pt x="2573" y="236"/>
                    </a:cubicBezTo>
                    <a:cubicBezTo>
                      <a:pt x="2566" y="236"/>
                      <a:pt x="2560" y="242"/>
                      <a:pt x="2560" y="249"/>
                    </a:cubicBezTo>
                    <a:cubicBezTo>
                      <a:pt x="2560" y="256"/>
                      <a:pt x="2566" y="262"/>
                      <a:pt x="2573" y="262"/>
                    </a:cubicBezTo>
                    <a:close/>
                    <a:moveTo>
                      <a:pt x="2612" y="262"/>
                    </a:moveTo>
                    <a:cubicBezTo>
                      <a:pt x="2619" y="262"/>
                      <a:pt x="2625" y="256"/>
                      <a:pt x="2625" y="249"/>
                    </a:cubicBezTo>
                    <a:cubicBezTo>
                      <a:pt x="2625" y="242"/>
                      <a:pt x="2619" y="236"/>
                      <a:pt x="2612" y="236"/>
                    </a:cubicBezTo>
                    <a:cubicBezTo>
                      <a:pt x="2605" y="236"/>
                      <a:pt x="2599" y="242"/>
                      <a:pt x="2599" y="249"/>
                    </a:cubicBezTo>
                    <a:cubicBezTo>
                      <a:pt x="2599" y="256"/>
                      <a:pt x="2605" y="262"/>
                      <a:pt x="2612" y="262"/>
                    </a:cubicBezTo>
                    <a:close/>
                    <a:moveTo>
                      <a:pt x="2652" y="262"/>
                    </a:moveTo>
                    <a:cubicBezTo>
                      <a:pt x="2659" y="262"/>
                      <a:pt x="2664" y="256"/>
                      <a:pt x="2664" y="249"/>
                    </a:cubicBezTo>
                    <a:cubicBezTo>
                      <a:pt x="2664" y="242"/>
                      <a:pt x="2659" y="236"/>
                      <a:pt x="2652" y="236"/>
                    </a:cubicBezTo>
                    <a:cubicBezTo>
                      <a:pt x="2645" y="236"/>
                      <a:pt x="2639" y="242"/>
                      <a:pt x="2639" y="249"/>
                    </a:cubicBezTo>
                    <a:cubicBezTo>
                      <a:pt x="2639" y="256"/>
                      <a:pt x="2645" y="262"/>
                      <a:pt x="2652" y="262"/>
                    </a:cubicBezTo>
                    <a:close/>
                    <a:moveTo>
                      <a:pt x="2691" y="262"/>
                    </a:moveTo>
                    <a:cubicBezTo>
                      <a:pt x="2698" y="262"/>
                      <a:pt x="2704" y="256"/>
                      <a:pt x="2704" y="249"/>
                    </a:cubicBezTo>
                    <a:cubicBezTo>
                      <a:pt x="2704" y="242"/>
                      <a:pt x="2698" y="236"/>
                      <a:pt x="2691" y="236"/>
                    </a:cubicBezTo>
                    <a:cubicBezTo>
                      <a:pt x="2684" y="236"/>
                      <a:pt x="2678" y="242"/>
                      <a:pt x="2678" y="249"/>
                    </a:cubicBezTo>
                    <a:cubicBezTo>
                      <a:pt x="2678" y="256"/>
                      <a:pt x="2684" y="262"/>
                      <a:pt x="2691" y="262"/>
                    </a:cubicBezTo>
                    <a:close/>
                    <a:moveTo>
                      <a:pt x="2730" y="262"/>
                    </a:moveTo>
                    <a:cubicBezTo>
                      <a:pt x="2738" y="262"/>
                      <a:pt x="2743" y="256"/>
                      <a:pt x="2743" y="249"/>
                    </a:cubicBezTo>
                    <a:cubicBezTo>
                      <a:pt x="2743" y="242"/>
                      <a:pt x="2738" y="236"/>
                      <a:pt x="2730" y="236"/>
                    </a:cubicBezTo>
                    <a:cubicBezTo>
                      <a:pt x="2723" y="236"/>
                      <a:pt x="2718" y="242"/>
                      <a:pt x="2718" y="249"/>
                    </a:cubicBezTo>
                    <a:cubicBezTo>
                      <a:pt x="2718" y="256"/>
                      <a:pt x="2723" y="262"/>
                      <a:pt x="2730" y="262"/>
                    </a:cubicBezTo>
                    <a:close/>
                    <a:moveTo>
                      <a:pt x="2770" y="262"/>
                    </a:moveTo>
                    <a:cubicBezTo>
                      <a:pt x="2777" y="262"/>
                      <a:pt x="2783" y="256"/>
                      <a:pt x="2783" y="249"/>
                    </a:cubicBezTo>
                    <a:cubicBezTo>
                      <a:pt x="2783" y="242"/>
                      <a:pt x="2777" y="236"/>
                      <a:pt x="2770" y="236"/>
                    </a:cubicBezTo>
                    <a:cubicBezTo>
                      <a:pt x="2763" y="236"/>
                      <a:pt x="2757" y="242"/>
                      <a:pt x="2757" y="249"/>
                    </a:cubicBezTo>
                    <a:cubicBezTo>
                      <a:pt x="2757" y="256"/>
                      <a:pt x="2763" y="262"/>
                      <a:pt x="2770" y="262"/>
                    </a:cubicBezTo>
                    <a:close/>
                    <a:moveTo>
                      <a:pt x="2770" y="223"/>
                    </a:moveTo>
                    <a:cubicBezTo>
                      <a:pt x="2777" y="223"/>
                      <a:pt x="2783" y="217"/>
                      <a:pt x="2783" y="210"/>
                    </a:cubicBezTo>
                    <a:cubicBezTo>
                      <a:pt x="2783" y="203"/>
                      <a:pt x="2777" y="197"/>
                      <a:pt x="2770" y="197"/>
                    </a:cubicBezTo>
                    <a:cubicBezTo>
                      <a:pt x="2763" y="197"/>
                      <a:pt x="2757" y="203"/>
                      <a:pt x="2757" y="210"/>
                    </a:cubicBezTo>
                    <a:cubicBezTo>
                      <a:pt x="2757" y="217"/>
                      <a:pt x="2763" y="223"/>
                      <a:pt x="2770" y="223"/>
                    </a:cubicBezTo>
                    <a:close/>
                    <a:moveTo>
                      <a:pt x="2809" y="262"/>
                    </a:moveTo>
                    <a:cubicBezTo>
                      <a:pt x="2816" y="262"/>
                      <a:pt x="2822" y="256"/>
                      <a:pt x="2822" y="249"/>
                    </a:cubicBezTo>
                    <a:cubicBezTo>
                      <a:pt x="2822" y="242"/>
                      <a:pt x="2816" y="236"/>
                      <a:pt x="2809" y="236"/>
                    </a:cubicBezTo>
                    <a:cubicBezTo>
                      <a:pt x="2802" y="236"/>
                      <a:pt x="2797" y="242"/>
                      <a:pt x="2797" y="249"/>
                    </a:cubicBezTo>
                    <a:cubicBezTo>
                      <a:pt x="2797" y="256"/>
                      <a:pt x="2802" y="262"/>
                      <a:pt x="2809" y="262"/>
                    </a:cubicBezTo>
                    <a:close/>
                    <a:moveTo>
                      <a:pt x="2849" y="262"/>
                    </a:moveTo>
                    <a:cubicBezTo>
                      <a:pt x="2856" y="262"/>
                      <a:pt x="2861" y="256"/>
                      <a:pt x="2861" y="249"/>
                    </a:cubicBezTo>
                    <a:cubicBezTo>
                      <a:pt x="2861" y="242"/>
                      <a:pt x="2856" y="236"/>
                      <a:pt x="2849" y="236"/>
                    </a:cubicBezTo>
                    <a:cubicBezTo>
                      <a:pt x="2842" y="236"/>
                      <a:pt x="2836" y="242"/>
                      <a:pt x="2836" y="249"/>
                    </a:cubicBezTo>
                    <a:cubicBezTo>
                      <a:pt x="2836" y="256"/>
                      <a:pt x="2842" y="262"/>
                      <a:pt x="2849" y="262"/>
                    </a:cubicBezTo>
                    <a:close/>
                    <a:moveTo>
                      <a:pt x="2888" y="262"/>
                    </a:moveTo>
                    <a:cubicBezTo>
                      <a:pt x="2895" y="262"/>
                      <a:pt x="2901" y="256"/>
                      <a:pt x="2901" y="249"/>
                    </a:cubicBezTo>
                    <a:cubicBezTo>
                      <a:pt x="2901" y="242"/>
                      <a:pt x="2895" y="236"/>
                      <a:pt x="2888" y="236"/>
                    </a:cubicBezTo>
                    <a:cubicBezTo>
                      <a:pt x="2881" y="236"/>
                      <a:pt x="2875" y="242"/>
                      <a:pt x="2875" y="249"/>
                    </a:cubicBezTo>
                    <a:cubicBezTo>
                      <a:pt x="2875" y="256"/>
                      <a:pt x="2881" y="262"/>
                      <a:pt x="2888" y="262"/>
                    </a:cubicBezTo>
                    <a:close/>
                    <a:moveTo>
                      <a:pt x="2928" y="262"/>
                    </a:moveTo>
                    <a:cubicBezTo>
                      <a:pt x="2935" y="262"/>
                      <a:pt x="2940" y="256"/>
                      <a:pt x="2940" y="249"/>
                    </a:cubicBezTo>
                    <a:cubicBezTo>
                      <a:pt x="2940" y="242"/>
                      <a:pt x="2935" y="236"/>
                      <a:pt x="2928" y="236"/>
                    </a:cubicBezTo>
                    <a:cubicBezTo>
                      <a:pt x="2921" y="236"/>
                      <a:pt x="2915" y="242"/>
                      <a:pt x="2915" y="249"/>
                    </a:cubicBezTo>
                    <a:cubicBezTo>
                      <a:pt x="2915" y="256"/>
                      <a:pt x="2921" y="262"/>
                      <a:pt x="2928" y="262"/>
                    </a:cubicBezTo>
                    <a:close/>
                    <a:moveTo>
                      <a:pt x="2967" y="262"/>
                    </a:moveTo>
                    <a:cubicBezTo>
                      <a:pt x="2974" y="262"/>
                      <a:pt x="2980" y="256"/>
                      <a:pt x="2980" y="249"/>
                    </a:cubicBezTo>
                    <a:cubicBezTo>
                      <a:pt x="2980" y="242"/>
                      <a:pt x="2974" y="236"/>
                      <a:pt x="2967" y="236"/>
                    </a:cubicBezTo>
                    <a:cubicBezTo>
                      <a:pt x="2960" y="236"/>
                      <a:pt x="2954" y="242"/>
                      <a:pt x="2954" y="249"/>
                    </a:cubicBezTo>
                    <a:cubicBezTo>
                      <a:pt x="2954" y="256"/>
                      <a:pt x="2960" y="262"/>
                      <a:pt x="2967" y="262"/>
                    </a:cubicBezTo>
                    <a:close/>
                    <a:moveTo>
                      <a:pt x="3006" y="262"/>
                    </a:moveTo>
                    <a:cubicBezTo>
                      <a:pt x="3013" y="262"/>
                      <a:pt x="3019" y="256"/>
                      <a:pt x="3019" y="249"/>
                    </a:cubicBezTo>
                    <a:cubicBezTo>
                      <a:pt x="3019" y="242"/>
                      <a:pt x="3013" y="236"/>
                      <a:pt x="3006" y="236"/>
                    </a:cubicBezTo>
                    <a:cubicBezTo>
                      <a:pt x="2999" y="236"/>
                      <a:pt x="2994" y="242"/>
                      <a:pt x="2994" y="249"/>
                    </a:cubicBezTo>
                    <a:cubicBezTo>
                      <a:pt x="2994" y="256"/>
                      <a:pt x="2999" y="262"/>
                      <a:pt x="3006" y="262"/>
                    </a:cubicBezTo>
                    <a:close/>
                    <a:moveTo>
                      <a:pt x="3046" y="262"/>
                    </a:moveTo>
                    <a:cubicBezTo>
                      <a:pt x="3053" y="262"/>
                      <a:pt x="3059" y="256"/>
                      <a:pt x="3059" y="249"/>
                    </a:cubicBezTo>
                    <a:cubicBezTo>
                      <a:pt x="3059" y="242"/>
                      <a:pt x="3053" y="237"/>
                      <a:pt x="3046" y="237"/>
                    </a:cubicBezTo>
                    <a:cubicBezTo>
                      <a:pt x="3039" y="237"/>
                      <a:pt x="3033" y="242"/>
                      <a:pt x="3033" y="249"/>
                    </a:cubicBezTo>
                    <a:cubicBezTo>
                      <a:pt x="3033" y="256"/>
                      <a:pt x="3039" y="262"/>
                      <a:pt x="3046" y="262"/>
                    </a:cubicBezTo>
                    <a:close/>
                    <a:moveTo>
                      <a:pt x="3085" y="262"/>
                    </a:moveTo>
                    <a:cubicBezTo>
                      <a:pt x="3092" y="262"/>
                      <a:pt x="3098" y="256"/>
                      <a:pt x="3098" y="249"/>
                    </a:cubicBezTo>
                    <a:cubicBezTo>
                      <a:pt x="3098" y="242"/>
                      <a:pt x="3092" y="236"/>
                      <a:pt x="3085" y="236"/>
                    </a:cubicBezTo>
                    <a:cubicBezTo>
                      <a:pt x="3078" y="236"/>
                      <a:pt x="3073" y="242"/>
                      <a:pt x="3073" y="249"/>
                    </a:cubicBezTo>
                    <a:cubicBezTo>
                      <a:pt x="3073" y="256"/>
                      <a:pt x="3078" y="262"/>
                      <a:pt x="3085" y="262"/>
                    </a:cubicBezTo>
                    <a:close/>
                    <a:moveTo>
                      <a:pt x="3125" y="262"/>
                    </a:moveTo>
                    <a:cubicBezTo>
                      <a:pt x="3132" y="262"/>
                      <a:pt x="3137" y="256"/>
                      <a:pt x="3137" y="249"/>
                    </a:cubicBezTo>
                    <a:cubicBezTo>
                      <a:pt x="3137" y="242"/>
                      <a:pt x="3132" y="236"/>
                      <a:pt x="3125" y="236"/>
                    </a:cubicBezTo>
                    <a:cubicBezTo>
                      <a:pt x="3118" y="236"/>
                      <a:pt x="3112" y="242"/>
                      <a:pt x="3112" y="249"/>
                    </a:cubicBezTo>
                    <a:cubicBezTo>
                      <a:pt x="3112" y="256"/>
                      <a:pt x="3118" y="262"/>
                      <a:pt x="3125" y="262"/>
                    </a:cubicBezTo>
                    <a:close/>
                    <a:moveTo>
                      <a:pt x="3164" y="262"/>
                    </a:moveTo>
                    <a:cubicBezTo>
                      <a:pt x="3171" y="262"/>
                      <a:pt x="3177" y="256"/>
                      <a:pt x="3177" y="249"/>
                    </a:cubicBezTo>
                    <a:cubicBezTo>
                      <a:pt x="3177" y="242"/>
                      <a:pt x="3171" y="236"/>
                      <a:pt x="3164" y="236"/>
                    </a:cubicBezTo>
                    <a:cubicBezTo>
                      <a:pt x="3157" y="236"/>
                      <a:pt x="3151" y="242"/>
                      <a:pt x="3151" y="249"/>
                    </a:cubicBezTo>
                    <a:cubicBezTo>
                      <a:pt x="3151" y="256"/>
                      <a:pt x="3157" y="262"/>
                      <a:pt x="3164" y="262"/>
                    </a:cubicBezTo>
                    <a:close/>
                    <a:moveTo>
                      <a:pt x="3204" y="262"/>
                    </a:moveTo>
                    <a:cubicBezTo>
                      <a:pt x="3211" y="262"/>
                      <a:pt x="3216" y="256"/>
                      <a:pt x="3216" y="249"/>
                    </a:cubicBezTo>
                    <a:cubicBezTo>
                      <a:pt x="3216" y="242"/>
                      <a:pt x="3211" y="236"/>
                      <a:pt x="3204" y="236"/>
                    </a:cubicBezTo>
                    <a:cubicBezTo>
                      <a:pt x="3197" y="236"/>
                      <a:pt x="3191" y="242"/>
                      <a:pt x="3191" y="249"/>
                    </a:cubicBezTo>
                    <a:cubicBezTo>
                      <a:pt x="3191" y="256"/>
                      <a:pt x="3197" y="262"/>
                      <a:pt x="3204" y="262"/>
                    </a:cubicBezTo>
                    <a:close/>
                    <a:moveTo>
                      <a:pt x="3282" y="262"/>
                    </a:moveTo>
                    <a:cubicBezTo>
                      <a:pt x="3289" y="262"/>
                      <a:pt x="3295" y="256"/>
                      <a:pt x="3295" y="249"/>
                    </a:cubicBezTo>
                    <a:cubicBezTo>
                      <a:pt x="3295" y="242"/>
                      <a:pt x="3289" y="236"/>
                      <a:pt x="3282" y="236"/>
                    </a:cubicBezTo>
                    <a:cubicBezTo>
                      <a:pt x="3275" y="236"/>
                      <a:pt x="3270" y="242"/>
                      <a:pt x="3270" y="249"/>
                    </a:cubicBezTo>
                    <a:cubicBezTo>
                      <a:pt x="3270" y="256"/>
                      <a:pt x="3275" y="262"/>
                      <a:pt x="3282" y="262"/>
                    </a:cubicBezTo>
                    <a:close/>
                    <a:moveTo>
                      <a:pt x="3519" y="262"/>
                    </a:moveTo>
                    <a:cubicBezTo>
                      <a:pt x="3526" y="262"/>
                      <a:pt x="3532" y="256"/>
                      <a:pt x="3532" y="249"/>
                    </a:cubicBezTo>
                    <a:cubicBezTo>
                      <a:pt x="3532" y="242"/>
                      <a:pt x="3526" y="236"/>
                      <a:pt x="3519" y="236"/>
                    </a:cubicBezTo>
                    <a:cubicBezTo>
                      <a:pt x="3512" y="236"/>
                      <a:pt x="3506" y="242"/>
                      <a:pt x="3506" y="249"/>
                    </a:cubicBezTo>
                    <a:cubicBezTo>
                      <a:pt x="3506" y="256"/>
                      <a:pt x="3512" y="262"/>
                      <a:pt x="3519" y="262"/>
                    </a:cubicBezTo>
                    <a:close/>
                    <a:moveTo>
                      <a:pt x="10" y="278"/>
                    </a:moveTo>
                    <a:cubicBezTo>
                      <a:pt x="4" y="278"/>
                      <a:pt x="0" y="283"/>
                      <a:pt x="0" y="289"/>
                    </a:cubicBezTo>
                    <a:cubicBezTo>
                      <a:pt x="0" y="295"/>
                      <a:pt x="4" y="299"/>
                      <a:pt x="10" y="299"/>
                    </a:cubicBezTo>
                    <a:cubicBezTo>
                      <a:pt x="16" y="299"/>
                      <a:pt x="21" y="295"/>
                      <a:pt x="21" y="289"/>
                    </a:cubicBezTo>
                    <a:cubicBezTo>
                      <a:pt x="21" y="283"/>
                      <a:pt x="16" y="278"/>
                      <a:pt x="10" y="278"/>
                    </a:cubicBezTo>
                    <a:close/>
                    <a:moveTo>
                      <a:pt x="50" y="301"/>
                    </a:moveTo>
                    <a:cubicBezTo>
                      <a:pt x="57" y="301"/>
                      <a:pt x="62" y="296"/>
                      <a:pt x="62" y="289"/>
                    </a:cubicBezTo>
                    <a:cubicBezTo>
                      <a:pt x="62" y="282"/>
                      <a:pt x="57" y="276"/>
                      <a:pt x="50" y="276"/>
                    </a:cubicBezTo>
                    <a:cubicBezTo>
                      <a:pt x="43" y="276"/>
                      <a:pt x="37" y="282"/>
                      <a:pt x="37" y="289"/>
                    </a:cubicBezTo>
                    <a:cubicBezTo>
                      <a:pt x="37" y="296"/>
                      <a:pt x="43" y="301"/>
                      <a:pt x="50" y="301"/>
                    </a:cubicBezTo>
                    <a:close/>
                    <a:moveTo>
                      <a:pt x="89" y="301"/>
                    </a:moveTo>
                    <a:cubicBezTo>
                      <a:pt x="96" y="301"/>
                      <a:pt x="102" y="296"/>
                      <a:pt x="102" y="289"/>
                    </a:cubicBezTo>
                    <a:cubicBezTo>
                      <a:pt x="102" y="282"/>
                      <a:pt x="96" y="276"/>
                      <a:pt x="89" y="276"/>
                    </a:cubicBezTo>
                    <a:cubicBezTo>
                      <a:pt x="82" y="276"/>
                      <a:pt x="76" y="282"/>
                      <a:pt x="76" y="289"/>
                    </a:cubicBezTo>
                    <a:cubicBezTo>
                      <a:pt x="76" y="296"/>
                      <a:pt x="82" y="301"/>
                      <a:pt x="89" y="301"/>
                    </a:cubicBezTo>
                    <a:close/>
                    <a:moveTo>
                      <a:pt x="128" y="301"/>
                    </a:moveTo>
                    <a:cubicBezTo>
                      <a:pt x="136" y="301"/>
                      <a:pt x="141" y="296"/>
                      <a:pt x="141" y="289"/>
                    </a:cubicBezTo>
                    <a:cubicBezTo>
                      <a:pt x="141" y="282"/>
                      <a:pt x="136" y="276"/>
                      <a:pt x="128" y="276"/>
                    </a:cubicBezTo>
                    <a:cubicBezTo>
                      <a:pt x="121" y="276"/>
                      <a:pt x="116" y="282"/>
                      <a:pt x="116" y="289"/>
                    </a:cubicBezTo>
                    <a:cubicBezTo>
                      <a:pt x="116" y="296"/>
                      <a:pt x="121" y="301"/>
                      <a:pt x="128" y="301"/>
                    </a:cubicBezTo>
                    <a:close/>
                    <a:moveTo>
                      <a:pt x="168" y="301"/>
                    </a:moveTo>
                    <a:cubicBezTo>
                      <a:pt x="175" y="301"/>
                      <a:pt x="181" y="296"/>
                      <a:pt x="181" y="289"/>
                    </a:cubicBezTo>
                    <a:cubicBezTo>
                      <a:pt x="181" y="282"/>
                      <a:pt x="175" y="276"/>
                      <a:pt x="168" y="276"/>
                    </a:cubicBezTo>
                    <a:cubicBezTo>
                      <a:pt x="161" y="276"/>
                      <a:pt x="155" y="282"/>
                      <a:pt x="155" y="289"/>
                    </a:cubicBezTo>
                    <a:cubicBezTo>
                      <a:pt x="155" y="296"/>
                      <a:pt x="161" y="301"/>
                      <a:pt x="168" y="301"/>
                    </a:cubicBezTo>
                    <a:close/>
                    <a:moveTo>
                      <a:pt x="207" y="301"/>
                    </a:moveTo>
                    <a:cubicBezTo>
                      <a:pt x="214" y="301"/>
                      <a:pt x="220" y="296"/>
                      <a:pt x="220" y="289"/>
                    </a:cubicBezTo>
                    <a:cubicBezTo>
                      <a:pt x="220" y="282"/>
                      <a:pt x="214" y="276"/>
                      <a:pt x="207" y="276"/>
                    </a:cubicBezTo>
                    <a:cubicBezTo>
                      <a:pt x="200" y="276"/>
                      <a:pt x="195" y="282"/>
                      <a:pt x="195" y="289"/>
                    </a:cubicBezTo>
                    <a:cubicBezTo>
                      <a:pt x="195" y="296"/>
                      <a:pt x="200" y="301"/>
                      <a:pt x="207" y="301"/>
                    </a:cubicBezTo>
                    <a:close/>
                    <a:moveTo>
                      <a:pt x="247" y="301"/>
                    </a:moveTo>
                    <a:cubicBezTo>
                      <a:pt x="254" y="301"/>
                      <a:pt x="259" y="296"/>
                      <a:pt x="259" y="289"/>
                    </a:cubicBezTo>
                    <a:cubicBezTo>
                      <a:pt x="259" y="282"/>
                      <a:pt x="254" y="276"/>
                      <a:pt x="247" y="276"/>
                    </a:cubicBezTo>
                    <a:cubicBezTo>
                      <a:pt x="240" y="276"/>
                      <a:pt x="234" y="282"/>
                      <a:pt x="234" y="289"/>
                    </a:cubicBezTo>
                    <a:cubicBezTo>
                      <a:pt x="234" y="296"/>
                      <a:pt x="240" y="301"/>
                      <a:pt x="247" y="301"/>
                    </a:cubicBezTo>
                    <a:close/>
                    <a:moveTo>
                      <a:pt x="286" y="301"/>
                    </a:moveTo>
                    <a:cubicBezTo>
                      <a:pt x="293" y="301"/>
                      <a:pt x="299" y="296"/>
                      <a:pt x="299" y="289"/>
                    </a:cubicBezTo>
                    <a:cubicBezTo>
                      <a:pt x="299" y="282"/>
                      <a:pt x="293" y="276"/>
                      <a:pt x="286" y="276"/>
                    </a:cubicBezTo>
                    <a:cubicBezTo>
                      <a:pt x="279" y="276"/>
                      <a:pt x="273" y="282"/>
                      <a:pt x="273" y="289"/>
                    </a:cubicBezTo>
                    <a:cubicBezTo>
                      <a:pt x="273" y="296"/>
                      <a:pt x="279" y="301"/>
                      <a:pt x="286" y="301"/>
                    </a:cubicBezTo>
                    <a:close/>
                    <a:moveTo>
                      <a:pt x="326" y="301"/>
                    </a:moveTo>
                    <a:cubicBezTo>
                      <a:pt x="333" y="301"/>
                      <a:pt x="338" y="296"/>
                      <a:pt x="338" y="289"/>
                    </a:cubicBezTo>
                    <a:cubicBezTo>
                      <a:pt x="338" y="282"/>
                      <a:pt x="333" y="276"/>
                      <a:pt x="326" y="276"/>
                    </a:cubicBezTo>
                    <a:cubicBezTo>
                      <a:pt x="319" y="276"/>
                      <a:pt x="313" y="282"/>
                      <a:pt x="313" y="289"/>
                    </a:cubicBezTo>
                    <a:cubicBezTo>
                      <a:pt x="313" y="296"/>
                      <a:pt x="319" y="301"/>
                      <a:pt x="326" y="301"/>
                    </a:cubicBezTo>
                    <a:close/>
                    <a:moveTo>
                      <a:pt x="365" y="301"/>
                    </a:moveTo>
                    <a:cubicBezTo>
                      <a:pt x="372" y="301"/>
                      <a:pt x="378" y="296"/>
                      <a:pt x="378" y="289"/>
                    </a:cubicBezTo>
                    <a:cubicBezTo>
                      <a:pt x="378" y="282"/>
                      <a:pt x="372" y="276"/>
                      <a:pt x="365" y="276"/>
                    </a:cubicBezTo>
                    <a:cubicBezTo>
                      <a:pt x="358" y="276"/>
                      <a:pt x="352" y="282"/>
                      <a:pt x="352" y="289"/>
                    </a:cubicBezTo>
                    <a:cubicBezTo>
                      <a:pt x="352" y="296"/>
                      <a:pt x="358" y="301"/>
                      <a:pt x="365" y="301"/>
                    </a:cubicBezTo>
                    <a:close/>
                    <a:moveTo>
                      <a:pt x="404" y="301"/>
                    </a:moveTo>
                    <a:cubicBezTo>
                      <a:pt x="411" y="301"/>
                      <a:pt x="417" y="296"/>
                      <a:pt x="417" y="289"/>
                    </a:cubicBezTo>
                    <a:cubicBezTo>
                      <a:pt x="417" y="282"/>
                      <a:pt x="411" y="276"/>
                      <a:pt x="404" y="276"/>
                    </a:cubicBezTo>
                    <a:cubicBezTo>
                      <a:pt x="397" y="276"/>
                      <a:pt x="392" y="282"/>
                      <a:pt x="392" y="289"/>
                    </a:cubicBezTo>
                    <a:cubicBezTo>
                      <a:pt x="392" y="296"/>
                      <a:pt x="397" y="301"/>
                      <a:pt x="404" y="301"/>
                    </a:cubicBezTo>
                    <a:close/>
                    <a:moveTo>
                      <a:pt x="444" y="301"/>
                    </a:moveTo>
                    <a:cubicBezTo>
                      <a:pt x="451" y="301"/>
                      <a:pt x="457" y="296"/>
                      <a:pt x="457" y="289"/>
                    </a:cubicBezTo>
                    <a:cubicBezTo>
                      <a:pt x="457" y="282"/>
                      <a:pt x="451" y="276"/>
                      <a:pt x="444" y="276"/>
                    </a:cubicBezTo>
                    <a:cubicBezTo>
                      <a:pt x="437" y="276"/>
                      <a:pt x="431" y="282"/>
                      <a:pt x="431" y="289"/>
                    </a:cubicBezTo>
                    <a:cubicBezTo>
                      <a:pt x="431" y="296"/>
                      <a:pt x="437" y="301"/>
                      <a:pt x="444" y="301"/>
                    </a:cubicBezTo>
                    <a:close/>
                    <a:moveTo>
                      <a:pt x="483" y="301"/>
                    </a:moveTo>
                    <a:cubicBezTo>
                      <a:pt x="490" y="301"/>
                      <a:pt x="496" y="296"/>
                      <a:pt x="496" y="289"/>
                    </a:cubicBezTo>
                    <a:cubicBezTo>
                      <a:pt x="496" y="282"/>
                      <a:pt x="490" y="276"/>
                      <a:pt x="483" y="276"/>
                    </a:cubicBezTo>
                    <a:cubicBezTo>
                      <a:pt x="476" y="276"/>
                      <a:pt x="471" y="282"/>
                      <a:pt x="471" y="289"/>
                    </a:cubicBezTo>
                    <a:cubicBezTo>
                      <a:pt x="471" y="296"/>
                      <a:pt x="476" y="301"/>
                      <a:pt x="483" y="301"/>
                    </a:cubicBezTo>
                    <a:close/>
                    <a:moveTo>
                      <a:pt x="523" y="301"/>
                    </a:moveTo>
                    <a:cubicBezTo>
                      <a:pt x="530" y="301"/>
                      <a:pt x="535" y="296"/>
                      <a:pt x="535" y="289"/>
                    </a:cubicBezTo>
                    <a:cubicBezTo>
                      <a:pt x="535" y="282"/>
                      <a:pt x="530" y="276"/>
                      <a:pt x="523" y="276"/>
                    </a:cubicBezTo>
                    <a:cubicBezTo>
                      <a:pt x="516" y="276"/>
                      <a:pt x="510" y="282"/>
                      <a:pt x="510" y="289"/>
                    </a:cubicBezTo>
                    <a:cubicBezTo>
                      <a:pt x="510" y="296"/>
                      <a:pt x="516" y="301"/>
                      <a:pt x="523" y="301"/>
                    </a:cubicBezTo>
                    <a:close/>
                    <a:moveTo>
                      <a:pt x="562" y="301"/>
                    </a:moveTo>
                    <a:cubicBezTo>
                      <a:pt x="569" y="301"/>
                      <a:pt x="575" y="296"/>
                      <a:pt x="575" y="289"/>
                    </a:cubicBezTo>
                    <a:cubicBezTo>
                      <a:pt x="575" y="282"/>
                      <a:pt x="569" y="276"/>
                      <a:pt x="562" y="276"/>
                    </a:cubicBezTo>
                    <a:cubicBezTo>
                      <a:pt x="555" y="276"/>
                      <a:pt x="549" y="282"/>
                      <a:pt x="549" y="289"/>
                    </a:cubicBezTo>
                    <a:cubicBezTo>
                      <a:pt x="549" y="296"/>
                      <a:pt x="555" y="301"/>
                      <a:pt x="562" y="301"/>
                    </a:cubicBezTo>
                    <a:close/>
                    <a:moveTo>
                      <a:pt x="641" y="301"/>
                    </a:moveTo>
                    <a:cubicBezTo>
                      <a:pt x="648" y="301"/>
                      <a:pt x="654" y="296"/>
                      <a:pt x="654" y="289"/>
                    </a:cubicBezTo>
                    <a:cubicBezTo>
                      <a:pt x="654" y="282"/>
                      <a:pt x="648" y="276"/>
                      <a:pt x="641" y="276"/>
                    </a:cubicBezTo>
                    <a:cubicBezTo>
                      <a:pt x="634" y="276"/>
                      <a:pt x="628" y="282"/>
                      <a:pt x="628" y="289"/>
                    </a:cubicBezTo>
                    <a:cubicBezTo>
                      <a:pt x="628" y="296"/>
                      <a:pt x="634" y="301"/>
                      <a:pt x="641" y="301"/>
                    </a:cubicBezTo>
                    <a:close/>
                    <a:moveTo>
                      <a:pt x="720" y="301"/>
                    </a:moveTo>
                    <a:cubicBezTo>
                      <a:pt x="727" y="301"/>
                      <a:pt x="733" y="296"/>
                      <a:pt x="733" y="289"/>
                    </a:cubicBezTo>
                    <a:cubicBezTo>
                      <a:pt x="733" y="282"/>
                      <a:pt x="727" y="276"/>
                      <a:pt x="720" y="276"/>
                    </a:cubicBezTo>
                    <a:cubicBezTo>
                      <a:pt x="713" y="276"/>
                      <a:pt x="707" y="282"/>
                      <a:pt x="707" y="289"/>
                    </a:cubicBezTo>
                    <a:cubicBezTo>
                      <a:pt x="707" y="296"/>
                      <a:pt x="713" y="301"/>
                      <a:pt x="720" y="301"/>
                    </a:cubicBezTo>
                    <a:close/>
                    <a:moveTo>
                      <a:pt x="759" y="301"/>
                    </a:moveTo>
                    <a:cubicBezTo>
                      <a:pt x="766" y="301"/>
                      <a:pt x="772" y="296"/>
                      <a:pt x="772" y="289"/>
                    </a:cubicBezTo>
                    <a:cubicBezTo>
                      <a:pt x="772" y="282"/>
                      <a:pt x="766" y="276"/>
                      <a:pt x="759" y="276"/>
                    </a:cubicBezTo>
                    <a:cubicBezTo>
                      <a:pt x="752" y="276"/>
                      <a:pt x="747" y="282"/>
                      <a:pt x="747" y="289"/>
                    </a:cubicBezTo>
                    <a:cubicBezTo>
                      <a:pt x="747" y="296"/>
                      <a:pt x="752" y="301"/>
                      <a:pt x="759" y="301"/>
                    </a:cubicBezTo>
                    <a:close/>
                    <a:moveTo>
                      <a:pt x="786" y="289"/>
                    </a:moveTo>
                    <a:cubicBezTo>
                      <a:pt x="786" y="296"/>
                      <a:pt x="792" y="301"/>
                      <a:pt x="799" y="301"/>
                    </a:cubicBezTo>
                    <a:cubicBezTo>
                      <a:pt x="806" y="301"/>
                      <a:pt x="811" y="296"/>
                      <a:pt x="811" y="289"/>
                    </a:cubicBezTo>
                    <a:cubicBezTo>
                      <a:pt x="811" y="282"/>
                      <a:pt x="806" y="276"/>
                      <a:pt x="799" y="276"/>
                    </a:cubicBezTo>
                    <a:cubicBezTo>
                      <a:pt x="792" y="276"/>
                      <a:pt x="786" y="282"/>
                      <a:pt x="786" y="289"/>
                    </a:cubicBezTo>
                    <a:close/>
                    <a:moveTo>
                      <a:pt x="838" y="301"/>
                    </a:moveTo>
                    <a:cubicBezTo>
                      <a:pt x="845" y="301"/>
                      <a:pt x="851" y="296"/>
                      <a:pt x="851" y="289"/>
                    </a:cubicBezTo>
                    <a:cubicBezTo>
                      <a:pt x="851" y="282"/>
                      <a:pt x="845" y="276"/>
                      <a:pt x="838" y="276"/>
                    </a:cubicBezTo>
                    <a:cubicBezTo>
                      <a:pt x="831" y="276"/>
                      <a:pt x="825" y="282"/>
                      <a:pt x="825" y="289"/>
                    </a:cubicBezTo>
                    <a:cubicBezTo>
                      <a:pt x="825" y="296"/>
                      <a:pt x="831" y="301"/>
                      <a:pt x="838" y="301"/>
                    </a:cubicBezTo>
                    <a:close/>
                    <a:moveTo>
                      <a:pt x="956" y="301"/>
                    </a:moveTo>
                    <a:cubicBezTo>
                      <a:pt x="963" y="301"/>
                      <a:pt x="969" y="296"/>
                      <a:pt x="969" y="289"/>
                    </a:cubicBezTo>
                    <a:cubicBezTo>
                      <a:pt x="969" y="282"/>
                      <a:pt x="963" y="276"/>
                      <a:pt x="956" y="276"/>
                    </a:cubicBezTo>
                    <a:cubicBezTo>
                      <a:pt x="949" y="276"/>
                      <a:pt x="944" y="282"/>
                      <a:pt x="944" y="289"/>
                    </a:cubicBezTo>
                    <a:cubicBezTo>
                      <a:pt x="944" y="296"/>
                      <a:pt x="949" y="301"/>
                      <a:pt x="956" y="301"/>
                    </a:cubicBezTo>
                    <a:close/>
                    <a:moveTo>
                      <a:pt x="996" y="301"/>
                    </a:moveTo>
                    <a:cubicBezTo>
                      <a:pt x="1003" y="301"/>
                      <a:pt x="1009" y="296"/>
                      <a:pt x="1009" y="289"/>
                    </a:cubicBezTo>
                    <a:cubicBezTo>
                      <a:pt x="1009" y="282"/>
                      <a:pt x="1003" y="276"/>
                      <a:pt x="996" y="276"/>
                    </a:cubicBezTo>
                    <a:cubicBezTo>
                      <a:pt x="989" y="276"/>
                      <a:pt x="983" y="282"/>
                      <a:pt x="983" y="289"/>
                    </a:cubicBezTo>
                    <a:cubicBezTo>
                      <a:pt x="983" y="296"/>
                      <a:pt x="989" y="301"/>
                      <a:pt x="996" y="301"/>
                    </a:cubicBezTo>
                    <a:close/>
                    <a:moveTo>
                      <a:pt x="1193" y="301"/>
                    </a:moveTo>
                    <a:cubicBezTo>
                      <a:pt x="1200" y="301"/>
                      <a:pt x="1206" y="296"/>
                      <a:pt x="1206" y="289"/>
                    </a:cubicBezTo>
                    <a:cubicBezTo>
                      <a:pt x="1206" y="282"/>
                      <a:pt x="1200" y="276"/>
                      <a:pt x="1193" y="276"/>
                    </a:cubicBezTo>
                    <a:cubicBezTo>
                      <a:pt x="1186" y="276"/>
                      <a:pt x="1180" y="282"/>
                      <a:pt x="1180" y="289"/>
                    </a:cubicBezTo>
                    <a:cubicBezTo>
                      <a:pt x="1180" y="296"/>
                      <a:pt x="1186" y="301"/>
                      <a:pt x="1193" y="301"/>
                    </a:cubicBezTo>
                    <a:close/>
                    <a:moveTo>
                      <a:pt x="1232" y="301"/>
                    </a:moveTo>
                    <a:cubicBezTo>
                      <a:pt x="1239" y="301"/>
                      <a:pt x="1245" y="296"/>
                      <a:pt x="1245" y="289"/>
                    </a:cubicBezTo>
                    <a:cubicBezTo>
                      <a:pt x="1245" y="282"/>
                      <a:pt x="1239" y="276"/>
                      <a:pt x="1232" y="276"/>
                    </a:cubicBezTo>
                    <a:cubicBezTo>
                      <a:pt x="1225" y="276"/>
                      <a:pt x="1220" y="282"/>
                      <a:pt x="1220" y="289"/>
                    </a:cubicBezTo>
                    <a:cubicBezTo>
                      <a:pt x="1220" y="296"/>
                      <a:pt x="1225" y="301"/>
                      <a:pt x="1232" y="301"/>
                    </a:cubicBezTo>
                    <a:close/>
                    <a:moveTo>
                      <a:pt x="1272" y="301"/>
                    </a:moveTo>
                    <a:cubicBezTo>
                      <a:pt x="1279" y="301"/>
                      <a:pt x="1285" y="296"/>
                      <a:pt x="1285" y="289"/>
                    </a:cubicBezTo>
                    <a:cubicBezTo>
                      <a:pt x="1285" y="282"/>
                      <a:pt x="1279" y="276"/>
                      <a:pt x="1272" y="276"/>
                    </a:cubicBezTo>
                    <a:cubicBezTo>
                      <a:pt x="1265" y="276"/>
                      <a:pt x="1259" y="282"/>
                      <a:pt x="1259" y="289"/>
                    </a:cubicBezTo>
                    <a:cubicBezTo>
                      <a:pt x="1259" y="296"/>
                      <a:pt x="1265" y="301"/>
                      <a:pt x="1272" y="301"/>
                    </a:cubicBezTo>
                    <a:close/>
                    <a:moveTo>
                      <a:pt x="1311" y="301"/>
                    </a:moveTo>
                    <a:cubicBezTo>
                      <a:pt x="1318" y="301"/>
                      <a:pt x="1324" y="296"/>
                      <a:pt x="1324" y="289"/>
                    </a:cubicBezTo>
                    <a:cubicBezTo>
                      <a:pt x="1324" y="282"/>
                      <a:pt x="1318" y="276"/>
                      <a:pt x="1311" y="276"/>
                    </a:cubicBezTo>
                    <a:cubicBezTo>
                      <a:pt x="1304" y="276"/>
                      <a:pt x="1298" y="282"/>
                      <a:pt x="1298" y="289"/>
                    </a:cubicBezTo>
                    <a:cubicBezTo>
                      <a:pt x="1298" y="296"/>
                      <a:pt x="1304" y="301"/>
                      <a:pt x="1311" y="301"/>
                    </a:cubicBezTo>
                    <a:close/>
                    <a:moveTo>
                      <a:pt x="1351" y="276"/>
                    </a:moveTo>
                    <a:cubicBezTo>
                      <a:pt x="1344" y="276"/>
                      <a:pt x="1338" y="282"/>
                      <a:pt x="1338" y="289"/>
                    </a:cubicBezTo>
                    <a:cubicBezTo>
                      <a:pt x="1338" y="296"/>
                      <a:pt x="1344" y="301"/>
                      <a:pt x="1351" y="301"/>
                    </a:cubicBezTo>
                    <a:cubicBezTo>
                      <a:pt x="1358" y="301"/>
                      <a:pt x="1363" y="296"/>
                      <a:pt x="1363" y="289"/>
                    </a:cubicBezTo>
                    <a:cubicBezTo>
                      <a:pt x="1363" y="282"/>
                      <a:pt x="1358" y="276"/>
                      <a:pt x="1351" y="276"/>
                    </a:cubicBezTo>
                    <a:close/>
                    <a:moveTo>
                      <a:pt x="1390" y="276"/>
                    </a:moveTo>
                    <a:cubicBezTo>
                      <a:pt x="1383" y="276"/>
                      <a:pt x="1377" y="282"/>
                      <a:pt x="1377" y="289"/>
                    </a:cubicBezTo>
                    <a:cubicBezTo>
                      <a:pt x="1377" y="296"/>
                      <a:pt x="1383" y="301"/>
                      <a:pt x="1390" y="301"/>
                    </a:cubicBezTo>
                    <a:cubicBezTo>
                      <a:pt x="1397" y="301"/>
                      <a:pt x="1403" y="296"/>
                      <a:pt x="1403" y="289"/>
                    </a:cubicBezTo>
                    <a:cubicBezTo>
                      <a:pt x="1403" y="282"/>
                      <a:pt x="1397" y="276"/>
                      <a:pt x="1390" y="276"/>
                    </a:cubicBezTo>
                    <a:close/>
                    <a:moveTo>
                      <a:pt x="1429" y="276"/>
                    </a:moveTo>
                    <a:cubicBezTo>
                      <a:pt x="1422" y="276"/>
                      <a:pt x="1417" y="282"/>
                      <a:pt x="1417" y="289"/>
                    </a:cubicBezTo>
                    <a:cubicBezTo>
                      <a:pt x="1417" y="296"/>
                      <a:pt x="1422" y="301"/>
                      <a:pt x="1429" y="301"/>
                    </a:cubicBezTo>
                    <a:cubicBezTo>
                      <a:pt x="1437" y="301"/>
                      <a:pt x="1442" y="296"/>
                      <a:pt x="1442" y="289"/>
                    </a:cubicBezTo>
                    <a:cubicBezTo>
                      <a:pt x="1442" y="282"/>
                      <a:pt x="1437" y="276"/>
                      <a:pt x="1429" y="276"/>
                    </a:cubicBezTo>
                    <a:close/>
                    <a:moveTo>
                      <a:pt x="1859" y="289"/>
                    </a:moveTo>
                    <a:cubicBezTo>
                      <a:pt x="1859" y="291"/>
                      <a:pt x="1861" y="293"/>
                      <a:pt x="1863" y="293"/>
                    </a:cubicBezTo>
                    <a:cubicBezTo>
                      <a:pt x="1865" y="293"/>
                      <a:pt x="1867" y="291"/>
                      <a:pt x="1867" y="289"/>
                    </a:cubicBezTo>
                    <a:cubicBezTo>
                      <a:pt x="1867" y="286"/>
                      <a:pt x="1865" y="284"/>
                      <a:pt x="1863" y="284"/>
                    </a:cubicBezTo>
                    <a:cubicBezTo>
                      <a:pt x="1861" y="284"/>
                      <a:pt x="1859" y="286"/>
                      <a:pt x="1859" y="289"/>
                    </a:cubicBezTo>
                    <a:close/>
                    <a:moveTo>
                      <a:pt x="1903" y="301"/>
                    </a:moveTo>
                    <a:cubicBezTo>
                      <a:pt x="1910" y="301"/>
                      <a:pt x="1915" y="296"/>
                      <a:pt x="1915" y="289"/>
                    </a:cubicBezTo>
                    <a:cubicBezTo>
                      <a:pt x="1915" y="282"/>
                      <a:pt x="1910" y="276"/>
                      <a:pt x="1903" y="276"/>
                    </a:cubicBezTo>
                    <a:cubicBezTo>
                      <a:pt x="1896" y="276"/>
                      <a:pt x="1890" y="282"/>
                      <a:pt x="1890" y="289"/>
                    </a:cubicBezTo>
                    <a:cubicBezTo>
                      <a:pt x="1890" y="296"/>
                      <a:pt x="1896" y="301"/>
                      <a:pt x="1903" y="301"/>
                    </a:cubicBezTo>
                    <a:close/>
                    <a:moveTo>
                      <a:pt x="1942" y="301"/>
                    </a:moveTo>
                    <a:cubicBezTo>
                      <a:pt x="1949" y="301"/>
                      <a:pt x="1955" y="296"/>
                      <a:pt x="1955" y="289"/>
                    </a:cubicBezTo>
                    <a:cubicBezTo>
                      <a:pt x="1955" y="282"/>
                      <a:pt x="1949" y="276"/>
                      <a:pt x="1942" y="276"/>
                    </a:cubicBezTo>
                    <a:cubicBezTo>
                      <a:pt x="1935" y="276"/>
                      <a:pt x="1929" y="282"/>
                      <a:pt x="1929" y="289"/>
                    </a:cubicBezTo>
                    <a:cubicBezTo>
                      <a:pt x="1929" y="296"/>
                      <a:pt x="1935" y="301"/>
                      <a:pt x="1942" y="301"/>
                    </a:cubicBezTo>
                    <a:close/>
                    <a:moveTo>
                      <a:pt x="1981" y="301"/>
                    </a:moveTo>
                    <a:cubicBezTo>
                      <a:pt x="1988" y="301"/>
                      <a:pt x="1994" y="296"/>
                      <a:pt x="1994" y="289"/>
                    </a:cubicBezTo>
                    <a:cubicBezTo>
                      <a:pt x="1994" y="282"/>
                      <a:pt x="1988" y="276"/>
                      <a:pt x="1981" y="276"/>
                    </a:cubicBezTo>
                    <a:cubicBezTo>
                      <a:pt x="1974" y="276"/>
                      <a:pt x="1969" y="282"/>
                      <a:pt x="1969" y="289"/>
                    </a:cubicBezTo>
                    <a:cubicBezTo>
                      <a:pt x="1969" y="296"/>
                      <a:pt x="1974" y="301"/>
                      <a:pt x="1981" y="301"/>
                    </a:cubicBezTo>
                    <a:close/>
                    <a:moveTo>
                      <a:pt x="2021" y="301"/>
                    </a:moveTo>
                    <a:cubicBezTo>
                      <a:pt x="2028" y="301"/>
                      <a:pt x="2034" y="296"/>
                      <a:pt x="2034" y="289"/>
                    </a:cubicBezTo>
                    <a:cubicBezTo>
                      <a:pt x="2034" y="282"/>
                      <a:pt x="2028" y="276"/>
                      <a:pt x="2021" y="276"/>
                    </a:cubicBezTo>
                    <a:cubicBezTo>
                      <a:pt x="2014" y="276"/>
                      <a:pt x="2008" y="282"/>
                      <a:pt x="2008" y="289"/>
                    </a:cubicBezTo>
                    <a:cubicBezTo>
                      <a:pt x="2008" y="296"/>
                      <a:pt x="2014" y="301"/>
                      <a:pt x="2021" y="301"/>
                    </a:cubicBezTo>
                    <a:close/>
                    <a:moveTo>
                      <a:pt x="2060" y="301"/>
                    </a:moveTo>
                    <a:cubicBezTo>
                      <a:pt x="2067" y="301"/>
                      <a:pt x="2073" y="296"/>
                      <a:pt x="2073" y="289"/>
                    </a:cubicBezTo>
                    <a:cubicBezTo>
                      <a:pt x="2073" y="282"/>
                      <a:pt x="2067" y="276"/>
                      <a:pt x="2060" y="276"/>
                    </a:cubicBezTo>
                    <a:cubicBezTo>
                      <a:pt x="2053" y="276"/>
                      <a:pt x="2048" y="282"/>
                      <a:pt x="2048" y="289"/>
                    </a:cubicBezTo>
                    <a:cubicBezTo>
                      <a:pt x="2048" y="296"/>
                      <a:pt x="2053" y="301"/>
                      <a:pt x="2060" y="301"/>
                    </a:cubicBezTo>
                    <a:close/>
                    <a:moveTo>
                      <a:pt x="2288" y="289"/>
                    </a:moveTo>
                    <a:cubicBezTo>
                      <a:pt x="2288" y="293"/>
                      <a:pt x="2292" y="297"/>
                      <a:pt x="2297" y="297"/>
                    </a:cubicBezTo>
                    <a:cubicBezTo>
                      <a:pt x="2302" y="297"/>
                      <a:pt x="2305" y="293"/>
                      <a:pt x="2305" y="289"/>
                    </a:cubicBezTo>
                    <a:cubicBezTo>
                      <a:pt x="2305" y="284"/>
                      <a:pt x="2302" y="280"/>
                      <a:pt x="2297" y="280"/>
                    </a:cubicBezTo>
                    <a:cubicBezTo>
                      <a:pt x="2292" y="280"/>
                      <a:pt x="2288" y="284"/>
                      <a:pt x="2288" y="289"/>
                    </a:cubicBezTo>
                    <a:close/>
                    <a:moveTo>
                      <a:pt x="2336" y="301"/>
                    </a:moveTo>
                    <a:cubicBezTo>
                      <a:pt x="2343" y="301"/>
                      <a:pt x="2349" y="296"/>
                      <a:pt x="2349" y="289"/>
                    </a:cubicBezTo>
                    <a:cubicBezTo>
                      <a:pt x="2349" y="282"/>
                      <a:pt x="2343" y="276"/>
                      <a:pt x="2336" y="276"/>
                    </a:cubicBezTo>
                    <a:cubicBezTo>
                      <a:pt x="2329" y="276"/>
                      <a:pt x="2323" y="282"/>
                      <a:pt x="2323" y="289"/>
                    </a:cubicBezTo>
                    <a:cubicBezTo>
                      <a:pt x="2323" y="296"/>
                      <a:pt x="2329" y="301"/>
                      <a:pt x="2336" y="301"/>
                    </a:cubicBezTo>
                    <a:close/>
                    <a:moveTo>
                      <a:pt x="2415" y="301"/>
                    </a:moveTo>
                    <a:cubicBezTo>
                      <a:pt x="2422" y="301"/>
                      <a:pt x="2428" y="296"/>
                      <a:pt x="2428" y="289"/>
                    </a:cubicBezTo>
                    <a:cubicBezTo>
                      <a:pt x="2428" y="282"/>
                      <a:pt x="2422" y="276"/>
                      <a:pt x="2415" y="276"/>
                    </a:cubicBezTo>
                    <a:cubicBezTo>
                      <a:pt x="2408" y="276"/>
                      <a:pt x="2402" y="282"/>
                      <a:pt x="2402" y="289"/>
                    </a:cubicBezTo>
                    <a:cubicBezTo>
                      <a:pt x="2402" y="296"/>
                      <a:pt x="2408" y="301"/>
                      <a:pt x="2415" y="301"/>
                    </a:cubicBezTo>
                    <a:close/>
                    <a:moveTo>
                      <a:pt x="2494" y="301"/>
                    </a:moveTo>
                    <a:cubicBezTo>
                      <a:pt x="2501" y="301"/>
                      <a:pt x="2507" y="296"/>
                      <a:pt x="2507" y="289"/>
                    </a:cubicBezTo>
                    <a:cubicBezTo>
                      <a:pt x="2507" y="282"/>
                      <a:pt x="2501" y="276"/>
                      <a:pt x="2494" y="276"/>
                    </a:cubicBezTo>
                    <a:cubicBezTo>
                      <a:pt x="2487" y="276"/>
                      <a:pt x="2481" y="282"/>
                      <a:pt x="2481" y="289"/>
                    </a:cubicBezTo>
                    <a:cubicBezTo>
                      <a:pt x="2481" y="296"/>
                      <a:pt x="2487" y="301"/>
                      <a:pt x="2494" y="301"/>
                    </a:cubicBezTo>
                    <a:close/>
                    <a:moveTo>
                      <a:pt x="2533" y="301"/>
                    </a:moveTo>
                    <a:cubicBezTo>
                      <a:pt x="2540" y="301"/>
                      <a:pt x="2546" y="296"/>
                      <a:pt x="2546" y="289"/>
                    </a:cubicBezTo>
                    <a:cubicBezTo>
                      <a:pt x="2546" y="282"/>
                      <a:pt x="2540" y="276"/>
                      <a:pt x="2533" y="276"/>
                    </a:cubicBezTo>
                    <a:cubicBezTo>
                      <a:pt x="2526" y="276"/>
                      <a:pt x="2521" y="282"/>
                      <a:pt x="2521" y="289"/>
                    </a:cubicBezTo>
                    <a:cubicBezTo>
                      <a:pt x="2521" y="296"/>
                      <a:pt x="2526" y="301"/>
                      <a:pt x="2533" y="301"/>
                    </a:cubicBezTo>
                    <a:close/>
                    <a:moveTo>
                      <a:pt x="2573" y="301"/>
                    </a:moveTo>
                    <a:cubicBezTo>
                      <a:pt x="2580" y="301"/>
                      <a:pt x="2586" y="296"/>
                      <a:pt x="2586" y="289"/>
                    </a:cubicBezTo>
                    <a:cubicBezTo>
                      <a:pt x="2586" y="282"/>
                      <a:pt x="2580" y="276"/>
                      <a:pt x="2573" y="276"/>
                    </a:cubicBezTo>
                    <a:cubicBezTo>
                      <a:pt x="2566" y="276"/>
                      <a:pt x="2560" y="282"/>
                      <a:pt x="2560" y="289"/>
                    </a:cubicBezTo>
                    <a:cubicBezTo>
                      <a:pt x="2560" y="296"/>
                      <a:pt x="2566" y="301"/>
                      <a:pt x="2573" y="301"/>
                    </a:cubicBezTo>
                    <a:close/>
                    <a:moveTo>
                      <a:pt x="2612" y="301"/>
                    </a:moveTo>
                    <a:cubicBezTo>
                      <a:pt x="2619" y="301"/>
                      <a:pt x="2625" y="296"/>
                      <a:pt x="2625" y="289"/>
                    </a:cubicBezTo>
                    <a:cubicBezTo>
                      <a:pt x="2625" y="282"/>
                      <a:pt x="2619" y="276"/>
                      <a:pt x="2612" y="276"/>
                    </a:cubicBezTo>
                    <a:cubicBezTo>
                      <a:pt x="2605" y="276"/>
                      <a:pt x="2599" y="282"/>
                      <a:pt x="2599" y="289"/>
                    </a:cubicBezTo>
                    <a:cubicBezTo>
                      <a:pt x="2599" y="296"/>
                      <a:pt x="2605" y="301"/>
                      <a:pt x="2612" y="301"/>
                    </a:cubicBezTo>
                    <a:close/>
                    <a:moveTo>
                      <a:pt x="2652" y="301"/>
                    </a:moveTo>
                    <a:cubicBezTo>
                      <a:pt x="2659" y="301"/>
                      <a:pt x="2664" y="296"/>
                      <a:pt x="2664" y="289"/>
                    </a:cubicBezTo>
                    <a:cubicBezTo>
                      <a:pt x="2664" y="282"/>
                      <a:pt x="2659" y="276"/>
                      <a:pt x="2652" y="276"/>
                    </a:cubicBezTo>
                    <a:cubicBezTo>
                      <a:pt x="2645" y="276"/>
                      <a:pt x="2639" y="282"/>
                      <a:pt x="2639" y="289"/>
                    </a:cubicBezTo>
                    <a:cubicBezTo>
                      <a:pt x="2639" y="296"/>
                      <a:pt x="2645" y="301"/>
                      <a:pt x="2652" y="301"/>
                    </a:cubicBezTo>
                    <a:close/>
                    <a:moveTo>
                      <a:pt x="2691" y="301"/>
                    </a:moveTo>
                    <a:cubicBezTo>
                      <a:pt x="2698" y="301"/>
                      <a:pt x="2704" y="296"/>
                      <a:pt x="2704" y="289"/>
                    </a:cubicBezTo>
                    <a:cubicBezTo>
                      <a:pt x="2704" y="282"/>
                      <a:pt x="2698" y="276"/>
                      <a:pt x="2691" y="276"/>
                    </a:cubicBezTo>
                    <a:cubicBezTo>
                      <a:pt x="2684" y="276"/>
                      <a:pt x="2678" y="282"/>
                      <a:pt x="2678" y="289"/>
                    </a:cubicBezTo>
                    <a:cubicBezTo>
                      <a:pt x="2678" y="296"/>
                      <a:pt x="2684" y="301"/>
                      <a:pt x="2691" y="301"/>
                    </a:cubicBezTo>
                    <a:close/>
                    <a:moveTo>
                      <a:pt x="2730" y="301"/>
                    </a:moveTo>
                    <a:cubicBezTo>
                      <a:pt x="2738" y="301"/>
                      <a:pt x="2743" y="296"/>
                      <a:pt x="2743" y="289"/>
                    </a:cubicBezTo>
                    <a:cubicBezTo>
                      <a:pt x="2743" y="282"/>
                      <a:pt x="2738" y="276"/>
                      <a:pt x="2730" y="276"/>
                    </a:cubicBezTo>
                    <a:cubicBezTo>
                      <a:pt x="2723" y="276"/>
                      <a:pt x="2718" y="282"/>
                      <a:pt x="2718" y="289"/>
                    </a:cubicBezTo>
                    <a:cubicBezTo>
                      <a:pt x="2718" y="296"/>
                      <a:pt x="2723" y="301"/>
                      <a:pt x="2730" y="301"/>
                    </a:cubicBezTo>
                    <a:close/>
                    <a:moveTo>
                      <a:pt x="2770" y="301"/>
                    </a:moveTo>
                    <a:cubicBezTo>
                      <a:pt x="2777" y="301"/>
                      <a:pt x="2783" y="296"/>
                      <a:pt x="2783" y="289"/>
                    </a:cubicBezTo>
                    <a:cubicBezTo>
                      <a:pt x="2783" y="282"/>
                      <a:pt x="2777" y="276"/>
                      <a:pt x="2770" y="276"/>
                    </a:cubicBezTo>
                    <a:cubicBezTo>
                      <a:pt x="2763" y="276"/>
                      <a:pt x="2757" y="282"/>
                      <a:pt x="2757" y="289"/>
                    </a:cubicBezTo>
                    <a:cubicBezTo>
                      <a:pt x="2757" y="296"/>
                      <a:pt x="2763" y="301"/>
                      <a:pt x="2770" y="301"/>
                    </a:cubicBezTo>
                    <a:close/>
                    <a:moveTo>
                      <a:pt x="2809" y="301"/>
                    </a:moveTo>
                    <a:cubicBezTo>
                      <a:pt x="2816" y="301"/>
                      <a:pt x="2822" y="296"/>
                      <a:pt x="2822" y="289"/>
                    </a:cubicBezTo>
                    <a:cubicBezTo>
                      <a:pt x="2822" y="282"/>
                      <a:pt x="2816" y="276"/>
                      <a:pt x="2809" y="276"/>
                    </a:cubicBezTo>
                    <a:cubicBezTo>
                      <a:pt x="2802" y="276"/>
                      <a:pt x="2797" y="282"/>
                      <a:pt x="2797" y="289"/>
                    </a:cubicBezTo>
                    <a:cubicBezTo>
                      <a:pt x="2797" y="296"/>
                      <a:pt x="2802" y="301"/>
                      <a:pt x="2809" y="301"/>
                    </a:cubicBezTo>
                    <a:close/>
                    <a:moveTo>
                      <a:pt x="2849" y="301"/>
                    </a:moveTo>
                    <a:cubicBezTo>
                      <a:pt x="2856" y="301"/>
                      <a:pt x="2861" y="296"/>
                      <a:pt x="2861" y="289"/>
                    </a:cubicBezTo>
                    <a:cubicBezTo>
                      <a:pt x="2861" y="282"/>
                      <a:pt x="2856" y="276"/>
                      <a:pt x="2849" y="276"/>
                    </a:cubicBezTo>
                    <a:cubicBezTo>
                      <a:pt x="2842" y="276"/>
                      <a:pt x="2836" y="282"/>
                      <a:pt x="2836" y="289"/>
                    </a:cubicBezTo>
                    <a:cubicBezTo>
                      <a:pt x="2836" y="296"/>
                      <a:pt x="2842" y="301"/>
                      <a:pt x="2849" y="301"/>
                    </a:cubicBezTo>
                    <a:close/>
                    <a:moveTo>
                      <a:pt x="2888" y="301"/>
                    </a:moveTo>
                    <a:cubicBezTo>
                      <a:pt x="2895" y="301"/>
                      <a:pt x="2901" y="296"/>
                      <a:pt x="2901" y="289"/>
                    </a:cubicBezTo>
                    <a:cubicBezTo>
                      <a:pt x="2901" y="282"/>
                      <a:pt x="2895" y="276"/>
                      <a:pt x="2888" y="276"/>
                    </a:cubicBezTo>
                    <a:cubicBezTo>
                      <a:pt x="2881" y="276"/>
                      <a:pt x="2875" y="282"/>
                      <a:pt x="2875" y="289"/>
                    </a:cubicBezTo>
                    <a:cubicBezTo>
                      <a:pt x="2875" y="296"/>
                      <a:pt x="2881" y="301"/>
                      <a:pt x="2888" y="301"/>
                    </a:cubicBezTo>
                    <a:close/>
                    <a:moveTo>
                      <a:pt x="2928" y="301"/>
                    </a:moveTo>
                    <a:cubicBezTo>
                      <a:pt x="2935" y="301"/>
                      <a:pt x="2940" y="296"/>
                      <a:pt x="2940" y="289"/>
                    </a:cubicBezTo>
                    <a:cubicBezTo>
                      <a:pt x="2940" y="282"/>
                      <a:pt x="2935" y="276"/>
                      <a:pt x="2928" y="276"/>
                    </a:cubicBezTo>
                    <a:cubicBezTo>
                      <a:pt x="2921" y="276"/>
                      <a:pt x="2915" y="282"/>
                      <a:pt x="2915" y="289"/>
                    </a:cubicBezTo>
                    <a:cubicBezTo>
                      <a:pt x="2915" y="296"/>
                      <a:pt x="2921" y="301"/>
                      <a:pt x="2928" y="301"/>
                    </a:cubicBezTo>
                    <a:close/>
                    <a:moveTo>
                      <a:pt x="2967" y="301"/>
                    </a:moveTo>
                    <a:cubicBezTo>
                      <a:pt x="2974" y="301"/>
                      <a:pt x="2980" y="296"/>
                      <a:pt x="2980" y="289"/>
                    </a:cubicBezTo>
                    <a:cubicBezTo>
                      <a:pt x="2980" y="282"/>
                      <a:pt x="2974" y="276"/>
                      <a:pt x="2967" y="276"/>
                    </a:cubicBezTo>
                    <a:cubicBezTo>
                      <a:pt x="2960" y="276"/>
                      <a:pt x="2954" y="282"/>
                      <a:pt x="2954" y="289"/>
                    </a:cubicBezTo>
                    <a:cubicBezTo>
                      <a:pt x="2954" y="296"/>
                      <a:pt x="2960" y="301"/>
                      <a:pt x="2967" y="301"/>
                    </a:cubicBezTo>
                    <a:close/>
                    <a:moveTo>
                      <a:pt x="3006" y="301"/>
                    </a:moveTo>
                    <a:cubicBezTo>
                      <a:pt x="3013" y="301"/>
                      <a:pt x="3019" y="296"/>
                      <a:pt x="3019" y="289"/>
                    </a:cubicBezTo>
                    <a:cubicBezTo>
                      <a:pt x="3019" y="282"/>
                      <a:pt x="3013" y="276"/>
                      <a:pt x="3006" y="276"/>
                    </a:cubicBezTo>
                    <a:cubicBezTo>
                      <a:pt x="2999" y="276"/>
                      <a:pt x="2994" y="282"/>
                      <a:pt x="2994" y="289"/>
                    </a:cubicBezTo>
                    <a:cubicBezTo>
                      <a:pt x="2994" y="296"/>
                      <a:pt x="2999" y="301"/>
                      <a:pt x="3006" y="301"/>
                    </a:cubicBezTo>
                    <a:close/>
                    <a:moveTo>
                      <a:pt x="3046" y="301"/>
                    </a:moveTo>
                    <a:cubicBezTo>
                      <a:pt x="3053" y="301"/>
                      <a:pt x="3059" y="296"/>
                      <a:pt x="3059" y="289"/>
                    </a:cubicBezTo>
                    <a:cubicBezTo>
                      <a:pt x="3059" y="282"/>
                      <a:pt x="3053" y="276"/>
                      <a:pt x="3046" y="276"/>
                    </a:cubicBezTo>
                    <a:cubicBezTo>
                      <a:pt x="3039" y="276"/>
                      <a:pt x="3033" y="282"/>
                      <a:pt x="3033" y="289"/>
                    </a:cubicBezTo>
                    <a:cubicBezTo>
                      <a:pt x="3033" y="296"/>
                      <a:pt x="3039" y="301"/>
                      <a:pt x="3046" y="301"/>
                    </a:cubicBezTo>
                    <a:close/>
                    <a:moveTo>
                      <a:pt x="3085" y="301"/>
                    </a:moveTo>
                    <a:cubicBezTo>
                      <a:pt x="3092" y="301"/>
                      <a:pt x="3098" y="296"/>
                      <a:pt x="3098" y="289"/>
                    </a:cubicBezTo>
                    <a:cubicBezTo>
                      <a:pt x="3098" y="282"/>
                      <a:pt x="3092" y="276"/>
                      <a:pt x="3085" y="276"/>
                    </a:cubicBezTo>
                    <a:cubicBezTo>
                      <a:pt x="3078" y="276"/>
                      <a:pt x="3073" y="282"/>
                      <a:pt x="3073" y="289"/>
                    </a:cubicBezTo>
                    <a:cubicBezTo>
                      <a:pt x="3073" y="296"/>
                      <a:pt x="3078" y="301"/>
                      <a:pt x="3085" y="301"/>
                    </a:cubicBezTo>
                    <a:close/>
                    <a:moveTo>
                      <a:pt x="3125" y="301"/>
                    </a:moveTo>
                    <a:cubicBezTo>
                      <a:pt x="3132" y="301"/>
                      <a:pt x="3137" y="296"/>
                      <a:pt x="3137" y="289"/>
                    </a:cubicBezTo>
                    <a:cubicBezTo>
                      <a:pt x="3137" y="282"/>
                      <a:pt x="3132" y="276"/>
                      <a:pt x="3125" y="276"/>
                    </a:cubicBezTo>
                    <a:cubicBezTo>
                      <a:pt x="3118" y="276"/>
                      <a:pt x="3112" y="282"/>
                      <a:pt x="3112" y="289"/>
                    </a:cubicBezTo>
                    <a:cubicBezTo>
                      <a:pt x="3112" y="296"/>
                      <a:pt x="3118" y="301"/>
                      <a:pt x="3125" y="301"/>
                    </a:cubicBezTo>
                    <a:close/>
                    <a:moveTo>
                      <a:pt x="3164" y="301"/>
                    </a:moveTo>
                    <a:cubicBezTo>
                      <a:pt x="3171" y="301"/>
                      <a:pt x="3177" y="296"/>
                      <a:pt x="3177" y="289"/>
                    </a:cubicBezTo>
                    <a:cubicBezTo>
                      <a:pt x="3177" y="282"/>
                      <a:pt x="3171" y="276"/>
                      <a:pt x="3164" y="276"/>
                    </a:cubicBezTo>
                    <a:cubicBezTo>
                      <a:pt x="3157" y="276"/>
                      <a:pt x="3151" y="282"/>
                      <a:pt x="3151" y="289"/>
                    </a:cubicBezTo>
                    <a:cubicBezTo>
                      <a:pt x="3151" y="296"/>
                      <a:pt x="3157" y="301"/>
                      <a:pt x="3164" y="301"/>
                    </a:cubicBezTo>
                    <a:close/>
                    <a:moveTo>
                      <a:pt x="3204" y="301"/>
                    </a:moveTo>
                    <a:cubicBezTo>
                      <a:pt x="3211" y="301"/>
                      <a:pt x="3216" y="296"/>
                      <a:pt x="3216" y="289"/>
                    </a:cubicBezTo>
                    <a:cubicBezTo>
                      <a:pt x="3216" y="282"/>
                      <a:pt x="3211" y="276"/>
                      <a:pt x="3204" y="276"/>
                    </a:cubicBezTo>
                    <a:cubicBezTo>
                      <a:pt x="3197" y="276"/>
                      <a:pt x="3191" y="282"/>
                      <a:pt x="3191" y="289"/>
                    </a:cubicBezTo>
                    <a:cubicBezTo>
                      <a:pt x="3191" y="296"/>
                      <a:pt x="3197" y="301"/>
                      <a:pt x="3204" y="301"/>
                    </a:cubicBezTo>
                    <a:close/>
                    <a:moveTo>
                      <a:pt x="3243" y="301"/>
                    </a:moveTo>
                    <a:cubicBezTo>
                      <a:pt x="3250" y="301"/>
                      <a:pt x="3256" y="296"/>
                      <a:pt x="3256" y="289"/>
                    </a:cubicBezTo>
                    <a:cubicBezTo>
                      <a:pt x="3256" y="282"/>
                      <a:pt x="3250" y="276"/>
                      <a:pt x="3243" y="276"/>
                    </a:cubicBezTo>
                    <a:cubicBezTo>
                      <a:pt x="3236" y="276"/>
                      <a:pt x="3230" y="282"/>
                      <a:pt x="3230" y="289"/>
                    </a:cubicBezTo>
                    <a:cubicBezTo>
                      <a:pt x="3230" y="296"/>
                      <a:pt x="3236" y="301"/>
                      <a:pt x="3243" y="301"/>
                    </a:cubicBezTo>
                    <a:close/>
                    <a:moveTo>
                      <a:pt x="3282" y="301"/>
                    </a:moveTo>
                    <a:cubicBezTo>
                      <a:pt x="3289" y="301"/>
                      <a:pt x="3295" y="296"/>
                      <a:pt x="3295" y="289"/>
                    </a:cubicBezTo>
                    <a:cubicBezTo>
                      <a:pt x="3295" y="282"/>
                      <a:pt x="3289" y="276"/>
                      <a:pt x="3282" y="276"/>
                    </a:cubicBezTo>
                    <a:cubicBezTo>
                      <a:pt x="3275" y="276"/>
                      <a:pt x="3270" y="282"/>
                      <a:pt x="3270" y="289"/>
                    </a:cubicBezTo>
                    <a:cubicBezTo>
                      <a:pt x="3270" y="296"/>
                      <a:pt x="3275" y="301"/>
                      <a:pt x="3282" y="301"/>
                    </a:cubicBezTo>
                    <a:close/>
                    <a:moveTo>
                      <a:pt x="3322" y="301"/>
                    </a:moveTo>
                    <a:cubicBezTo>
                      <a:pt x="3329" y="301"/>
                      <a:pt x="3335" y="296"/>
                      <a:pt x="3335" y="289"/>
                    </a:cubicBezTo>
                    <a:cubicBezTo>
                      <a:pt x="3335" y="282"/>
                      <a:pt x="3329" y="276"/>
                      <a:pt x="3322" y="276"/>
                    </a:cubicBezTo>
                    <a:cubicBezTo>
                      <a:pt x="3315" y="276"/>
                      <a:pt x="3309" y="282"/>
                      <a:pt x="3309" y="289"/>
                    </a:cubicBezTo>
                    <a:cubicBezTo>
                      <a:pt x="3309" y="296"/>
                      <a:pt x="3315" y="301"/>
                      <a:pt x="3322" y="301"/>
                    </a:cubicBezTo>
                    <a:close/>
                    <a:moveTo>
                      <a:pt x="3361" y="301"/>
                    </a:moveTo>
                    <a:cubicBezTo>
                      <a:pt x="3368" y="301"/>
                      <a:pt x="3374" y="296"/>
                      <a:pt x="3374" y="289"/>
                    </a:cubicBezTo>
                    <a:cubicBezTo>
                      <a:pt x="3374" y="282"/>
                      <a:pt x="3368" y="276"/>
                      <a:pt x="3361" y="276"/>
                    </a:cubicBezTo>
                    <a:cubicBezTo>
                      <a:pt x="3354" y="276"/>
                      <a:pt x="3348" y="282"/>
                      <a:pt x="3348" y="289"/>
                    </a:cubicBezTo>
                    <a:cubicBezTo>
                      <a:pt x="3348" y="296"/>
                      <a:pt x="3354" y="301"/>
                      <a:pt x="3361" y="301"/>
                    </a:cubicBezTo>
                    <a:close/>
                    <a:moveTo>
                      <a:pt x="3401" y="301"/>
                    </a:moveTo>
                    <a:cubicBezTo>
                      <a:pt x="3408" y="301"/>
                      <a:pt x="3413" y="296"/>
                      <a:pt x="3413" y="289"/>
                    </a:cubicBezTo>
                    <a:cubicBezTo>
                      <a:pt x="3413" y="282"/>
                      <a:pt x="3408" y="276"/>
                      <a:pt x="3401" y="276"/>
                    </a:cubicBezTo>
                    <a:cubicBezTo>
                      <a:pt x="3394" y="276"/>
                      <a:pt x="3388" y="282"/>
                      <a:pt x="3388" y="289"/>
                    </a:cubicBezTo>
                    <a:cubicBezTo>
                      <a:pt x="3388" y="296"/>
                      <a:pt x="3394" y="301"/>
                      <a:pt x="3401" y="301"/>
                    </a:cubicBezTo>
                    <a:close/>
                    <a:moveTo>
                      <a:pt x="3440" y="301"/>
                    </a:moveTo>
                    <a:cubicBezTo>
                      <a:pt x="3447" y="301"/>
                      <a:pt x="3453" y="296"/>
                      <a:pt x="3453" y="289"/>
                    </a:cubicBezTo>
                    <a:cubicBezTo>
                      <a:pt x="3453" y="282"/>
                      <a:pt x="3447" y="276"/>
                      <a:pt x="3440" y="276"/>
                    </a:cubicBezTo>
                    <a:cubicBezTo>
                      <a:pt x="3433" y="276"/>
                      <a:pt x="3427" y="282"/>
                      <a:pt x="3427" y="289"/>
                    </a:cubicBezTo>
                    <a:cubicBezTo>
                      <a:pt x="3427" y="296"/>
                      <a:pt x="3433" y="301"/>
                      <a:pt x="3440" y="301"/>
                    </a:cubicBezTo>
                    <a:close/>
                    <a:moveTo>
                      <a:pt x="3480" y="301"/>
                    </a:moveTo>
                    <a:cubicBezTo>
                      <a:pt x="3487" y="301"/>
                      <a:pt x="3492" y="296"/>
                      <a:pt x="3492" y="289"/>
                    </a:cubicBezTo>
                    <a:cubicBezTo>
                      <a:pt x="3492" y="282"/>
                      <a:pt x="3487" y="276"/>
                      <a:pt x="3480" y="276"/>
                    </a:cubicBezTo>
                    <a:cubicBezTo>
                      <a:pt x="3472" y="276"/>
                      <a:pt x="3467" y="282"/>
                      <a:pt x="3467" y="289"/>
                    </a:cubicBezTo>
                    <a:cubicBezTo>
                      <a:pt x="3467" y="296"/>
                      <a:pt x="3472" y="301"/>
                      <a:pt x="3480" y="301"/>
                    </a:cubicBezTo>
                    <a:close/>
                    <a:moveTo>
                      <a:pt x="3519" y="301"/>
                    </a:moveTo>
                    <a:cubicBezTo>
                      <a:pt x="3526" y="301"/>
                      <a:pt x="3532" y="296"/>
                      <a:pt x="3532" y="289"/>
                    </a:cubicBezTo>
                    <a:cubicBezTo>
                      <a:pt x="3532" y="282"/>
                      <a:pt x="3526" y="276"/>
                      <a:pt x="3519" y="276"/>
                    </a:cubicBezTo>
                    <a:cubicBezTo>
                      <a:pt x="3512" y="276"/>
                      <a:pt x="3506" y="282"/>
                      <a:pt x="3506" y="289"/>
                    </a:cubicBezTo>
                    <a:cubicBezTo>
                      <a:pt x="3506" y="296"/>
                      <a:pt x="3512" y="301"/>
                      <a:pt x="3519" y="301"/>
                    </a:cubicBezTo>
                    <a:close/>
                    <a:moveTo>
                      <a:pt x="89" y="341"/>
                    </a:moveTo>
                    <a:cubicBezTo>
                      <a:pt x="96" y="341"/>
                      <a:pt x="102" y="335"/>
                      <a:pt x="102" y="328"/>
                    </a:cubicBezTo>
                    <a:cubicBezTo>
                      <a:pt x="102" y="321"/>
                      <a:pt x="96" y="315"/>
                      <a:pt x="89" y="315"/>
                    </a:cubicBezTo>
                    <a:cubicBezTo>
                      <a:pt x="82" y="315"/>
                      <a:pt x="76" y="321"/>
                      <a:pt x="76" y="328"/>
                    </a:cubicBezTo>
                    <a:cubicBezTo>
                      <a:pt x="76" y="335"/>
                      <a:pt x="82" y="341"/>
                      <a:pt x="89" y="341"/>
                    </a:cubicBezTo>
                    <a:close/>
                    <a:moveTo>
                      <a:pt x="128" y="341"/>
                    </a:moveTo>
                    <a:cubicBezTo>
                      <a:pt x="136" y="341"/>
                      <a:pt x="141" y="335"/>
                      <a:pt x="141" y="328"/>
                    </a:cubicBezTo>
                    <a:cubicBezTo>
                      <a:pt x="141" y="321"/>
                      <a:pt x="136" y="315"/>
                      <a:pt x="128" y="315"/>
                    </a:cubicBezTo>
                    <a:cubicBezTo>
                      <a:pt x="121" y="315"/>
                      <a:pt x="116" y="321"/>
                      <a:pt x="116" y="328"/>
                    </a:cubicBezTo>
                    <a:cubicBezTo>
                      <a:pt x="116" y="335"/>
                      <a:pt x="121" y="341"/>
                      <a:pt x="128" y="341"/>
                    </a:cubicBezTo>
                    <a:close/>
                    <a:moveTo>
                      <a:pt x="168" y="341"/>
                    </a:moveTo>
                    <a:cubicBezTo>
                      <a:pt x="175" y="341"/>
                      <a:pt x="181" y="335"/>
                      <a:pt x="181" y="328"/>
                    </a:cubicBezTo>
                    <a:cubicBezTo>
                      <a:pt x="181" y="321"/>
                      <a:pt x="175" y="315"/>
                      <a:pt x="168" y="315"/>
                    </a:cubicBezTo>
                    <a:cubicBezTo>
                      <a:pt x="161" y="315"/>
                      <a:pt x="155" y="321"/>
                      <a:pt x="155" y="328"/>
                    </a:cubicBezTo>
                    <a:cubicBezTo>
                      <a:pt x="155" y="335"/>
                      <a:pt x="161" y="341"/>
                      <a:pt x="168" y="341"/>
                    </a:cubicBezTo>
                    <a:close/>
                    <a:moveTo>
                      <a:pt x="207" y="341"/>
                    </a:moveTo>
                    <a:cubicBezTo>
                      <a:pt x="214" y="341"/>
                      <a:pt x="220" y="335"/>
                      <a:pt x="220" y="328"/>
                    </a:cubicBezTo>
                    <a:cubicBezTo>
                      <a:pt x="220" y="321"/>
                      <a:pt x="214" y="315"/>
                      <a:pt x="207" y="315"/>
                    </a:cubicBezTo>
                    <a:cubicBezTo>
                      <a:pt x="200" y="315"/>
                      <a:pt x="195" y="321"/>
                      <a:pt x="195" y="328"/>
                    </a:cubicBezTo>
                    <a:cubicBezTo>
                      <a:pt x="195" y="335"/>
                      <a:pt x="200" y="341"/>
                      <a:pt x="207" y="341"/>
                    </a:cubicBezTo>
                    <a:close/>
                    <a:moveTo>
                      <a:pt x="247" y="341"/>
                    </a:moveTo>
                    <a:cubicBezTo>
                      <a:pt x="254" y="341"/>
                      <a:pt x="259" y="335"/>
                      <a:pt x="259" y="328"/>
                    </a:cubicBezTo>
                    <a:cubicBezTo>
                      <a:pt x="259" y="321"/>
                      <a:pt x="254" y="315"/>
                      <a:pt x="247" y="315"/>
                    </a:cubicBezTo>
                    <a:cubicBezTo>
                      <a:pt x="240" y="315"/>
                      <a:pt x="234" y="321"/>
                      <a:pt x="234" y="328"/>
                    </a:cubicBezTo>
                    <a:cubicBezTo>
                      <a:pt x="234" y="335"/>
                      <a:pt x="240" y="341"/>
                      <a:pt x="247" y="341"/>
                    </a:cubicBezTo>
                    <a:close/>
                    <a:moveTo>
                      <a:pt x="286" y="341"/>
                    </a:moveTo>
                    <a:cubicBezTo>
                      <a:pt x="293" y="341"/>
                      <a:pt x="299" y="335"/>
                      <a:pt x="299" y="328"/>
                    </a:cubicBezTo>
                    <a:cubicBezTo>
                      <a:pt x="299" y="321"/>
                      <a:pt x="293" y="315"/>
                      <a:pt x="286" y="315"/>
                    </a:cubicBezTo>
                    <a:cubicBezTo>
                      <a:pt x="279" y="315"/>
                      <a:pt x="273" y="321"/>
                      <a:pt x="273" y="328"/>
                    </a:cubicBezTo>
                    <a:cubicBezTo>
                      <a:pt x="273" y="335"/>
                      <a:pt x="279" y="341"/>
                      <a:pt x="286" y="341"/>
                    </a:cubicBezTo>
                    <a:close/>
                    <a:moveTo>
                      <a:pt x="326" y="341"/>
                    </a:moveTo>
                    <a:cubicBezTo>
                      <a:pt x="333" y="341"/>
                      <a:pt x="338" y="335"/>
                      <a:pt x="338" y="328"/>
                    </a:cubicBezTo>
                    <a:cubicBezTo>
                      <a:pt x="338" y="321"/>
                      <a:pt x="333" y="315"/>
                      <a:pt x="326" y="315"/>
                    </a:cubicBezTo>
                    <a:cubicBezTo>
                      <a:pt x="319" y="315"/>
                      <a:pt x="313" y="321"/>
                      <a:pt x="313" y="328"/>
                    </a:cubicBezTo>
                    <a:cubicBezTo>
                      <a:pt x="313" y="335"/>
                      <a:pt x="319" y="341"/>
                      <a:pt x="326" y="341"/>
                    </a:cubicBezTo>
                    <a:close/>
                    <a:moveTo>
                      <a:pt x="365" y="341"/>
                    </a:moveTo>
                    <a:cubicBezTo>
                      <a:pt x="372" y="341"/>
                      <a:pt x="378" y="335"/>
                      <a:pt x="378" y="328"/>
                    </a:cubicBezTo>
                    <a:cubicBezTo>
                      <a:pt x="378" y="321"/>
                      <a:pt x="372" y="315"/>
                      <a:pt x="365" y="315"/>
                    </a:cubicBezTo>
                    <a:cubicBezTo>
                      <a:pt x="358" y="315"/>
                      <a:pt x="352" y="321"/>
                      <a:pt x="352" y="328"/>
                    </a:cubicBezTo>
                    <a:cubicBezTo>
                      <a:pt x="352" y="335"/>
                      <a:pt x="358" y="341"/>
                      <a:pt x="365" y="341"/>
                    </a:cubicBezTo>
                    <a:close/>
                    <a:moveTo>
                      <a:pt x="404" y="341"/>
                    </a:moveTo>
                    <a:cubicBezTo>
                      <a:pt x="411" y="341"/>
                      <a:pt x="417" y="335"/>
                      <a:pt x="417" y="328"/>
                    </a:cubicBezTo>
                    <a:cubicBezTo>
                      <a:pt x="417" y="321"/>
                      <a:pt x="411" y="315"/>
                      <a:pt x="404" y="315"/>
                    </a:cubicBezTo>
                    <a:cubicBezTo>
                      <a:pt x="397" y="315"/>
                      <a:pt x="392" y="321"/>
                      <a:pt x="392" y="328"/>
                    </a:cubicBezTo>
                    <a:cubicBezTo>
                      <a:pt x="392" y="335"/>
                      <a:pt x="397" y="341"/>
                      <a:pt x="404" y="341"/>
                    </a:cubicBezTo>
                    <a:close/>
                    <a:moveTo>
                      <a:pt x="444" y="341"/>
                    </a:moveTo>
                    <a:cubicBezTo>
                      <a:pt x="451" y="341"/>
                      <a:pt x="457" y="335"/>
                      <a:pt x="457" y="328"/>
                    </a:cubicBezTo>
                    <a:cubicBezTo>
                      <a:pt x="457" y="321"/>
                      <a:pt x="451" y="315"/>
                      <a:pt x="444" y="315"/>
                    </a:cubicBezTo>
                    <a:cubicBezTo>
                      <a:pt x="437" y="315"/>
                      <a:pt x="431" y="321"/>
                      <a:pt x="431" y="328"/>
                    </a:cubicBezTo>
                    <a:cubicBezTo>
                      <a:pt x="431" y="335"/>
                      <a:pt x="437" y="341"/>
                      <a:pt x="444" y="341"/>
                    </a:cubicBezTo>
                    <a:close/>
                    <a:moveTo>
                      <a:pt x="483" y="341"/>
                    </a:moveTo>
                    <a:cubicBezTo>
                      <a:pt x="490" y="341"/>
                      <a:pt x="496" y="335"/>
                      <a:pt x="496" y="328"/>
                    </a:cubicBezTo>
                    <a:cubicBezTo>
                      <a:pt x="496" y="321"/>
                      <a:pt x="490" y="315"/>
                      <a:pt x="483" y="315"/>
                    </a:cubicBezTo>
                    <a:cubicBezTo>
                      <a:pt x="476" y="315"/>
                      <a:pt x="471" y="321"/>
                      <a:pt x="471" y="328"/>
                    </a:cubicBezTo>
                    <a:cubicBezTo>
                      <a:pt x="471" y="335"/>
                      <a:pt x="476" y="341"/>
                      <a:pt x="483" y="341"/>
                    </a:cubicBezTo>
                    <a:close/>
                    <a:moveTo>
                      <a:pt x="523" y="341"/>
                    </a:moveTo>
                    <a:cubicBezTo>
                      <a:pt x="530" y="341"/>
                      <a:pt x="535" y="335"/>
                      <a:pt x="535" y="328"/>
                    </a:cubicBezTo>
                    <a:cubicBezTo>
                      <a:pt x="535" y="321"/>
                      <a:pt x="530" y="315"/>
                      <a:pt x="523" y="315"/>
                    </a:cubicBezTo>
                    <a:cubicBezTo>
                      <a:pt x="516" y="315"/>
                      <a:pt x="510" y="321"/>
                      <a:pt x="510" y="328"/>
                    </a:cubicBezTo>
                    <a:cubicBezTo>
                      <a:pt x="510" y="335"/>
                      <a:pt x="516" y="341"/>
                      <a:pt x="523" y="341"/>
                    </a:cubicBezTo>
                    <a:close/>
                    <a:moveTo>
                      <a:pt x="562" y="341"/>
                    </a:moveTo>
                    <a:cubicBezTo>
                      <a:pt x="569" y="341"/>
                      <a:pt x="575" y="335"/>
                      <a:pt x="575" y="328"/>
                    </a:cubicBezTo>
                    <a:cubicBezTo>
                      <a:pt x="575" y="321"/>
                      <a:pt x="569" y="315"/>
                      <a:pt x="562" y="315"/>
                    </a:cubicBezTo>
                    <a:cubicBezTo>
                      <a:pt x="555" y="315"/>
                      <a:pt x="549" y="321"/>
                      <a:pt x="549" y="328"/>
                    </a:cubicBezTo>
                    <a:cubicBezTo>
                      <a:pt x="549" y="335"/>
                      <a:pt x="555" y="341"/>
                      <a:pt x="562" y="341"/>
                    </a:cubicBezTo>
                    <a:close/>
                    <a:moveTo>
                      <a:pt x="602" y="316"/>
                    </a:moveTo>
                    <a:cubicBezTo>
                      <a:pt x="595" y="316"/>
                      <a:pt x="589" y="321"/>
                      <a:pt x="589" y="328"/>
                    </a:cubicBezTo>
                    <a:cubicBezTo>
                      <a:pt x="589" y="335"/>
                      <a:pt x="595" y="340"/>
                      <a:pt x="602" y="340"/>
                    </a:cubicBezTo>
                    <a:cubicBezTo>
                      <a:pt x="608" y="340"/>
                      <a:pt x="614" y="335"/>
                      <a:pt x="614" y="328"/>
                    </a:cubicBezTo>
                    <a:cubicBezTo>
                      <a:pt x="614" y="321"/>
                      <a:pt x="608" y="316"/>
                      <a:pt x="602" y="316"/>
                    </a:cubicBezTo>
                    <a:close/>
                    <a:moveTo>
                      <a:pt x="641" y="341"/>
                    </a:moveTo>
                    <a:cubicBezTo>
                      <a:pt x="648" y="341"/>
                      <a:pt x="654" y="335"/>
                      <a:pt x="654" y="328"/>
                    </a:cubicBezTo>
                    <a:cubicBezTo>
                      <a:pt x="654" y="321"/>
                      <a:pt x="648" y="315"/>
                      <a:pt x="641" y="315"/>
                    </a:cubicBezTo>
                    <a:cubicBezTo>
                      <a:pt x="634" y="315"/>
                      <a:pt x="628" y="321"/>
                      <a:pt x="628" y="328"/>
                    </a:cubicBezTo>
                    <a:cubicBezTo>
                      <a:pt x="628" y="335"/>
                      <a:pt x="634" y="341"/>
                      <a:pt x="641" y="341"/>
                    </a:cubicBezTo>
                    <a:close/>
                    <a:moveTo>
                      <a:pt x="680" y="341"/>
                    </a:moveTo>
                    <a:cubicBezTo>
                      <a:pt x="687" y="341"/>
                      <a:pt x="693" y="335"/>
                      <a:pt x="693" y="328"/>
                    </a:cubicBezTo>
                    <a:cubicBezTo>
                      <a:pt x="693" y="321"/>
                      <a:pt x="687" y="315"/>
                      <a:pt x="680" y="315"/>
                    </a:cubicBezTo>
                    <a:cubicBezTo>
                      <a:pt x="673" y="315"/>
                      <a:pt x="668" y="321"/>
                      <a:pt x="668" y="328"/>
                    </a:cubicBezTo>
                    <a:cubicBezTo>
                      <a:pt x="668" y="335"/>
                      <a:pt x="673" y="341"/>
                      <a:pt x="680" y="341"/>
                    </a:cubicBezTo>
                    <a:close/>
                    <a:moveTo>
                      <a:pt x="720" y="341"/>
                    </a:moveTo>
                    <a:cubicBezTo>
                      <a:pt x="727" y="341"/>
                      <a:pt x="733" y="335"/>
                      <a:pt x="733" y="328"/>
                    </a:cubicBezTo>
                    <a:cubicBezTo>
                      <a:pt x="733" y="321"/>
                      <a:pt x="727" y="315"/>
                      <a:pt x="720" y="315"/>
                    </a:cubicBezTo>
                    <a:cubicBezTo>
                      <a:pt x="713" y="315"/>
                      <a:pt x="707" y="321"/>
                      <a:pt x="707" y="328"/>
                    </a:cubicBezTo>
                    <a:cubicBezTo>
                      <a:pt x="707" y="335"/>
                      <a:pt x="713" y="341"/>
                      <a:pt x="720" y="341"/>
                    </a:cubicBezTo>
                    <a:close/>
                    <a:moveTo>
                      <a:pt x="759" y="341"/>
                    </a:moveTo>
                    <a:cubicBezTo>
                      <a:pt x="766" y="341"/>
                      <a:pt x="772" y="335"/>
                      <a:pt x="772" y="328"/>
                    </a:cubicBezTo>
                    <a:cubicBezTo>
                      <a:pt x="772" y="321"/>
                      <a:pt x="766" y="315"/>
                      <a:pt x="759" y="315"/>
                    </a:cubicBezTo>
                    <a:cubicBezTo>
                      <a:pt x="752" y="315"/>
                      <a:pt x="747" y="321"/>
                      <a:pt x="747" y="328"/>
                    </a:cubicBezTo>
                    <a:cubicBezTo>
                      <a:pt x="747" y="335"/>
                      <a:pt x="752" y="341"/>
                      <a:pt x="759" y="341"/>
                    </a:cubicBezTo>
                    <a:close/>
                    <a:moveTo>
                      <a:pt x="799" y="341"/>
                    </a:moveTo>
                    <a:cubicBezTo>
                      <a:pt x="806" y="341"/>
                      <a:pt x="811" y="335"/>
                      <a:pt x="811" y="328"/>
                    </a:cubicBezTo>
                    <a:cubicBezTo>
                      <a:pt x="811" y="321"/>
                      <a:pt x="806" y="315"/>
                      <a:pt x="799" y="315"/>
                    </a:cubicBezTo>
                    <a:cubicBezTo>
                      <a:pt x="792" y="315"/>
                      <a:pt x="786" y="321"/>
                      <a:pt x="786" y="328"/>
                    </a:cubicBezTo>
                    <a:cubicBezTo>
                      <a:pt x="786" y="335"/>
                      <a:pt x="792" y="341"/>
                      <a:pt x="799" y="341"/>
                    </a:cubicBezTo>
                    <a:close/>
                    <a:moveTo>
                      <a:pt x="838" y="341"/>
                    </a:moveTo>
                    <a:cubicBezTo>
                      <a:pt x="845" y="341"/>
                      <a:pt x="851" y="335"/>
                      <a:pt x="851" y="328"/>
                    </a:cubicBezTo>
                    <a:cubicBezTo>
                      <a:pt x="851" y="321"/>
                      <a:pt x="845" y="315"/>
                      <a:pt x="838" y="315"/>
                    </a:cubicBezTo>
                    <a:cubicBezTo>
                      <a:pt x="831" y="315"/>
                      <a:pt x="825" y="321"/>
                      <a:pt x="825" y="328"/>
                    </a:cubicBezTo>
                    <a:cubicBezTo>
                      <a:pt x="825" y="335"/>
                      <a:pt x="831" y="341"/>
                      <a:pt x="838" y="341"/>
                    </a:cubicBezTo>
                    <a:close/>
                    <a:moveTo>
                      <a:pt x="956" y="341"/>
                    </a:moveTo>
                    <a:cubicBezTo>
                      <a:pt x="963" y="341"/>
                      <a:pt x="969" y="335"/>
                      <a:pt x="969" y="328"/>
                    </a:cubicBezTo>
                    <a:cubicBezTo>
                      <a:pt x="969" y="321"/>
                      <a:pt x="963" y="315"/>
                      <a:pt x="956" y="315"/>
                    </a:cubicBezTo>
                    <a:cubicBezTo>
                      <a:pt x="949" y="315"/>
                      <a:pt x="944" y="321"/>
                      <a:pt x="944" y="328"/>
                    </a:cubicBezTo>
                    <a:cubicBezTo>
                      <a:pt x="944" y="335"/>
                      <a:pt x="949" y="341"/>
                      <a:pt x="956" y="341"/>
                    </a:cubicBezTo>
                    <a:close/>
                    <a:moveTo>
                      <a:pt x="996" y="341"/>
                    </a:moveTo>
                    <a:cubicBezTo>
                      <a:pt x="1003" y="341"/>
                      <a:pt x="1009" y="335"/>
                      <a:pt x="1009" y="328"/>
                    </a:cubicBezTo>
                    <a:cubicBezTo>
                      <a:pt x="1009" y="321"/>
                      <a:pt x="1003" y="315"/>
                      <a:pt x="996" y="315"/>
                    </a:cubicBezTo>
                    <a:cubicBezTo>
                      <a:pt x="989" y="315"/>
                      <a:pt x="983" y="321"/>
                      <a:pt x="983" y="328"/>
                    </a:cubicBezTo>
                    <a:cubicBezTo>
                      <a:pt x="983" y="335"/>
                      <a:pt x="989" y="341"/>
                      <a:pt x="996" y="341"/>
                    </a:cubicBezTo>
                    <a:close/>
                    <a:moveTo>
                      <a:pt x="1035" y="341"/>
                    </a:moveTo>
                    <a:cubicBezTo>
                      <a:pt x="1042" y="341"/>
                      <a:pt x="1048" y="335"/>
                      <a:pt x="1048" y="328"/>
                    </a:cubicBezTo>
                    <a:cubicBezTo>
                      <a:pt x="1048" y="321"/>
                      <a:pt x="1042" y="315"/>
                      <a:pt x="1035" y="315"/>
                    </a:cubicBezTo>
                    <a:cubicBezTo>
                      <a:pt x="1028" y="315"/>
                      <a:pt x="1022" y="321"/>
                      <a:pt x="1022" y="328"/>
                    </a:cubicBezTo>
                    <a:cubicBezTo>
                      <a:pt x="1022" y="335"/>
                      <a:pt x="1028" y="341"/>
                      <a:pt x="1035" y="341"/>
                    </a:cubicBezTo>
                    <a:close/>
                    <a:moveTo>
                      <a:pt x="1153" y="319"/>
                    </a:moveTo>
                    <a:cubicBezTo>
                      <a:pt x="1148" y="319"/>
                      <a:pt x="1144" y="323"/>
                      <a:pt x="1144" y="328"/>
                    </a:cubicBezTo>
                    <a:cubicBezTo>
                      <a:pt x="1144" y="333"/>
                      <a:pt x="1148" y="337"/>
                      <a:pt x="1153" y="337"/>
                    </a:cubicBezTo>
                    <a:cubicBezTo>
                      <a:pt x="1159" y="337"/>
                      <a:pt x="1163" y="333"/>
                      <a:pt x="1163" y="328"/>
                    </a:cubicBezTo>
                    <a:cubicBezTo>
                      <a:pt x="1163" y="323"/>
                      <a:pt x="1159" y="319"/>
                      <a:pt x="1153" y="319"/>
                    </a:cubicBezTo>
                    <a:close/>
                    <a:moveTo>
                      <a:pt x="1193" y="341"/>
                    </a:moveTo>
                    <a:cubicBezTo>
                      <a:pt x="1200" y="341"/>
                      <a:pt x="1206" y="335"/>
                      <a:pt x="1206" y="328"/>
                    </a:cubicBezTo>
                    <a:cubicBezTo>
                      <a:pt x="1206" y="321"/>
                      <a:pt x="1200" y="315"/>
                      <a:pt x="1193" y="315"/>
                    </a:cubicBezTo>
                    <a:cubicBezTo>
                      <a:pt x="1186" y="315"/>
                      <a:pt x="1180" y="321"/>
                      <a:pt x="1180" y="328"/>
                    </a:cubicBezTo>
                    <a:cubicBezTo>
                      <a:pt x="1180" y="335"/>
                      <a:pt x="1186" y="341"/>
                      <a:pt x="1193" y="341"/>
                    </a:cubicBezTo>
                    <a:close/>
                    <a:moveTo>
                      <a:pt x="1232" y="341"/>
                    </a:moveTo>
                    <a:cubicBezTo>
                      <a:pt x="1239" y="341"/>
                      <a:pt x="1245" y="335"/>
                      <a:pt x="1245" y="328"/>
                    </a:cubicBezTo>
                    <a:cubicBezTo>
                      <a:pt x="1245" y="321"/>
                      <a:pt x="1239" y="315"/>
                      <a:pt x="1232" y="315"/>
                    </a:cubicBezTo>
                    <a:cubicBezTo>
                      <a:pt x="1225" y="315"/>
                      <a:pt x="1220" y="321"/>
                      <a:pt x="1220" y="328"/>
                    </a:cubicBezTo>
                    <a:cubicBezTo>
                      <a:pt x="1220" y="335"/>
                      <a:pt x="1225" y="341"/>
                      <a:pt x="1232" y="341"/>
                    </a:cubicBezTo>
                    <a:close/>
                    <a:moveTo>
                      <a:pt x="1272" y="341"/>
                    </a:moveTo>
                    <a:cubicBezTo>
                      <a:pt x="1279" y="341"/>
                      <a:pt x="1285" y="335"/>
                      <a:pt x="1285" y="328"/>
                    </a:cubicBezTo>
                    <a:cubicBezTo>
                      <a:pt x="1285" y="321"/>
                      <a:pt x="1279" y="315"/>
                      <a:pt x="1272" y="315"/>
                    </a:cubicBezTo>
                    <a:cubicBezTo>
                      <a:pt x="1265" y="315"/>
                      <a:pt x="1259" y="321"/>
                      <a:pt x="1259" y="328"/>
                    </a:cubicBezTo>
                    <a:cubicBezTo>
                      <a:pt x="1259" y="335"/>
                      <a:pt x="1265" y="341"/>
                      <a:pt x="1272" y="341"/>
                    </a:cubicBezTo>
                    <a:close/>
                    <a:moveTo>
                      <a:pt x="1311" y="341"/>
                    </a:moveTo>
                    <a:cubicBezTo>
                      <a:pt x="1318" y="341"/>
                      <a:pt x="1324" y="335"/>
                      <a:pt x="1324" y="328"/>
                    </a:cubicBezTo>
                    <a:cubicBezTo>
                      <a:pt x="1324" y="321"/>
                      <a:pt x="1318" y="315"/>
                      <a:pt x="1311" y="315"/>
                    </a:cubicBezTo>
                    <a:cubicBezTo>
                      <a:pt x="1304" y="315"/>
                      <a:pt x="1298" y="321"/>
                      <a:pt x="1298" y="328"/>
                    </a:cubicBezTo>
                    <a:cubicBezTo>
                      <a:pt x="1298" y="335"/>
                      <a:pt x="1304" y="341"/>
                      <a:pt x="1311" y="341"/>
                    </a:cubicBezTo>
                    <a:close/>
                    <a:moveTo>
                      <a:pt x="1863" y="341"/>
                    </a:moveTo>
                    <a:cubicBezTo>
                      <a:pt x="1870" y="341"/>
                      <a:pt x="1876" y="335"/>
                      <a:pt x="1876" y="328"/>
                    </a:cubicBezTo>
                    <a:cubicBezTo>
                      <a:pt x="1876" y="321"/>
                      <a:pt x="1870" y="315"/>
                      <a:pt x="1863" y="315"/>
                    </a:cubicBezTo>
                    <a:cubicBezTo>
                      <a:pt x="1856" y="315"/>
                      <a:pt x="1850" y="321"/>
                      <a:pt x="1850" y="328"/>
                    </a:cubicBezTo>
                    <a:cubicBezTo>
                      <a:pt x="1850" y="335"/>
                      <a:pt x="1856" y="341"/>
                      <a:pt x="1863" y="341"/>
                    </a:cubicBezTo>
                    <a:close/>
                    <a:moveTo>
                      <a:pt x="1903" y="341"/>
                    </a:moveTo>
                    <a:cubicBezTo>
                      <a:pt x="1910" y="341"/>
                      <a:pt x="1915" y="335"/>
                      <a:pt x="1915" y="328"/>
                    </a:cubicBezTo>
                    <a:cubicBezTo>
                      <a:pt x="1915" y="321"/>
                      <a:pt x="1910" y="315"/>
                      <a:pt x="1903" y="315"/>
                    </a:cubicBezTo>
                    <a:cubicBezTo>
                      <a:pt x="1896" y="315"/>
                      <a:pt x="1890" y="321"/>
                      <a:pt x="1890" y="328"/>
                    </a:cubicBezTo>
                    <a:cubicBezTo>
                      <a:pt x="1890" y="335"/>
                      <a:pt x="1896" y="341"/>
                      <a:pt x="1903" y="341"/>
                    </a:cubicBezTo>
                    <a:close/>
                    <a:moveTo>
                      <a:pt x="1942" y="341"/>
                    </a:moveTo>
                    <a:cubicBezTo>
                      <a:pt x="1949" y="341"/>
                      <a:pt x="1955" y="335"/>
                      <a:pt x="1955" y="328"/>
                    </a:cubicBezTo>
                    <a:cubicBezTo>
                      <a:pt x="1955" y="321"/>
                      <a:pt x="1949" y="315"/>
                      <a:pt x="1942" y="315"/>
                    </a:cubicBezTo>
                    <a:cubicBezTo>
                      <a:pt x="1935" y="315"/>
                      <a:pt x="1929" y="321"/>
                      <a:pt x="1929" y="328"/>
                    </a:cubicBezTo>
                    <a:cubicBezTo>
                      <a:pt x="1929" y="335"/>
                      <a:pt x="1935" y="341"/>
                      <a:pt x="1942" y="341"/>
                    </a:cubicBezTo>
                    <a:close/>
                    <a:moveTo>
                      <a:pt x="1981" y="341"/>
                    </a:moveTo>
                    <a:cubicBezTo>
                      <a:pt x="1988" y="341"/>
                      <a:pt x="1994" y="335"/>
                      <a:pt x="1994" y="328"/>
                    </a:cubicBezTo>
                    <a:cubicBezTo>
                      <a:pt x="1994" y="321"/>
                      <a:pt x="1988" y="315"/>
                      <a:pt x="1981" y="315"/>
                    </a:cubicBezTo>
                    <a:cubicBezTo>
                      <a:pt x="1974" y="315"/>
                      <a:pt x="1969" y="321"/>
                      <a:pt x="1969" y="328"/>
                    </a:cubicBezTo>
                    <a:cubicBezTo>
                      <a:pt x="1969" y="335"/>
                      <a:pt x="1974" y="341"/>
                      <a:pt x="1981" y="341"/>
                    </a:cubicBezTo>
                    <a:close/>
                    <a:moveTo>
                      <a:pt x="2021" y="315"/>
                    </a:moveTo>
                    <a:cubicBezTo>
                      <a:pt x="2014" y="315"/>
                      <a:pt x="2008" y="321"/>
                      <a:pt x="2008" y="328"/>
                    </a:cubicBezTo>
                    <a:cubicBezTo>
                      <a:pt x="2008" y="335"/>
                      <a:pt x="2014" y="341"/>
                      <a:pt x="2021" y="341"/>
                    </a:cubicBezTo>
                    <a:cubicBezTo>
                      <a:pt x="2028" y="341"/>
                      <a:pt x="2034" y="335"/>
                      <a:pt x="2034" y="328"/>
                    </a:cubicBezTo>
                    <a:cubicBezTo>
                      <a:pt x="2034" y="321"/>
                      <a:pt x="2028" y="315"/>
                      <a:pt x="2021" y="315"/>
                    </a:cubicBezTo>
                    <a:close/>
                    <a:moveTo>
                      <a:pt x="2060" y="315"/>
                    </a:moveTo>
                    <a:cubicBezTo>
                      <a:pt x="2053" y="315"/>
                      <a:pt x="2048" y="321"/>
                      <a:pt x="2048" y="328"/>
                    </a:cubicBezTo>
                    <a:cubicBezTo>
                      <a:pt x="2048" y="335"/>
                      <a:pt x="2053" y="341"/>
                      <a:pt x="2060" y="341"/>
                    </a:cubicBezTo>
                    <a:cubicBezTo>
                      <a:pt x="2067" y="341"/>
                      <a:pt x="2073" y="335"/>
                      <a:pt x="2073" y="328"/>
                    </a:cubicBezTo>
                    <a:cubicBezTo>
                      <a:pt x="2073" y="321"/>
                      <a:pt x="2067" y="315"/>
                      <a:pt x="2060" y="315"/>
                    </a:cubicBezTo>
                    <a:close/>
                    <a:moveTo>
                      <a:pt x="2100" y="341"/>
                    </a:moveTo>
                    <a:cubicBezTo>
                      <a:pt x="2107" y="341"/>
                      <a:pt x="2112" y="335"/>
                      <a:pt x="2112" y="328"/>
                    </a:cubicBezTo>
                    <a:cubicBezTo>
                      <a:pt x="2112" y="321"/>
                      <a:pt x="2107" y="315"/>
                      <a:pt x="2100" y="315"/>
                    </a:cubicBezTo>
                    <a:cubicBezTo>
                      <a:pt x="2093" y="315"/>
                      <a:pt x="2087" y="321"/>
                      <a:pt x="2087" y="328"/>
                    </a:cubicBezTo>
                    <a:cubicBezTo>
                      <a:pt x="2087" y="335"/>
                      <a:pt x="2093" y="341"/>
                      <a:pt x="2100" y="341"/>
                    </a:cubicBezTo>
                    <a:close/>
                    <a:moveTo>
                      <a:pt x="2179" y="341"/>
                    </a:moveTo>
                    <a:cubicBezTo>
                      <a:pt x="2186" y="341"/>
                      <a:pt x="2191" y="335"/>
                      <a:pt x="2191" y="328"/>
                    </a:cubicBezTo>
                    <a:cubicBezTo>
                      <a:pt x="2191" y="321"/>
                      <a:pt x="2186" y="315"/>
                      <a:pt x="2179" y="315"/>
                    </a:cubicBezTo>
                    <a:cubicBezTo>
                      <a:pt x="2171" y="315"/>
                      <a:pt x="2166" y="321"/>
                      <a:pt x="2166" y="328"/>
                    </a:cubicBezTo>
                    <a:cubicBezTo>
                      <a:pt x="2166" y="335"/>
                      <a:pt x="2171" y="341"/>
                      <a:pt x="2179" y="341"/>
                    </a:cubicBezTo>
                    <a:close/>
                    <a:moveTo>
                      <a:pt x="2218" y="341"/>
                    </a:moveTo>
                    <a:cubicBezTo>
                      <a:pt x="2225" y="341"/>
                      <a:pt x="2231" y="335"/>
                      <a:pt x="2231" y="328"/>
                    </a:cubicBezTo>
                    <a:cubicBezTo>
                      <a:pt x="2231" y="321"/>
                      <a:pt x="2225" y="315"/>
                      <a:pt x="2218" y="315"/>
                    </a:cubicBezTo>
                    <a:cubicBezTo>
                      <a:pt x="2211" y="315"/>
                      <a:pt x="2205" y="321"/>
                      <a:pt x="2205" y="328"/>
                    </a:cubicBezTo>
                    <a:cubicBezTo>
                      <a:pt x="2205" y="335"/>
                      <a:pt x="2211" y="341"/>
                      <a:pt x="2218" y="341"/>
                    </a:cubicBezTo>
                    <a:close/>
                    <a:moveTo>
                      <a:pt x="2257" y="341"/>
                    </a:moveTo>
                    <a:cubicBezTo>
                      <a:pt x="2264" y="341"/>
                      <a:pt x="2270" y="335"/>
                      <a:pt x="2270" y="328"/>
                    </a:cubicBezTo>
                    <a:cubicBezTo>
                      <a:pt x="2270" y="321"/>
                      <a:pt x="2264" y="315"/>
                      <a:pt x="2257" y="315"/>
                    </a:cubicBezTo>
                    <a:cubicBezTo>
                      <a:pt x="2250" y="315"/>
                      <a:pt x="2245" y="321"/>
                      <a:pt x="2245" y="328"/>
                    </a:cubicBezTo>
                    <a:cubicBezTo>
                      <a:pt x="2245" y="335"/>
                      <a:pt x="2250" y="341"/>
                      <a:pt x="2257" y="341"/>
                    </a:cubicBezTo>
                    <a:close/>
                    <a:moveTo>
                      <a:pt x="2297" y="341"/>
                    </a:moveTo>
                    <a:cubicBezTo>
                      <a:pt x="2304" y="341"/>
                      <a:pt x="2310" y="335"/>
                      <a:pt x="2310" y="328"/>
                    </a:cubicBezTo>
                    <a:cubicBezTo>
                      <a:pt x="2310" y="321"/>
                      <a:pt x="2304" y="315"/>
                      <a:pt x="2297" y="315"/>
                    </a:cubicBezTo>
                    <a:cubicBezTo>
                      <a:pt x="2290" y="315"/>
                      <a:pt x="2284" y="321"/>
                      <a:pt x="2284" y="328"/>
                    </a:cubicBezTo>
                    <a:cubicBezTo>
                      <a:pt x="2284" y="335"/>
                      <a:pt x="2290" y="341"/>
                      <a:pt x="2297" y="341"/>
                    </a:cubicBezTo>
                    <a:close/>
                    <a:moveTo>
                      <a:pt x="2336" y="341"/>
                    </a:moveTo>
                    <a:cubicBezTo>
                      <a:pt x="2343" y="341"/>
                      <a:pt x="2349" y="335"/>
                      <a:pt x="2349" y="328"/>
                    </a:cubicBezTo>
                    <a:cubicBezTo>
                      <a:pt x="2349" y="321"/>
                      <a:pt x="2343" y="315"/>
                      <a:pt x="2336" y="315"/>
                    </a:cubicBezTo>
                    <a:cubicBezTo>
                      <a:pt x="2329" y="315"/>
                      <a:pt x="2323" y="321"/>
                      <a:pt x="2323" y="328"/>
                    </a:cubicBezTo>
                    <a:cubicBezTo>
                      <a:pt x="2323" y="335"/>
                      <a:pt x="2329" y="341"/>
                      <a:pt x="2336" y="341"/>
                    </a:cubicBezTo>
                    <a:close/>
                    <a:moveTo>
                      <a:pt x="2376" y="341"/>
                    </a:moveTo>
                    <a:cubicBezTo>
                      <a:pt x="2383" y="341"/>
                      <a:pt x="2388" y="335"/>
                      <a:pt x="2388" y="328"/>
                    </a:cubicBezTo>
                    <a:cubicBezTo>
                      <a:pt x="2388" y="321"/>
                      <a:pt x="2383" y="315"/>
                      <a:pt x="2376" y="315"/>
                    </a:cubicBezTo>
                    <a:cubicBezTo>
                      <a:pt x="2369" y="315"/>
                      <a:pt x="2363" y="321"/>
                      <a:pt x="2363" y="328"/>
                    </a:cubicBezTo>
                    <a:cubicBezTo>
                      <a:pt x="2363" y="335"/>
                      <a:pt x="2369" y="341"/>
                      <a:pt x="2376" y="341"/>
                    </a:cubicBezTo>
                    <a:close/>
                    <a:moveTo>
                      <a:pt x="2415" y="316"/>
                    </a:moveTo>
                    <a:cubicBezTo>
                      <a:pt x="2408" y="316"/>
                      <a:pt x="2403" y="321"/>
                      <a:pt x="2403" y="328"/>
                    </a:cubicBezTo>
                    <a:cubicBezTo>
                      <a:pt x="2403" y="335"/>
                      <a:pt x="2408" y="340"/>
                      <a:pt x="2415" y="340"/>
                    </a:cubicBezTo>
                    <a:cubicBezTo>
                      <a:pt x="2422" y="340"/>
                      <a:pt x="2427" y="335"/>
                      <a:pt x="2427" y="328"/>
                    </a:cubicBezTo>
                    <a:cubicBezTo>
                      <a:pt x="2427" y="321"/>
                      <a:pt x="2422" y="316"/>
                      <a:pt x="2415" y="316"/>
                    </a:cubicBezTo>
                    <a:close/>
                    <a:moveTo>
                      <a:pt x="2454" y="341"/>
                    </a:moveTo>
                    <a:cubicBezTo>
                      <a:pt x="2462" y="341"/>
                      <a:pt x="2467" y="335"/>
                      <a:pt x="2467" y="328"/>
                    </a:cubicBezTo>
                    <a:cubicBezTo>
                      <a:pt x="2467" y="321"/>
                      <a:pt x="2462" y="315"/>
                      <a:pt x="2454" y="315"/>
                    </a:cubicBezTo>
                    <a:cubicBezTo>
                      <a:pt x="2447" y="315"/>
                      <a:pt x="2442" y="321"/>
                      <a:pt x="2442" y="328"/>
                    </a:cubicBezTo>
                    <a:cubicBezTo>
                      <a:pt x="2442" y="335"/>
                      <a:pt x="2447" y="341"/>
                      <a:pt x="2454" y="341"/>
                    </a:cubicBezTo>
                    <a:close/>
                    <a:moveTo>
                      <a:pt x="2494" y="341"/>
                    </a:moveTo>
                    <a:cubicBezTo>
                      <a:pt x="2501" y="341"/>
                      <a:pt x="2507" y="335"/>
                      <a:pt x="2507" y="328"/>
                    </a:cubicBezTo>
                    <a:cubicBezTo>
                      <a:pt x="2507" y="321"/>
                      <a:pt x="2501" y="315"/>
                      <a:pt x="2494" y="315"/>
                    </a:cubicBezTo>
                    <a:cubicBezTo>
                      <a:pt x="2487" y="315"/>
                      <a:pt x="2481" y="321"/>
                      <a:pt x="2481" y="328"/>
                    </a:cubicBezTo>
                    <a:cubicBezTo>
                      <a:pt x="2481" y="335"/>
                      <a:pt x="2487" y="341"/>
                      <a:pt x="2494" y="341"/>
                    </a:cubicBezTo>
                    <a:close/>
                    <a:moveTo>
                      <a:pt x="2533" y="341"/>
                    </a:moveTo>
                    <a:cubicBezTo>
                      <a:pt x="2540" y="341"/>
                      <a:pt x="2546" y="335"/>
                      <a:pt x="2546" y="328"/>
                    </a:cubicBezTo>
                    <a:cubicBezTo>
                      <a:pt x="2546" y="321"/>
                      <a:pt x="2540" y="315"/>
                      <a:pt x="2533" y="315"/>
                    </a:cubicBezTo>
                    <a:cubicBezTo>
                      <a:pt x="2526" y="315"/>
                      <a:pt x="2521" y="321"/>
                      <a:pt x="2521" y="328"/>
                    </a:cubicBezTo>
                    <a:cubicBezTo>
                      <a:pt x="2521" y="335"/>
                      <a:pt x="2526" y="341"/>
                      <a:pt x="2533" y="341"/>
                    </a:cubicBezTo>
                    <a:close/>
                    <a:moveTo>
                      <a:pt x="2573" y="341"/>
                    </a:moveTo>
                    <a:cubicBezTo>
                      <a:pt x="2580" y="341"/>
                      <a:pt x="2586" y="335"/>
                      <a:pt x="2586" y="328"/>
                    </a:cubicBezTo>
                    <a:cubicBezTo>
                      <a:pt x="2586" y="321"/>
                      <a:pt x="2580" y="315"/>
                      <a:pt x="2573" y="315"/>
                    </a:cubicBezTo>
                    <a:cubicBezTo>
                      <a:pt x="2566" y="315"/>
                      <a:pt x="2560" y="321"/>
                      <a:pt x="2560" y="328"/>
                    </a:cubicBezTo>
                    <a:cubicBezTo>
                      <a:pt x="2560" y="335"/>
                      <a:pt x="2566" y="341"/>
                      <a:pt x="2573" y="341"/>
                    </a:cubicBezTo>
                    <a:close/>
                    <a:moveTo>
                      <a:pt x="2612" y="341"/>
                    </a:moveTo>
                    <a:cubicBezTo>
                      <a:pt x="2619" y="341"/>
                      <a:pt x="2625" y="335"/>
                      <a:pt x="2625" y="328"/>
                    </a:cubicBezTo>
                    <a:cubicBezTo>
                      <a:pt x="2625" y="321"/>
                      <a:pt x="2619" y="315"/>
                      <a:pt x="2612" y="315"/>
                    </a:cubicBezTo>
                    <a:cubicBezTo>
                      <a:pt x="2605" y="315"/>
                      <a:pt x="2599" y="321"/>
                      <a:pt x="2599" y="328"/>
                    </a:cubicBezTo>
                    <a:cubicBezTo>
                      <a:pt x="2599" y="335"/>
                      <a:pt x="2605" y="341"/>
                      <a:pt x="2612" y="341"/>
                    </a:cubicBezTo>
                    <a:close/>
                    <a:moveTo>
                      <a:pt x="2652" y="341"/>
                    </a:moveTo>
                    <a:cubicBezTo>
                      <a:pt x="2659" y="341"/>
                      <a:pt x="2664" y="335"/>
                      <a:pt x="2664" y="328"/>
                    </a:cubicBezTo>
                    <a:cubicBezTo>
                      <a:pt x="2664" y="321"/>
                      <a:pt x="2659" y="315"/>
                      <a:pt x="2652" y="315"/>
                    </a:cubicBezTo>
                    <a:cubicBezTo>
                      <a:pt x="2645" y="315"/>
                      <a:pt x="2639" y="321"/>
                      <a:pt x="2639" y="328"/>
                    </a:cubicBezTo>
                    <a:cubicBezTo>
                      <a:pt x="2639" y="335"/>
                      <a:pt x="2645" y="341"/>
                      <a:pt x="2652" y="341"/>
                    </a:cubicBezTo>
                    <a:close/>
                    <a:moveTo>
                      <a:pt x="2691" y="341"/>
                    </a:moveTo>
                    <a:cubicBezTo>
                      <a:pt x="2698" y="341"/>
                      <a:pt x="2704" y="335"/>
                      <a:pt x="2704" y="328"/>
                    </a:cubicBezTo>
                    <a:cubicBezTo>
                      <a:pt x="2704" y="321"/>
                      <a:pt x="2698" y="315"/>
                      <a:pt x="2691" y="315"/>
                    </a:cubicBezTo>
                    <a:cubicBezTo>
                      <a:pt x="2684" y="315"/>
                      <a:pt x="2678" y="321"/>
                      <a:pt x="2678" y="328"/>
                    </a:cubicBezTo>
                    <a:cubicBezTo>
                      <a:pt x="2678" y="335"/>
                      <a:pt x="2684" y="341"/>
                      <a:pt x="2691" y="341"/>
                    </a:cubicBezTo>
                    <a:close/>
                    <a:moveTo>
                      <a:pt x="2730" y="341"/>
                    </a:moveTo>
                    <a:cubicBezTo>
                      <a:pt x="2738" y="341"/>
                      <a:pt x="2743" y="335"/>
                      <a:pt x="2743" y="328"/>
                    </a:cubicBezTo>
                    <a:cubicBezTo>
                      <a:pt x="2743" y="321"/>
                      <a:pt x="2738" y="315"/>
                      <a:pt x="2730" y="315"/>
                    </a:cubicBezTo>
                    <a:cubicBezTo>
                      <a:pt x="2723" y="315"/>
                      <a:pt x="2718" y="321"/>
                      <a:pt x="2718" y="328"/>
                    </a:cubicBezTo>
                    <a:cubicBezTo>
                      <a:pt x="2718" y="335"/>
                      <a:pt x="2723" y="341"/>
                      <a:pt x="2730" y="341"/>
                    </a:cubicBezTo>
                    <a:close/>
                    <a:moveTo>
                      <a:pt x="2770" y="341"/>
                    </a:moveTo>
                    <a:cubicBezTo>
                      <a:pt x="2777" y="341"/>
                      <a:pt x="2783" y="335"/>
                      <a:pt x="2783" y="328"/>
                    </a:cubicBezTo>
                    <a:cubicBezTo>
                      <a:pt x="2783" y="321"/>
                      <a:pt x="2777" y="315"/>
                      <a:pt x="2770" y="315"/>
                    </a:cubicBezTo>
                    <a:cubicBezTo>
                      <a:pt x="2763" y="315"/>
                      <a:pt x="2757" y="321"/>
                      <a:pt x="2757" y="328"/>
                    </a:cubicBezTo>
                    <a:cubicBezTo>
                      <a:pt x="2757" y="335"/>
                      <a:pt x="2763" y="341"/>
                      <a:pt x="2770" y="341"/>
                    </a:cubicBezTo>
                    <a:close/>
                    <a:moveTo>
                      <a:pt x="2809" y="341"/>
                    </a:moveTo>
                    <a:cubicBezTo>
                      <a:pt x="2816" y="341"/>
                      <a:pt x="2822" y="335"/>
                      <a:pt x="2822" y="328"/>
                    </a:cubicBezTo>
                    <a:cubicBezTo>
                      <a:pt x="2822" y="321"/>
                      <a:pt x="2816" y="315"/>
                      <a:pt x="2809" y="315"/>
                    </a:cubicBezTo>
                    <a:cubicBezTo>
                      <a:pt x="2802" y="315"/>
                      <a:pt x="2797" y="321"/>
                      <a:pt x="2797" y="328"/>
                    </a:cubicBezTo>
                    <a:cubicBezTo>
                      <a:pt x="2797" y="335"/>
                      <a:pt x="2802" y="341"/>
                      <a:pt x="2809" y="341"/>
                    </a:cubicBezTo>
                    <a:close/>
                    <a:moveTo>
                      <a:pt x="2849" y="341"/>
                    </a:moveTo>
                    <a:cubicBezTo>
                      <a:pt x="2856" y="341"/>
                      <a:pt x="2861" y="335"/>
                      <a:pt x="2861" y="328"/>
                    </a:cubicBezTo>
                    <a:cubicBezTo>
                      <a:pt x="2861" y="321"/>
                      <a:pt x="2856" y="315"/>
                      <a:pt x="2849" y="315"/>
                    </a:cubicBezTo>
                    <a:cubicBezTo>
                      <a:pt x="2842" y="315"/>
                      <a:pt x="2836" y="321"/>
                      <a:pt x="2836" y="328"/>
                    </a:cubicBezTo>
                    <a:cubicBezTo>
                      <a:pt x="2836" y="335"/>
                      <a:pt x="2842" y="341"/>
                      <a:pt x="2849" y="341"/>
                    </a:cubicBezTo>
                    <a:close/>
                    <a:moveTo>
                      <a:pt x="2888" y="341"/>
                    </a:moveTo>
                    <a:cubicBezTo>
                      <a:pt x="2895" y="341"/>
                      <a:pt x="2901" y="335"/>
                      <a:pt x="2901" y="328"/>
                    </a:cubicBezTo>
                    <a:cubicBezTo>
                      <a:pt x="2901" y="321"/>
                      <a:pt x="2895" y="315"/>
                      <a:pt x="2888" y="315"/>
                    </a:cubicBezTo>
                    <a:cubicBezTo>
                      <a:pt x="2881" y="315"/>
                      <a:pt x="2875" y="321"/>
                      <a:pt x="2875" y="328"/>
                    </a:cubicBezTo>
                    <a:cubicBezTo>
                      <a:pt x="2875" y="335"/>
                      <a:pt x="2881" y="341"/>
                      <a:pt x="2888" y="341"/>
                    </a:cubicBezTo>
                    <a:close/>
                    <a:moveTo>
                      <a:pt x="2928" y="341"/>
                    </a:moveTo>
                    <a:cubicBezTo>
                      <a:pt x="2935" y="341"/>
                      <a:pt x="2940" y="335"/>
                      <a:pt x="2940" y="328"/>
                    </a:cubicBezTo>
                    <a:cubicBezTo>
                      <a:pt x="2940" y="321"/>
                      <a:pt x="2935" y="315"/>
                      <a:pt x="2928" y="315"/>
                    </a:cubicBezTo>
                    <a:cubicBezTo>
                      <a:pt x="2921" y="315"/>
                      <a:pt x="2915" y="321"/>
                      <a:pt x="2915" y="328"/>
                    </a:cubicBezTo>
                    <a:cubicBezTo>
                      <a:pt x="2915" y="335"/>
                      <a:pt x="2921" y="341"/>
                      <a:pt x="2928" y="341"/>
                    </a:cubicBezTo>
                    <a:close/>
                    <a:moveTo>
                      <a:pt x="2967" y="341"/>
                    </a:moveTo>
                    <a:cubicBezTo>
                      <a:pt x="2974" y="341"/>
                      <a:pt x="2980" y="335"/>
                      <a:pt x="2980" y="328"/>
                    </a:cubicBezTo>
                    <a:cubicBezTo>
                      <a:pt x="2980" y="321"/>
                      <a:pt x="2974" y="315"/>
                      <a:pt x="2967" y="315"/>
                    </a:cubicBezTo>
                    <a:cubicBezTo>
                      <a:pt x="2960" y="315"/>
                      <a:pt x="2954" y="321"/>
                      <a:pt x="2954" y="328"/>
                    </a:cubicBezTo>
                    <a:cubicBezTo>
                      <a:pt x="2954" y="335"/>
                      <a:pt x="2960" y="341"/>
                      <a:pt x="2967" y="341"/>
                    </a:cubicBezTo>
                    <a:close/>
                    <a:moveTo>
                      <a:pt x="3006" y="341"/>
                    </a:moveTo>
                    <a:cubicBezTo>
                      <a:pt x="3013" y="341"/>
                      <a:pt x="3019" y="335"/>
                      <a:pt x="3019" y="328"/>
                    </a:cubicBezTo>
                    <a:cubicBezTo>
                      <a:pt x="3019" y="321"/>
                      <a:pt x="3013" y="315"/>
                      <a:pt x="3006" y="315"/>
                    </a:cubicBezTo>
                    <a:cubicBezTo>
                      <a:pt x="2999" y="315"/>
                      <a:pt x="2994" y="321"/>
                      <a:pt x="2994" y="328"/>
                    </a:cubicBezTo>
                    <a:cubicBezTo>
                      <a:pt x="2994" y="335"/>
                      <a:pt x="2999" y="341"/>
                      <a:pt x="3006" y="341"/>
                    </a:cubicBezTo>
                    <a:close/>
                    <a:moveTo>
                      <a:pt x="3046" y="341"/>
                    </a:moveTo>
                    <a:cubicBezTo>
                      <a:pt x="3053" y="341"/>
                      <a:pt x="3059" y="335"/>
                      <a:pt x="3059" y="328"/>
                    </a:cubicBezTo>
                    <a:cubicBezTo>
                      <a:pt x="3059" y="321"/>
                      <a:pt x="3053" y="315"/>
                      <a:pt x="3046" y="315"/>
                    </a:cubicBezTo>
                    <a:cubicBezTo>
                      <a:pt x="3039" y="315"/>
                      <a:pt x="3033" y="321"/>
                      <a:pt x="3033" y="328"/>
                    </a:cubicBezTo>
                    <a:cubicBezTo>
                      <a:pt x="3033" y="335"/>
                      <a:pt x="3039" y="341"/>
                      <a:pt x="3046" y="341"/>
                    </a:cubicBezTo>
                    <a:close/>
                    <a:moveTo>
                      <a:pt x="3085" y="341"/>
                    </a:moveTo>
                    <a:cubicBezTo>
                      <a:pt x="3092" y="341"/>
                      <a:pt x="3098" y="335"/>
                      <a:pt x="3098" y="328"/>
                    </a:cubicBezTo>
                    <a:cubicBezTo>
                      <a:pt x="3098" y="321"/>
                      <a:pt x="3092" y="315"/>
                      <a:pt x="3085" y="315"/>
                    </a:cubicBezTo>
                    <a:cubicBezTo>
                      <a:pt x="3078" y="315"/>
                      <a:pt x="3073" y="321"/>
                      <a:pt x="3073" y="328"/>
                    </a:cubicBezTo>
                    <a:cubicBezTo>
                      <a:pt x="3073" y="335"/>
                      <a:pt x="3078" y="341"/>
                      <a:pt x="3085" y="341"/>
                    </a:cubicBezTo>
                    <a:close/>
                    <a:moveTo>
                      <a:pt x="3125" y="341"/>
                    </a:moveTo>
                    <a:cubicBezTo>
                      <a:pt x="3132" y="341"/>
                      <a:pt x="3137" y="335"/>
                      <a:pt x="3137" y="328"/>
                    </a:cubicBezTo>
                    <a:cubicBezTo>
                      <a:pt x="3137" y="321"/>
                      <a:pt x="3132" y="315"/>
                      <a:pt x="3125" y="315"/>
                    </a:cubicBezTo>
                    <a:cubicBezTo>
                      <a:pt x="3118" y="315"/>
                      <a:pt x="3112" y="321"/>
                      <a:pt x="3112" y="328"/>
                    </a:cubicBezTo>
                    <a:cubicBezTo>
                      <a:pt x="3112" y="335"/>
                      <a:pt x="3118" y="341"/>
                      <a:pt x="3125" y="341"/>
                    </a:cubicBezTo>
                    <a:close/>
                    <a:moveTo>
                      <a:pt x="3164" y="341"/>
                    </a:moveTo>
                    <a:cubicBezTo>
                      <a:pt x="3171" y="341"/>
                      <a:pt x="3177" y="335"/>
                      <a:pt x="3177" y="328"/>
                    </a:cubicBezTo>
                    <a:cubicBezTo>
                      <a:pt x="3177" y="321"/>
                      <a:pt x="3171" y="315"/>
                      <a:pt x="3164" y="315"/>
                    </a:cubicBezTo>
                    <a:cubicBezTo>
                      <a:pt x="3157" y="315"/>
                      <a:pt x="3151" y="321"/>
                      <a:pt x="3151" y="328"/>
                    </a:cubicBezTo>
                    <a:cubicBezTo>
                      <a:pt x="3151" y="335"/>
                      <a:pt x="3157" y="341"/>
                      <a:pt x="3164" y="341"/>
                    </a:cubicBezTo>
                    <a:close/>
                    <a:moveTo>
                      <a:pt x="3204" y="341"/>
                    </a:moveTo>
                    <a:cubicBezTo>
                      <a:pt x="3211" y="341"/>
                      <a:pt x="3216" y="335"/>
                      <a:pt x="3216" y="328"/>
                    </a:cubicBezTo>
                    <a:cubicBezTo>
                      <a:pt x="3216" y="321"/>
                      <a:pt x="3211" y="315"/>
                      <a:pt x="3204" y="315"/>
                    </a:cubicBezTo>
                    <a:cubicBezTo>
                      <a:pt x="3197" y="315"/>
                      <a:pt x="3191" y="321"/>
                      <a:pt x="3191" y="328"/>
                    </a:cubicBezTo>
                    <a:cubicBezTo>
                      <a:pt x="3191" y="335"/>
                      <a:pt x="3197" y="341"/>
                      <a:pt x="3204" y="341"/>
                    </a:cubicBezTo>
                    <a:close/>
                    <a:moveTo>
                      <a:pt x="3243" y="341"/>
                    </a:moveTo>
                    <a:cubicBezTo>
                      <a:pt x="3250" y="341"/>
                      <a:pt x="3256" y="335"/>
                      <a:pt x="3256" y="328"/>
                    </a:cubicBezTo>
                    <a:cubicBezTo>
                      <a:pt x="3256" y="321"/>
                      <a:pt x="3250" y="315"/>
                      <a:pt x="3243" y="315"/>
                    </a:cubicBezTo>
                    <a:cubicBezTo>
                      <a:pt x="3236" y="315"/>
                      <a:pt x="3230" y="321"/>
                      <a:pt x="3230" y="328"/>
                    </a:cubicBezTo>
                    <a:cubicBezTo>
                      <a:pt x="3230" y="335"/>
                      <a:pt x="3236" y="341"/>
                      <a:pt x="3243" y="341"/>
                    </a:cubicBezTo>
                    <a:close/>
                    <a:moveTo>
                      <a:pt x="3282" y="341"/>
                    </a:moveTo>
                    <a:cubicBezTo>
                      <a:pt x="3289" y="341"/>
                      <a:pt x="3295" y="335"/>
                      <a:pt x="3295" y="328"/>
                    </a:cubicBezTo>
                    <a:cubicBezTo>
                      <a:pt x="3295" y="321"/>
                      <a:pt x="3289" y="315"/>
                      <a:pt x="3282" y="315"/>
                    </a:cubicBezTo>
                    <a:cubicBezTo>
                      <a:pt x="3275" y="315"/>
                      <a:pt x="3270" y="321"/>
                      <a:pt x="3270" y="328"/>
                    </a:cubicBezTo>
                    <a:cubicBezTo>
                      <a:pt x="3270" y="335"/>
                      <a:pt x="3275" y="341"/>
                      <a:pt x="3282" y="341"/>
                    </a:cubicBezTo>
                    <a:close/>
                    <a:moveTo>
                      <a:pt x="3322" y="341"/>
                    </a:moveTo>
                    <a:cubicBezTo>
                      <a:pt x="3329" y="341"/>
                      <a:pt x="3335" y="335"/>
                      <a:pt x="3335" y="328"/>
                    </a:cubicBezTo>
                    <a:cubicBezTo>
                      <a:pt x="3335" y="321"/>
                      <a:pt x="3329" y="315"/>
                      <a:pt x="3322" y="315"/>
                    </a:cubicBezTo>
                    <a:cubicBezTo>
                      <a:pt x="3315" y="315"/>
                      <a:pt x="3309" y="321"/>
                      <a:pt x="3309" y="328"/>
                    </a:cubicBezTo>
                    <a:cubicBezTo>
                      <a:pt x="3309" y="335"/>
                      <a:pt x="3315" y="341"/>
                      <a:pt x="3322" y="341"/>
                    </a:cubicBezTo>
                    <a:close/>
                    <a:moveTo>
                      <a:pt x="3361" y="341"/>
                    </a:moveTo>
                    <a:cubicBezTo>
                      <a:pt x="3368" y="341"/>
                      <a:pt x="3374" y="335"/>
                      <a:pt x="3374" y="328"/>
                    </a:cubicBezTo>
                    <a:cubicBezTo>
                      <a:pt x="3374" y="321"/>
                      <a:pt x="3368" y="315"/>
                      <a:pt x="3361" y="315"/>
                    </a:cubicBezTo>
                    <a:cubicBezTo>
                      <a:pt x="3354" y="315"/>
                      <a:pt x="3348" y="321"/>
                      <a:pt x="3348" y="328"/>
                    </a:cubicBezTo>
                    <a:cubicBezTo>
                      <a:pt x="3348" y="335"/>
                      <a:pt x="3354" y="341"/>
                      <a:pt x="3361" y="341"/>
                    </a:cubicBezTo>
                    <a:close/>
                    <a:moveTo>
                      <a:pt x="3401" y="341"/>
                    </a:moveTo>
                    <a:cubicBezTo>
                      <a:pt x="3408" y="341"/>
                      <a:pt x="3413" y="335"/>
                      <a:pt x="3413" y="328"/>
                    </a:cubicBezTo>
                    <a:cubicBezTo>
                      <a:pt x="3413" y="321"/>
                      <a:pt x="3408" y="315"/>
                      <a:pt x="3401" y="315"/>
                    </a:cubicBezTo>
                    <a:cubicBezTo>
                      <a:pt x="3394" y="315"/>
                      <a:pt x="3388" y="321"/>
                      <a:pt x="3388" y="328"/>
                    </a:cubicBezTo>
                    <a:cubicBezTo>
                      <a:pt x="3388" y="335"/>
                      <a:pt x="3394" y="341"/>
                      <a:pt x="3401" y="341"/>
                    </a:cubicBezTo>
                    <a:close/>
                    <a:moveTo>
                      <a:pt x="3440" y="341"/>
                    </a:moveTo>
                    <a:cubicBezTo>
                      <a:pt x="3447" y="341"/>
                      <a:pt x="3453" y="335"/>
                      <a:pt x="3453" y="328"/>
                    </a:cubicBezTo>
                    <a:cubicBezTo>
                      <a:pt x="3453" y="321"/>
                      <a:pt x="3447" y="315"/>
                      <a:pt x="3440" y="315"/>
                    </a:cubicBezTo>
                    <a:cubicBezTo>
                      <a:pt x="3433" y="315"/>
                      <a:pt x="3427" y="321"/>
                      <a:pt x="3427" y="328"/>
                    </a:cubicBezTo>
                    <a:cubicBezTo>
                      <a:pt x="3427" y="335"/>
                      <a:pt x="3433" y="341"/>
                      <a:pt x="3440" y="341"/>
                    </a:cubicBezTo>
                    <a:close/>
                    <a:moveTo>
                      <a:pt x="3480" y="341"/>
                    </a:moveTo>
                    <a:cubicBezTo>
                      <a:pt x="3487" y="341"/>
                      <a:pt x="3492" y="335"/>
                      <a:pt x="3492" y="328"/>
                    </a:cubicBezTo>
                    <a:cubicBezTo>
                      <a:pt x="3492" y="321"/>
                      <a:pt x="3487" y="315"/>
                      <a:pt x="3480" y="315"/>
                    </a:cubicBezTo>
                    <a:cubicBezTo>
                      <a:pt x="3472" y="315"/>
                      <a:pt x="3467" y="321"/>
                      <a:pt x="3467" y="328"/>
                    </a:cubicBezTo>
                    <a:cubicBezTo>
                      <a:pt x="3467" y="335"/>
                      <a:pt x="3472" y="341"/>
                      <a:pt x="3480" y="341"/>
                    </a:cubicBezTo>
                    <a:close/>
                    <a:moveTo>
                      <a:pt x="3519" y="315"/>
                    </a:moveTo>
                    <a:cubicBezTo>
                      <a:pt x="3512" y="315"/>
                      <a:pt x="3506" y="321"/>
                      <a:pt x="3506" y="328"/>
                    </a:cubicBezTo>
                    <a:cubicBezTo>
                      <a:pt x="3506" y="335"/>
                      <a:pt x="3512" y="341"/>
                      <a:pt x="3519" y="341"/>
                    </a:cubicBezTo>
                    <a:cubicBezTo>
                      <a:pt x="3526" y="341"/>
                      <a:pt x="3532" y="335"/>
                      <a:pt x="3532" y="328"/>
                    </a:cubicBezTo>
                    <a:cubicBezTo>
                      <a:pt x="3532" y="321"/>
                      <a:pt x="3526" y="315"/>
                      <a:pt x="3519" y="315"/>
                    </a:cubicBezTo>
                    <a:close/>
                    <a:moveTo>
                      <a:pt x="3558" y="315"/>
                    </a:moveTo>
                    <a:cubicBezTo>
                      <a:pt x="3551" y="315"/>
                      <a:pt x="3546" y="321"/>
                      <a:pt x="3546" y="328"/>
                    </a:cubicBezTo>
                    <a:cubicBezTo>
                      <a:pt x="3546" y="335"/>
                      <a:pt x="3551" y="341"/>
                      <a:pt x="3558" y="341"/>
                    </a:cubicBezTo>
                    <a:cubicBezTo>
                      <a:pt x="3565" y="341"/>
                      <a:pt x="3571" y="335"/>
                      <a:pt x="3571" y="328"/>
                    </a:cubicBezTo>
                    <a:cubicBezTo>
                      <a:pt x="3571" y="321"/>
                      <a:pt x="3565" y="315"/>
                      <a:pt x="3558" y="315"/>
                    </a:cubicBezTo>
                    <a:close/>
                    <a:moveTo>
                      <a:pt x="3598" y="315"/>
                    </a:moveTo>
                    <a:cubicBezTo>
                      <a:pt x="3591" y="315"/>
                      <a:pt x="3585" y="321"/>
                      <a:pt x="3585" y="328"/>
                    </a:cubicBezTo>
                    <a:cubicBezTo>
                      <a:pt x="3585" y="335"/>
                      <a:pt x="3591" y="341"/>
                      <a:pt x="3598" y="341"/>
                    </a:cubicBezTo>
                    <a:cubicBezTo>
                      <a:pt x="3605" y="341"/>
                      <a:pt x="3611" y="335"/>
                      <a:pt x="3611" y="328"/>
                    </a:cubicBezTo>
                    <a:cubicBezTo>
                      <a:pt x="3611" y="321"/>
                      <a:pt x="3605" y="315"/>
                      <a:pt x="3598" y="315"/>
                    </a:cubicBezTo>
                    <a:close/>
                    <a:moveTo>
                      <a:pt x="89" y="380"/>
                    </a:moveTo>
                    <a:cubicBezTo>
                      <a:pt x="96" y="380"/>
                      <a:pt x="102" y="375"/>
                      <a:pt x="102" y="367"/>
                    </a:cubicBezTo>
                    <a:cubicBezTo>
                      <a:pt x="102" y="360"/>
                      <a:pt x="96" y="355"/>
                      <a:pt x="89" y="355"/>
                    </a:cubicBezTo>
                    <a:cubicBezTo>
                      <a:pt x="82" y="355"/>
                      <a:pt x="76" y="360"/>
                      <a:pt x="76" y="367"/>
                    </a:cubicBezTo>
                    <a:cubicBezTo>
                      <a:pt x="76" y="375"/>
                      <a:pt x="82" y="380"/>
                      <a:pt x="89" y="380"/>
                    </a:cubicBezTo>
                    <a:close/>
                    <a:moveTo>
                      <a:pt x="128" y="380"/>
                    </a:moveTo>
                    <a:cubicBezTo>
                      <a:pt x="136" y="380"/>
                      <a:pt x="141" y="375"/>
                      <a:pt x="141" y="367"/>
                    </a:cubicBezTo>
                    <a:cubicBezTo>
                      <a:pt x="141" y="360"/>
                      <a:pt x="136" y="355"/>
                      <a:pt x="128" y="355"/>
                    </a:cubicBezTo>
                    <a:cubicBezTo>
                      <a:pt x="121" y="355"/>
                      <a:pt x="116" y="360"/>
                      <a:pt x="116" y="367"/>
                    </a:cubicBezTo>
                    <a:cubicBezTo>
                      <a:pt x="116" y="375"/>
                      <a:pt x="121" y="380"/>
                      <a:pt x="128" y="380"/>
                    </a:cubicBezTo>
                    <a:close/>
                    <a:moveTo>
                      <a:pt x="168" y="380"/>
                    </a:moveTo>
                    <a:cubicBezTo>
                      <a:pt x="175" y="380"/>
                      <a:pt x="181" y="375"/>
                      <a:pt x="181" y="367"/>
                    </a:cubicBezTo>
                    <a:cubicBezTo>
                      <a:pt x="181" y="360"/>
                      <a:pt x="175" y="355"/>
                      <a:pt x="168" y="355"/>
                    </a:cubicBezTo>
                    <a:cubicBezTo>
                      <a:pt x="161" y="355"/>
                      <a:pt x="155" y="360"/>
                      <a:pt x="155" y="367"/>
                    </a:cubicBezTo>
                    <a:cubicBezTo>
                      <a:pt x="155" y="375"/>
                      <a:pt x="161" y="380"/>
                      <a:pt x="168" y="380"/>
                    </a:cubicBezTo>
                    <a:close/>
                    <a:moveTo>
                      <a:pt x="207" y="380"/>
                    </a:moveTo>
                    <a:cubicBezTo>
                      <a:pt x="214" y="380"/>
                      <a:pt x="220" y="375"/>
                      <a:pt x="220" y="367"/>
                    </a:cubicBezTo>
                    <a:cubicBezTo>
                      <a:pt x="220" y="360"/>
                      <a:pt x="214" y="355"/>
                      <a:pt x="207" y="355"/>
                    </a:cubicBezTo>
                    <a:cubicBezTo>
                      <a:pt x="200" y="355"/>
                      <a:pt x="195" y="360"/>
                      <a:pt x="195" y="367"/>
                    </a:cubicBezTo>
                    <a:cubicBezTo>
                      <a:pt x="195" y="375"/>
                      <a:pt x="200" y="380"/>
                      <a:pt x="207" y="380"/>
                    </a:cubicBezTo>
                    <a:close/>
                    <a:moveTo>
                      <a:pt x="247" y="380"/>
                    </a:moveTo>
                    <a:cubicBezTo>
                      <a:pt x="254" y="380"/>
                      <a:pt x="259" y="375"/>
                      <a:pt x="259" y="367"/>
                    </a:cubicBezTo>
                    <a:cubicBezTo>
                      <a:pt x="259" y="360"/>
                      <a:pt x="254" y="355"/>
                      <a:pt x="247" y="355"/>
                    </a:cubicBezTo>
                    <a:cubicBezTo>
                      <a:pt x="240" y="355"/>
                      <a:pt x="234" y="360"/>
                      <a:pt x="234" y="367"/>
                    </a:cubicBezTo>
                    <a:cubicBezTo>
                      <a:pt x="234" y="375"/>
                      <a:pt x="240" y="380"/>
                      <a:pt x="247" y="380"/>
                    </a:cubicBezTo>
                    <a:close/>
                    <a:moveTo>
                      <a:pt x="286" y="380"/>
                    </a:moveTo>
                    <a:cubicBezTo>
                      <a:pt x="293" y="380"/>
                      <a:pt x="299" y="375"/>
                      <a:pt x="299" y="367"/>
                    </a:cubicBezTo>
                    <a:cubicBezTo>
                      <a:pt x="299" y="360"/>
                      <a:pt x="293" y="355"/>
                      <a:pt x="286" y="355"/>
                    </a:cubicBezTo>
                    <a:cubicBezTo>
                      <a:pt x="279" y="355"/>
                      <a:pt x="273" y="360"/>
                      <a:pt x="273" y="367"/>
                    </a:cubicBezTo>
                    <a:cubicBezTo>
                      <a:pt x="273" y="375"/>
                      <a:pt x="279" y="380"/>
                      <a:pt x="286" y="380"/>
                    </a:cubicBezTo>
                    <a:close/>
                    <a:moveTo>
                      <a:pt x="326" y="380"/>
                    </a:moveTo>
                    <a:cubicBezTo>
                      <a:pt x="333" y="380"/>
                      <a:pt x="338" y="375"/>
                      <a:pt x="338" y="367"/>
                    </a:cubicBezTo>
                    <a:cubicBezTo>
                      <a:pt x="338" y="360"/>
                      <a:pt x="333" y="355"/>
                      <a:pt x="326" y="355"/>
                    </a:cubicBezTo>
                    <a:cubicBezTo>
                      <a:pt x="319" y="355"/>
                      <a:pt x="313" y="360"/>
                      <a:pt x="313" y="367"/>
                    </a:cubicBezTo>
                    <a:cubicBezTo>
                      <a:pt x="313" y="375"/>
                      <a:pt x="319" y="380"/>
                      <a:pt x="326" y="380"/>
                    </a:cubicBezTo>
                    <a:close/>
                    <a:moveTo>
                      <a:pt x="365" y="380"/>
                    </a:moveTo>
                    <a:cubicBezTo>
                      <a:pt x="372" y="380"/>
                      <a:pt x="378" y="375"/>
                      <a:pt x="378" y="367"/>
                    </a:cubicBezTo>
                    <a:cubicBezTo>
                      <a:pt x="378" y="360"/>
                      <a:pt x="372" y="355"/>
                      <a:pt x="365" y="355"/>
                    </a:cubicBezTo>
                    <a:cubicBezTo>
                      <a:pt x="358" y="355"/>
                      <a:pt x="352" y="360"/>
                      <a:pt x="352" y="367"/>
                    </a:cubicBezTo>
                    <a:cubicBezTo>
                      <a:pt x="352" y="375"/>
                      <a:pt x="358" y="380"/>
                      <a:pt x="365" y="380"/>
                    </a:cubicBezTo>
                    <a:close/>
                    <a:moveTo>
                      <a:pt x="404" y="380"/>
                    </a:moveTo>
                    <a:cubicBezTo>
                      <a:pt x="411" y="380"/>
                      <a:pt x="417" y="375"/>
                      <a:pt x="417" y="367"/>
                    </a:cubicBezTo>
                    <a:cubicBezTo>
                      <a:pt x="417" y="360"/>
                      <a:pt x="411" y="355"/>
                      <a:pt x="404" y="355"/>
                    </a:cubicBezTo>
                    <a:cubicBezTo>
                      <a:pt x="397" y="355"/>
                      <a:pt x="392" y="360"/>
                      <a:pt x="392" y="367"/>
                    </a:cubicBezTo>
                    <a:cubicBezTo>
                      <a:pt x="392" y="375"/>
                      <a:pt x="397" y="380"/>
                      <a:pt x="404" y="380"/>
                    </a:cubicBezTo>
                    <a:close/>
                    <a:moveTo>
                      <a:pt x="444" y="380"/>
                    </a:moveTo>
                    <a:cubicBezTo>
                      <a:pt x="451" y="380"/>
                      <a:pt x="457" y="375"/>
                      <a:pt x="457" y="367"/>
                    </a:cubicBezTo>
                    <a:cubicBezTo>
                      <a:pt x="457" y="360"/>
                      <a:pt x="451" y="355"/>
                      <a:pt x="444" y="355"/>
                    </a:cubicBezTo>
                    <a:cubicBezTo>
                      <a:pt x="437" y="355"/>
                      <a:pt x="431" y="360"/>
                      <a:pt x="431" y="367"/>
                    </a:cubicBezTo>
                    <a:cubicBezTo>
                      <a:pt x="431" y="375"/>
                      <a:pt x="437" y="380"/>
                      <a:pt x="444" y="380"/>
                    </a:cubicBezTo>
                    <a:close/>
                    <a:moveTo>
                      <a:pt x="483" y="380"/>
                    </a:moveTo>
                    <a:cubicBezTo>
                      <a:pt x="490" y="380"/>
                      <a:pt x="496" y="375"/>
                      <a:pt x="496" y="367"/>
                    </a:cubicBezTo>
                    <a:cubicBezTo>
                      <a:pt x="496" y="360"/>
                      <a:pt x="490" y="355"/>
                      <a:pt x="483" y="355"/>
                    </a:cubicBezTo>
                    <a:cubicBezTo>
                      <a:pt x="476" y="355"/>
                      <a:pt x="471" y="360"/>
                      <a:pt x="471" y="367"/>
                    </a:cubicBezTo>
                    <a:cubicBezTo>
                      <a:pt x="471" y="375"/>
                      <a:pt x="476" y="380"/>
                      <a:pt x="483" y="380"/>
                    </a:cubicBezTo>
                    <a:close/>
                    <a:moveTo>
                      <a:pt x="523" y="380"/>
                    </a:moveTo>
                    <a:cubicBezTo>
                      <a:pt x="530" y="380"/>
                      <a:pt x="535" y="375"/>
                      <a:pt x="535" y="367"/>
                    </a:cubicBezTo>
                    <a:cubicBezTo>
                      <a:pt x="535" y="360"/>
                      <a:pt x="530" y="355"/>
                      <a:pt x="523" y="355"/>
                    </a:cubicBezTo>
                    <a:cubicBezTo>
                      <a:pt x="516" y="355"/>
                      <a:pt x="510" y="360"/>
                      <a:pt x="510" y="367"/>
                    </a:cubicBezTo>
                    <a:cubicBezTo>
                      <a:pt x="510" y="375"/>
                      <a:pt x="516" y="380"/>
                      <a:pt x="523" y="380"/>
                    </a:cubicBezTo>
                    <a:close/>
                    <a:moveTo>
                      <a:pt x="562" y="380"/>
                    </a:moveTo>
                    <a:cubicBezTo>
                      <a:pt x="569" y="380"/>
                      <a:pt x="575" y="375"/>
                      <a:pt x="575" y="367"/>
                    </a:cubicBezTo>
                    <a:cubicBezTo>
                      <a:pt x="575" y="360"/>
                      <a:pt x="569" y="355"/>
                      <a:pt x="562" y="355"/>
                    </a:cubicBezTo>
                    <a:cubicBezTo>
                      <a:pt x="555" y="355"/>
                      <a:pt x="549" y="360"/>
                      <a:pt x="549" y="367"/>
                    </a:cubicBezTo>
                    <a:cubicBezTo>
                      <a:pt x="549" y="375"/>
                      <a:pt x="555" y="380"/>
                      <a:pt x="562" y="380"/>
                    </a:cubicBezTo>
                    <a:close/>
                    <a:moveTo>
                      <a:pt x="602" y="380"/>
                    </a:moveTo>
                    <a:cubicBezTo>
                      <a:pt x="609" y="380"/>
                      <a:pt x="614" y="375"/>
                      <a:pt x="614" y="367"/>
                    </a:cubicBezTo>
                    <a:cubicBezTo>
                      <a:pt x="614" y="360"/>
                      <a:pt x="609" y="355"/>
                      <a:pt x="602" y="355"/>
                    </a:cubicBezTo>
                    <a:cubicBezTo>
                      <a:pt x="595" y="355"/>
                      <a:pt x="589" y="360"/>
                      <a:pt x="589" y="367"/>
                    </a:cubicBezTo>
                    <a:cubicBezTo>
                      <a:pt x="589" y="375"/>
                      <a:pt x="595" y="380"/>
                      <a:pt x="602" y="380"/>
                    </a:cubicBezTo>
                    <a:close/>
                    <a:moveTo>
                      <a:pt x="641" y="380"/>
                    </a:moveTo>
                    <a:cubicBezTo>
                      <a:pt x="648" y="380"/>
                      <a:pt x="654" y="375"/>
                      <a:pt x="654" y="367"/>
                    </a:cubicBezTo>
                    <a:cubicBezTo>
                      <a:pt x="654" y="360"/>
                      <a:pt x="648" y="355"/>
                      <a:pt x="641" y="355"/>
                    </a:cubicBezTo>
                    <a:cubicBezTo>
                      <a:pt x="634" y="355"/>
                      <a:pt x="628" y="360"/>
                      <a:pt x="628" y="367"/>
                    </a:cubicBezTo>
                    <a:cubicBezTo>
                      <a:pt x="628" y="375"/>
                      <a:pt x="634" y="380"/>
                      <a:pt x="641" y="380"/>
                    </a:cubicBezTo>
                    <a:close/>
                    <a:moveTo>
                      <a:pt x="680" y="380"/>
                    </a:moveTo>
                    <a:cubicBezTo>
                      <a:pt x="687" y="380"/>
                      <a:pt x="693" y="375"/>
                      <a:pt x="693" y="367"/>
                    </a:cubicBezTo>
                    <a:cubicBezTo>
                      <a:pt x="693" y="360"/>
                      <a:pt x="687" y="355"/>
                      <a:pt x="680" y="355"/>
                    </a:cubicBezTo>
                    <a:cubicBezTo>
                      <a:pt x="673" y="355"/>
                      <a:pt x="668" y="360"/>
                      <a:pt x="668" y="367"/>
                    </a:cubicBezTo>
                    <a:cubicBezTo>
                      <a:pt x="668" y="375"/>
                      <a:pt x="673" y="380"/>
                      <a:pt x="680" y="380"/>
                    </a:cubicBezTo>
                    <a:close/>
                    <a:moveTo>
                      <a:pt x="720" y="380"/>
                    </a:moveTo>
                    <a:cubicBezTo>
                      <a:pt x="727" y="380"/>
                      <a:pt x="733" y="375"/>
                      <a:pt x="733" y="367"/>
                    </a:cubicBezTo>
                    <a:cubicBezTo>
                      <a:pt x="733" y="360"/>
                      <a:pt x="727" y="355"/>
                      <a:pt x="720" y="355"/>
                    </a:cubicBezTo>
                    <a:cubicBezTo>
                      <a:pt x="713" y="355"/>
                      <a:pt x="707" y="360"/>
                      <a:pt x="707" y="367"/>
                    </a:cubicBezTo>
                    <a:cubicBezTo>
                      <a:pt x="707" y="375"/>
                      <a:pt x="713" y="380"/>
                      <a:pt x="720" y="380"/>
                    </a:cubicBezTo>
                    <a:close/>
                    <a:moveTo>
                      <a:pt x="759" y="380"/>
                    </a:moveTo>
                    <a:cubicBezTo>
                      <a:pt x="766" y="380"/>
                      <a:pt x="772" y="375"/>
                      <a:pt x="772" y="367"/>
                    </a:cubicBezTo>
                    <a:cubicBezTo>
                      <a:pt x="772" y="360"/>
                      <a:pt x="766" y="355"/>
                      <a:pt x="759" y="355"/>
                    </a:cubicBezTo>
                    <a:cubicBezTo>
                      <a:pt x="752" y="355"/>
                      <a:pt x="747" y="360"/>
                      <a:pt x="747" y="367"/>
                    </a:cubicBezTo>
                    <a:cubicBezTo>
                      <a:pt x="747" y="375"/>
                      <a:pt x="752" y="380"/>
                      <a:pt x="759" y="380"/>
                    </a:cubicBezTo>
                    <a:close/>
                    <a:moveTo>
                      <a:pt x="799" y="380"/>
                    </a:moveTo>
                    <a:cubicBezTo>
                      <a:pt x="806" y="380"/>
                      <a:pt x="811" y="375"/>
                      <a:pt x="811" y="367"/>
                    </a:cubicBezTo>
                    <a:cubicBezTo>
                      <a:pt x="811" y="360"/>
                      <a:pt x="806" y="355"/>
                      <a:pt x="799" y="355"/>
                    </a:cubicBezTo>
                    <a:cubicBezTo>
                      <a:pt x="792" y="355"/>
                      <a:pt x="786" y="360"/>
                      <a:pt x="786" y="367"/>
                    </a:cubicBezTo>
                    <a:cubicBezTo>
                      <a:pt x="786" y="375"/>
                      <a:pt x="792" y="380"/>
                      <a:pt x="799" y="380"/>
                    </a:cubicBezTo>
                    <a:close/>
                    <a:moveTo>
                      <a:pt x="838" y="380"/>
                    </a:moveTo>
                    <a:cubicBezTo>
                      <a:pt x="845" y="380"/>
                      <a:pt x="851" y="375"/>
                      <a:pt x="851" y="367"/>
                    </a:cubicBezTo>
                    <a:cubicBezTo>
                      <a:pt x="851" y="360"/>
                      <a:pt x="845" y="355"/>
                      <a:pt x="838" y="355"/>
                    </a:cubicBezTo>
                    <a:cubicBezTo>
                      <a:pt x="831" y="355"/>
                      <a:pt x="825" y="360"/>
                      <a:pt x="825" y="367"/>
                    </a:cubicBezTo>
                    <a:cubicBezTo>
                      <a:pt x="825" y="375"/>
                      <a:pt x="831" y="380"/>
                      <a:pt x="838" y="380"/>
                    </a:cubicBezTo>
                    <a:close/>
                    <a:moveTo>
                      <a:pt x="956" y="380"/>
                    </a:moveTo>
                    <a:cubicBezTo>
                      <a:pt x="963" y="380"/>
                      <a:pt x="969" y="375"/>
                      <a:pt x="969" y="367"/>
                    </a:cubicBezTo>
                    <a:cubicBezTo>
                      <a:pt x="969" y="360"/>
                      <a:pt x="963" y="355"/>
                      <a:pt x="956" y="355"/>
                    </a:cubicBezTo>
                    <a:cubicBezTo>
                      <a:pt x="949" y="355"/>
                      <a:pt x="944" y="360"/>
                      <a:pt x="944" y="367"/>
                    </a:cubicBezTo>
                    <a:cubicBezTo>
                      <a:pt x="944" y="375"/>
                      <a:pt x="949" y="380"/>
                      <a:pt x="956" y="380"/>
                    </a:cubicBezTo>
                    <a:close/>
                    <a:moveTo>
                      <a:pt x="996" y="380"/>
                    </a:moveTo>
                    <a:cubicBezTo>
                      <a:pt x="1003" y="380"/>
                      <a:pt x="1009" y="375"/>
                      <a:pt x="1009" y="367"/>
                    </a:cubicBezTo>
                    <a:cubicBezTo>
                      <a:pt x="1009" y="360"/>
                      <a:pt x="1003" y="355"/>
                      <a:pt x="996" y="355"/>
                    </a:cubicBezTo>
                    <a:cubicBezTo>
                      <a:pt x="989" y="355"/>
                      <a:pt x="983" y="360"/>
                      <a:pt x="983" y="367"/>
                    </a:cubicBezTo>
                    <a:cubicBezTo>
                      <a:pt x="983" y="375"/>
                      <a:pt x="989" y="380"/>
                      <a:pt x="996" y="380"/>
                    </a:cubicBezTo>
                    <a:close/>
                    <a:moveTo>
                      <a:pt x="1193" y="380"/>
                    </a:moveTo>
                    <a:cubicBezTo>
                      <a:pt x="1200" y="380"/>
                      <a:pt x="1206" y="375"/>
                      <a:pt x="1206" y="367"/>
                    </a:cubicBezTo>
                    <a:cubicBezTo>
                      <a:pt x="1206" y="360"/>
                      <a:pt x="1200" y="355"/>
                      <a:pt x="1193" y="355"/>
                    </a:cubicBezTo>
                    <a:cubicBezTo>
                      <a:pt x="1186" y="355"/>
                      <a:pt x="1180" y="360"/>
                      <a:pt x="1180" y="367"/>
                    </a:cubicBezTo>
                    <a:cubicBezTo>
                      <a:pt x="1180" y="375"/>
                      <a:pt x="1186" y="380"/>
                      <a:pt x="1193" y="380"/>
                    </a:cubicBezTo>
                    <a:close/>
                    <a:moveTo>
                      <a:pt x="1232" y="380"/>
                    </a:moveTo>
                    <a:cubicBezTo>
                      <a:pt x="1239" y="380"/>
                      <a:pt x="1245" y="375"/>
                      <a:pt x="1245" y="367"/>
                    </a:cubicBezTo>
                    <a:cubicBezTo>
                      <a:pt x="1245" y="360"/>
                      <a:pt x="1239" y="355"/>
                      <a:pt x="1232" y="355"/>
                    </a:cubicBezTo>
                    <a:cubicBezTo>
                      <a:pt x="1225" y="355"/>
                      <a:pt x="1220" y="360"/>
                      <a:pt x="1220" y="367"/>
                    </a:cubicBezTo>
                    <a:cubicBezTo>
                      <a:pt x="1220" y="375"/>
                      <a:pt x="1225" y="380"/>
                      <a:pt x="1232" y="380"/>
                    </a:cubicBezTo>
                    <a:close/>
                    <a:moveTo>
                      <a:pt x="1272" y="380"/>
                    </a:moveTo>
                    <a:cubicBezTo>
                      <a:pt x="1279" y="380"/>
                      <a:pt x="1285" y="375"/>
                      <a:pt x="1285" y="367"/>
                    </a:cubicBezTo>
                    <a:cubicBezTo>
                      <a:pt x="1285" y="360"/>
                      <a:pt x="1279" y="355"/>
                      <a:pt x="1272" y="355"/>
                    </a:cubicBezTo>
                    <a:cubicBezTo>
                      <a:pt x="1265" y="355"/>
                      <a:pt x="1259" y="360"/>
                      <a:pt x="1259" y="367"/>
                    </a:cubicBezTo>
                    <a:cubicBezTo>
                      <a:pt x="1259" y="375"/>
                      <a:pt x="1265" y="380"/>
                      <a:pt x="1272" y="380"/>
                    </a:cubicBezTo>
                    <a:close/>
                    <a:moveTo>
                      <a:pt x="1508" y="355"/>
                    </a:moveTo>
                    <a:cubicBezTo>
                      <a:pt x="1501" y="355"/>
                      <a:pt x="1496" y="360"/>
                      <a:pt x="1496" y="367"/>
                    </a:cubicBezTo>
                    <a:cubicBezTo>
                      <a:pt x="1496" y="375"/>
                      <a:pt x="1501" y="380"/>
                      <a:pt x="1508" y="380"/>
                    </a:cubicBezTo>
                    <a:cubicBezTo>
                      <a:pt x="1515" y="380"/>
                      <a:pt x="1521" y="375"/>
                      <a:pt x="1521" y="367"/>
                    </a:cubicBezTo>
                    <a:cubicBezTo>
                      <a:pt x="1521" y="360"/>
                      <a:pt x="1515" y="355"/>
                      <a:pt x="1508" y="355"/>
                    </a:cubicBezTo>
                    <a:close/>
                    <a:moveTo>
                      <a:pt x="1824" y="380"/>
                    </a:moveTo>
                    <a:cubicBezTo>
                      <a:pt x="1831" y="380"/>
                      <a:pt x="1836" y="375"/>
                      <a:pt x="1836" y="367"/>
                    </a:cubicBezTo>
                    <a:cubicBezTo>
                      <a:pt x="1836" y="360"/>
                      <a:pt x="1831" y="355"/>
                      <a:pt x="1824" y="355"/>
                    </a:cubicBezTo>
                    <a:cubicBezTo>
                      <a:pt x="1817" y="355"/>
                      <a:pt x="1811" y="360"/>
                      <a:pt x="1811" y="367"/>
                    </a:cubicBezTo>
                    <a:cubicBezTo>
                      <a:pt x="1811" y="375"/>
                      <a:pt x="1817" y="380"/>
                      <a:pt x="1824" y="380"/>
                    </a:cubicBezTo>
                    <a:close/>
                    <a:moveTo>
                      <a:pt x="1863" y="380"/>
                    </a:moveTo>
                    <a:cubicBezTo>
                      <a:pt x="1870" y="380"/>
                      <a:pt x="1876" y="375"/>
                      <a:pt x="1876" y="367"/>
                    </a:cubicBezTo>
                    <a:cubicBezTo>
                      <a:pt x="1876" y="360"/>
                      <a:pt x="1870" y="355"/>
                      <a:pt x="1863" y="355"/>
                    </a:cubicBezTo>
                    <a:cubicBezTo>
                      <a:pt x="1856" y="355"/>
                      <a:pt x="1850" y="360"/>
                      <a:pt x="1850" y="367"/>
                    </a:cubicBezTo>
                    <a:cubicBezTo>
                      <a:pt x="1850" y="375"/>
                      <a:pt x="1856" y="380"/>
                      <a:pt x="1863" y="380"/>
                    </a:cubicBezTo>
                    <a:close/>
                    <a:moveTo>
                      <a:pt x="1903" y="380"/>
                    </a:moveTo>
                    <a:cubicBezTo>
                      <a:pt x="1910" y="380"/>
                      <a:pt x="1915" y="375"/>
                      <a:pt x="1915" y="367"/>
                    </a:cubicBezTo>
                    <a:cubicBezTo>
                      <a:pt x="1915" y="360"/>
                      <a:pt x="1910" y="355"/>
                      <a:pt x="1903" y="355"/>
                    </a:cubicBezTo>
                    <a:cubicBezTo>
                      <a:pt x="1896" y="355"/>
                      <a:pt x="1890" y="360"/>
                      <a:pt x="1890" y="367"/>
                    </a:cubicBezTo>
                    <a:cubicBezTo>
                      <a:pt x="1890" y="375"/>
                      <a:pt x="1896" y="380"/>
                      <a:pt x="1903" y="380"/>
                    </a:cubicBezTo>
                    <a:close/>
                    <a:moveTo>
                      <a:pt x="1942" y="380"/>
                    </a:moveTo>
                    <a:cubicBezTo>
                      <a:pt x="1949" y="380"/>
                      <a:pt x="1955" y="375"/>
                      <a:pt x="1955" y="367"/>
                    </a:cubicBezTo>
                    <a:cubicBezTo>
                      <a:pt x="1955" y="360"/>
                      <a:pt x="1949" y="355"/>
                      <a:pt x="1942" y="355"/>
                    </a:cubicBezTo>
                    <a:cubicBezTo>
                      <a:pt x="1935" y="355"/>
                      <a:pt x="1929" y="360"/>
                      <a:pt x="1929" y="367"/>
                    </a:cubicBezTo>
                    <a:cubicBezTo>
                      <a:pt x="1929" y="375"/>
                      <a:pt x="1935" y="380"/>
                      <a:pt x="1942" y="380"/>
                    </a:cubicBezTo>
                    <a:close/>
                    <a:moveTo>
                      <a:pt x="1981" y="380"/>
                    </a:moveTo>
                    <a:cubicBezTo>
                      <a:pt x="1988" y="380"/>
                      <a:pt x="1994" y="375"/>
                      <a:pt x="1994" y="367"/>
                    </a:cubicBezTo>
                    <a:cubicBezTo>
                      <a:pt x="1994" y="360"/>
                      <a:pt x="1988" y="355"/>
                      <a:pt x="1981" y="355"/>
                    </a:cubicBezTo>
                    <a:cubicBezTo>
                      <a:pt x="1974" y="355"/>
                      <a:pt x="1969" y="360"/>
                      <a:pt x="1969" y="367"/>
                    </a:cubicBezTo>
                    <a:cubicBezTo>
                      <a:pt x="1969" y="375"/>
                      <a:pt x="1974" y="380"/>
                      <a:pt x="1981" y="380"/>
                    </a:cubicBezTo>
                    <a:close/>
                    <a:moveTo>
                      <a:pt x="2021" y="380"/>
                    </a:moveTo>
                    <a:cubicBezTo>
                      <a:pt x="2028" y="380"/>
                      <a:pt x="2034" y="375"/>
                      <a:pt x="2034" y="367"/>
                    </a:cubicBezTo>
                    <a:cubicBezTo>
                      <a:pt x="2034" y="360"/>
                      <a:pt x="2028" y="355"/>
                      <a:pt x="2021" y="355"/>
                    </a:cubicBezTo>
                    <a:cubicBezTo>
                      <a:pt x="2014" y="355"/>
                      <a:pt x="2008" y="360"/>
                      <a:pt x="2008" y="367"/>
                    </a:cubicBezTo>
                    <a:cubicBezTo>
                      <a:pt x="2008" y="375"/>
                      <a:pt x="2014" y="380"/>
                      <a:pt x="2021" y="380"/>
                    </a:cubicBezTo>
                    <a:close/>
                    <a:moveTo>
                      <a:pt x="2060" y="380"/>
                    </a:moveTo>
                    <a:cubicBezTo>
                      <a:pt x="2067" y="380"/>
                      <a:pt x="2073" y="375"/>
                      <a:pt x="2073" y="367"/>
                    </a:cubicBezTo>
                    <a:cubicBezTo>
                      <a:pt x="2073" y="360"/>
                      <a:pt x="2067" y="355"/>
                      <a:pt x="2060" y="355"/>
                    </a:cubicBezTo>
                    <a:cubicBezTo>
                      <a:pt x="2053" y="355"/>
                      <a:pt x="2048" y="360"/>
                      <a:pt x="2048" y="367"/>
                    </a:cubicBezTo>
                    <a:cubicBezTo>
                      <a:pt x="2048" y="375"/>
                      <a:pt x="2053" y="380"/>
                      <a:pt x="2060" y="380"/>
                    </a:cubicBezTo>
                    <a:close/>
                    <a:moveTo>
                      <a:pt x="2100" y="380"/>
                    </a:moveTo>
                    <a:cubicBezTo>
                      <a:pt x="2107" y="380"/>
                      <a:pt x="2112" y="375"/>
                      <a:pt x="2112" y="367"/>
                    </a:cubicBezTo>
                    <a:cubicBezTo>
                      <a:pt x="2112" y="360"/>
                      <a:pt x="2107" y="355"/>
                      <a:pt x="2100" y="355"/>
                    </a:cubicBezTo>
                    <a:cubicBezTo>
                      <a:pt x="2093" y="355"/>
                      <a:pt x="2087" y="360"/>
                      <a:pt x="2087" y="367"/>
                    </a:cubicBezTo>
                    <a:cubicBezTo>
                      <a:pt x="2087" y="375"/>
                      <a:pt x="2093" y="380"/>
                      <a:pt x="2100" y="380"/>
                    </a:cubicBezTo>
                    <a:close/>
                    <a:moveTo>
                      <a:pt x="2139" y="380"/>
                    </a:moveTo>
                    <a:cubicBezTo>
                      <a:pt x="2146" y="380"/>
                      <a:pt x="2152" y="375"/>
                      <a:pt x="2152" y="367"/>
                    </a:cubicBezTo>
                    <a:cubicBezTo>
                      <a:pt x="2152" y="360"/>
                      <a:pt x="2146" y="355"/>
                      <a:pt x="2139" y="355"/>
                    </a:cubicBezTo>
                    <a:cubicBezTo>
                      <a:pt x="2132" y="355"/>
                      <a:pt x="2126" y="360"/>
                      <a:pt x="2126" y="367"/>
                    </a:cubicBezTo>
                    <a:cubicBezTo>
                      <a:pt x="2126" y="375"/>
                      <a:pt x="2132" y="380"/>
                      <a:pt x="2139" y="380"/>
                    </a:cubicBezTo>
                    <a:close/>
                    <a:moveTo>
                      <a:pt x="2179" y="380"/>
                    </a:moveTo>
                    <a:cubicBezTo>
                      <a:pt x="2186" y="380"/>
                      <a:pt x="2191" y="375"/>
                      <a:pt x="2191" y="367"/>
                    </a:cubicBezTo>
                    <a:cubicBezTo>
                      <a:pt x="2191" y="360"/>
                      <a:pt x="2186" y="355"/>
                      <a:pt x="2179" y="355"/>
                    </a:cubicBezTo>
                    <a:cubicBezTo>
                      <a:pt x="2171" y="355"/>
                      <a:pt x="2166" y="360"/>
                      <a:pt x="2166" y="367"/>
                    </a:cubicBezTo>
                    <a:cubicBezTo>
                      <a:pt x="2166" y="375"/>
                      <a:pt x="2171" y="380"/>
                      <a:pt x="2179" y="380"/>
                    </a:cubicBezTo>
                    <a:close/>
                    <a:moveTo>
                      <a:pt x="2218" y="380"/>
                    </a:moveTo>
                    <a:cubicBezTo>
                      <a:pt x="2225" y="380"/>
                      <a:pt x="2231" y="375"/>
                      <a:pt x="2231" y="367"/>
                    </a:cubicBezTo>
                    <a:cubicBezTo>
                      <a:pt x="2231" y="360"/>
                      <a:pt x="2225" y="355"/>
                      <a:pt x="2218" y="355"/>
                    </a:cubicBezTo>
                    <a:cubicBezTo>
                      <a:pt x="2211" y="355"/>
                      <a:pt x="2205" y="360"/>
                      <a:pt x="2205" y="367"/>
                    </a:cubicBezTo>
                    <a:cubicBezTo>
                      <a:pt x="2205" y="375"/>
                      <a:pt x="2211" y="380"/>
                      <a:pt x="2218" y="380"/>
                    </a:cubicBezTo>
                    <a:close/>
                    <a:moveTo>
                      <a:pt x="2257" y="380"/>
                    </a:moveTo>
                    <a:cubicBezTo>
                      <a:pt x="2264" y="380"/>
                      <a:pt x="2270" y="375"/>
                      <a:pt x="2270" y="367"/>
                    </a:cubicBezTo>
                    <a:cubicBezTo>
                      <a:pt x="2270" y="360"/>
                      <a:pt x="2264" y="355"/>
                      <a:pt x="2257" y="355"/>
                    </a:cubicBezTo>
                    <a:cubicBezTo>
                      <a:pt x="2250" y="355"/>
                      <a:pt x="2245" y="360"/>
                      <a:pt x="2245" y="367"/>
                    </a:cubicBezTo>
                    <a:cubicBezTo>
                      <a:pt x="2245" y="375"/>
                      <a:pt x="2250" y="380"/>
                      <a:pt x="2257" y="380"/>
                    </a:cubicBezTo>
                    <a:close/>
                    <a:moveTo>
                      <a:pt x="2297" y="380"/>
                    </a:moveTo>
                    <a:cubicBezTo>
                      <a:pt x="2304" y="380"/>
                      <a:pt x="2310" y="375"/>
                      <a:pt x="2310" y="367"/>
                    </a:cubicBezTo>
                    <a:cubicBezTo>
                      <a:pt x="2310" y="360"/>
                      <a:pt x="2304" y="355"/>
                      <a:pt x="2297" y="355"/>
                    </a:cubicBezTo>
                    <a:cubicBezTo>
                      <a:pt x="2290" y="355"/>
                      <a:pt x="2284" y="360"/>
                      <a:pt x="2284" y="367"/>
                    </a:cubicBezTo>
                    <a:cubicBezTo>
                      <a:pt x="2284" y="375"/>
                      <a:pt x="2290" y="380"/>
                      <a:pt x="2297" y="380"/>
                    </a:cubicBezTo>
                    <a:close/>
                    <a:moveTo>
                      <a:pt x="2336" y="380"/>
                    </a:moveTo>
                    <a:cubicBezTo>
                      <a:pt x="2343" y="380"/>
                      <a:pt x="2349" y="375"/>
                      <a:pt x="2349" y="367"/>
                    </a:cubicBezTo>
                    <a:cubicBezTo>
                      <a:pt x="2349" y="360"/>
                      <a:pt x="2343" y="355"/>
                      <a:pt x="2336" y="355"/>
                    </a:cubicBezTo>
                    <a:cubicBezTo>
                      <a:pt x="2329" y="355"/>
                      <a:pt x="2323" y="360"/>
                      <a:pt x="2323" y="367"/>
                    </a:cubicBezTo>
                    <a:cubicBezTo>
                      <a:pt x="2323" y="375"/>
                      <a:pt x="2329" y="380"/>
                      <a:pt x="2336" y="380"/>
                    </a:cubicBezTo>
                    <a:close/>
                    <a:moveTo>
                      <a:pt x="2376" y="380"/>
                    </a:moveTo>
                    <a:cubicBezTo>
                      <a:pt x="2383" y="380"/>
                      <a:pt x="2388" y="375"/>
                      <a:pt x="2388" y="367"/>
                    </a:cubicBezTo>
                    <a:cubicBezTo>
                      <a:pt x="2388" y="360"/>
                      <a:pt x="2383" y="355"/>
                      <a:pt x="2376" y="355"/>
                    </a:cubicBezTo>
                    <a:cubicBezTo>
                      <a:pt x="2369" y="355"/>
                      <a:pt x="2363" y="360"/>
                      <a:pt x="2363" y="367"/>
                    </a:cubicBezTo>
                    <a:cubicBezTo>
                      <a:pt x="2363" y="375"/>
                      <a:pt x="2369" y="380"/>
                      <a:pt x="2376" y="380"/>
                    </a:cubicBezTo>
                    <a:close/>
                    <a:moveTo>
                      <a:pt x="2415" y="380"/>
                    </a:moveTo>
                    <a:cubicBezTo>
                      <a:pt x="2422" y="380"/>
                      <a:pt x="2428" y="375"/>
                      <a:pt x="2428" y="367"/>
                    </a:cubicBezTo>
                    <a:cubicBezTo>
                      <a:pt x="2428" y="360"/>
                      <a:pt x="2422" y="355"/>
                      <a:pt x="2415" y="355"/>
                    </a:cubicBezTo>
                    <a:cubicBezTo>
                      <a:pt x="2408" y="355"/>
                      <a:pt x="2402" y="360"/>
                      <a:pt x="2402" y="367"/>
                    </a:cubicBezTo>
                    <a:cubicBezTo>
                      <a:pt x="2402" y="375"/>
                      <a:pt x="2408" y="380"/>
                      <a:pt x="2415" y="380"/>
                    </a:cubicBezTo>
                    <a:close/>
                    <a:moveTo>
                      <a:pt x="2454" y="380"/>
                    </a:moveTo>
                    <a:cubicBezTo>
                      <a:pt x="2462" y="380"/>
                      <a:pt x="2467" y="375"/>
                      <a:pt x="2467" y="367"/>
                    </a:cubicBezTo>
                    <a:cubicBezTo>
                      <a:pt x="2467" y="360"/>
                      <a:pt x="2462" y="355"/>
                      <a:pt x="2454" y="355"/>
                    </a:cubicBezTo>
                    <a:cubicBezTo>
                      <a:pt x="2447" y="355"/>
                      <a:pt x="2442" y="360"/>
                      <a:pt x="2442" y="367"/>
                    </a:cubicBezTo>
                    <a:cubicBezTo>
                      <a:pt x="2442" y="375"/>
                      <a:pt x="2447" y="380"/>
                      <a:pt x="2454" y="380"/>
                    </a:cubicBezTo>
                    <a:close/>
                    <a:moveTo>
                      <a:pt x="2494" y="380"/>
                    </a:moveTo>
                    <a:cubicBezTo>
                      <a:pt x="2501" y="380"/>
                      <a:pt x="2507" y="375"/>
                      <a:pt x="2507" y="367"/>
                    </a:cubicBezTo>
                    <a:cubicBezTo>
                      <a:pt x="2507" y="360"/>
                      <a:pt x="2501" y="355"/>
                      <a:pt x="2494" y="355"/>
                    </a:cubicBezTo>
                    <a:cubicBezTo>
                      <a:pt x="2487" y="355"/>
                      <a:pt x="2481" y="360"/>
                      <a:pt x="2481" y="367"/>
                    </a:cubicBezTo>
                    <a:cubicBezTo>
                      <a:pt x="2481" y="375"/>
                      <a:pt x="2487" y="380"/>
                      <a:pt x="2494" y="380"/>
                    </a:cubicBezTo>
                    <a:close/>
                    <a:moveTo>
                      <a:pt x="2533" y="380"/>
                    </a:moveTo>
                    <a:cubicBezTo>
                      <a:pt x="2540" y="380"/>
                      <a:pt x="2546" y="375"/>
                      <a:pt x="2546" y="367"/>
                    </a:cubicBezTo>
                    <a:cubicBezTo>
                      <a:pt x="2546" y="360"/>
                      <a:pt x="2540" y="355"/>
                      <a:pt x="2533" y="355"/>
                    </a:cubicBezTo>
                    <a:cubicBezTo>
                      <a:pt x="2526" y="355"/>
                      <a:pt x="2521" y="360"/>
                      <a:pt x="2521" y="367"/>
                    </a:cubicBezTo>
                    <a:cubicBezTo>
                      <a:pt x="2521" y="375"/>
                      <a:pt x="2526" y="380"/>
                      <a:pt x="2533" y="380"/>
                    </a:cubicBezTo>
                    <a:close/>
                    <a:moveTo>
                      <a:pt x="2573" y="380"/>
                    </a:moveTo>
                    <a:cubicBezTo>
                      <a:pt x="2580" y="380"/>
                      <a:pt x="2586" y="375"/>
                      <a:pt x="2586" y="367"/>
                    </a:cubicBezTo>
                    <a:cubicBezTo>
                      <a:pt x="2586" y="360"/>
                      <a:pt x="2580" y="355"/>
                      <a:pt x="2573" y="355"/>
                    </a:cubicBezTo>
                    <a:cubicBezTo>
                      <a:pt x="2566" y="355"/>
                      <a:pt x="2560" y="360"/>
                      <a:pt x="2560" y="367"/>
                    </a:cubicBezTo>
                    <a:cubicBezTo>
                      <a:pt x="2560" y="375"/>
                      <a:pt x="2566" y="380"/>
                      <a:pt x="2573" y="380"/>
                    </a:cubicBezTo>
                    <a:close/>
                    <a:moveTo>
                      <a:pt x="2612" y="380"/>
                    </a:moveTo>
                    <a:cubicBezTo>
                      <a:pt x="2619" y="380"/>
                      <a:pt x="2625" y="375"/>
                      <a:pt x="2625" y="367"/>
                    </a:cubicBezTo>
                    <a:cubicBezTo>
                      <a:pt x="2625" y="360"/>
                      <a:pt x="2619" y="355"/>
                      <a:pt x="2612" y="355"/>
                    </a:cubicBezTo>
                    <a:cubicBezTo>
                      <a:pt x="2605" y="355"/>
                      <a:pt x="2599" y="360"/>
                      <a:pt x="2599" y="367"/>
                    </a:cubicBezTo>
                    <a:cubicBezTo>
                      <a:pt x="2599" y="375"/>
                      <a:pt x="2605" y="380"/>
                      <a:pt x="2612" y="380"/>
                    </a:cubicBezTo>
                    <a:close/>
                    <a:moveTo>
                      <a:pt x="2652" y="380"/>
                    </a:moveTo>
                    <a:cubicBezTo>
                      <a:pt x="2659" y="380"/>
                      <a:pt x="2664" y="375"/>
                      <a:pt x="2664" y="367"/>
                    </a:cubicBezTo>
                    <a:cubicBezTo>
                      <a:pt x="2664" y="360"/>
                      <a:pt x="2659" y="355"/>
                      <a:pt x="2652" y="355"/>
                    </a:cubicBezTo>
                    <a:cubicBezTo>
                      <a:pt x="2645" y="355"/>
                      <a:pt x="2639" y="360"/>
                      <a:pt x="2639" y="367"/>
                    </a:cubicBezTo>
                    <a:cubicBezTo>
                      <a:pt x="2639" y="375"/>
                      <a:pt x="2645" y="380"/>
                      <a:pt x="2652" y="380"/>
                    </a:cubicBezTo>
                    <a:close/>
                    <a:moveTo>
                      <a:pt x="2691" y="380"/>
                    </a:moveTo>
                    <a:cubicBezTo>
                      <a:pt x="2698" y="380"/>
                      <a:pt x="2704" y="375"/>
                      <a:pt x="2704" y="367"/>
                    </a:cubicBezTo>
                    <a:cubicBezTo>
                      <a:pt x="2704" y="360"/>
                      <a:pt x="2698" y="355"/>
                      <a:pt x="2691" y="355"/>
                    </a:cubicBezTo>
                    <a:cubicBezTo>
                      <a:pt x="2684" y="355"/>
                      <a:pt x="2678" y="360"/>
                      <a:pt x="2678" y="367"/>
                    </a:cubicBezTo>
                    <a:cubicBezTo>
                      <a:pt x="2678" y="375"/>
                      <a:pt x="2684" y="380"/>
                      <a:pt x="2691" y="380"/>
                    </a:cubicBezTo>
                    <a:close/>
                    <a:moveTo>
                      <a:pt x="2730" y="380"/>
                    </a:moveTo>
                    <a:cubicBezTo>
                      <a:pt x="2738" y="380"/>
                      <a:pt x="2743" y="375"/>
                      <a:pt x="2743" y="367"/>
                    </a:cubicBezTo>
                    <a:cubicBezTo>
                      <a:pt x="2743" y="360"/>
                      <a:pt x="2738" y="355"/>
                      <a:pt x="2730" y="355"/>
                    </a:cubicBezTo>
                    <a:cubicBezTo>
                      <a:pt x="2723" y="355"/>
                      <a:pt x="2718" y="360"/>
                      <a:pt x="2718" y="367"/>
                    </a:cubicBezTo>
                    <a:cubicBezTo>
                      <a:pt x="2718" y="375"/>
                      <a:pt x="2723" y="380"/>
                      <a:pt x="2730" y="380"/>
                    </a:cubicBezTo>
                    <a:close/>
                    <a:moveTo>
                      <a:pt x="2770" y="380"/>
                    </a:moveTo>
                    <a:cubicBezTo>
                      <a:pt x="2777" y="380"/>
                      <a:pt x="2783" y="375"/>
                      <a:pt x="2783" y="367"/>
                    </a:cubicBezTo>
                    <a:cubicBezTo>
                      <a:pt x="2783" y="360"/>
                      <a:pt x="2777" y="355"/>
                      <a:pt x="2770" y="355"/>
                    </a:cubicBezTo>
                    <a:cubicBezTo>
                      <a:pt x="2763" y="355"/>
                      <a:pt x="2757" y="360"/>
                      <a:pt x="2757" y="367"/>
                    </a:cubicBezTo>
                    <a:cubicBezTo>
                      <a:pt x="2757" y="375"/>
                      <a:pt x="2763" y="380"/>
                      <a:pt x="2770" y="380"/>
                    </a:cubicBezTo>
                    <a:close/>
                    <a:moveTo>
                      <a:pt x="2809" y="380"/>
                    </a:moveTo>
                    <a:cubicBezTo>
                      <a:pt x="2816" y="380"/>
                      <a:pt x="2822" y="375"/>
                      <a:pt x="2822" y="367"/>
                    </a:cubicBezTo>
                    <a:cubicBezTo>
                      <a:pt x="2822" y="360"/>
                      <a:pt x="2816" y="355"/>
                      <a:pt x="2809" y="355"/>
                    </a:cubicBezTo>
                    <a:cubicBezTo>
                      <a:pt x="2802" y="355"/>
                      <a:pt x="2797" y="360"/>
                      <a:pt x="2797" y="367"/>
                    </a:cubicBezTo>
                    <a:cubicBezTo>
                      <a:pt x="2797" y="375"/>
                      <a:pt x="2802" y="380"/>
                      <a:pt x="2809" y="380"/>
                    </a:cubicBezTo>
                    <a:close/>
                    <a:moveTo>
                      <a:pt x="2849" y="380"/>
                    </a:moveTo>
                    <a:cubicBezTo>
                      <a:pt x="2856" y="380"/>
                      <a:pt x="2861" y="375"/>
                      <a:pt x="2861" y="367"/>
                    </a:cubicBezTo>
                    <a:cubicBezTo>
                      <a:pt x="2861" y="360"/>
                      <a:pt x="2856" y="355"/>
                      <a:pt x="2849" y="355"/>
                    </a:cubicBezTo>
                    <a:cubicBezTo>
                      <a:pt x="2842" y="355"/>
                      <a:pt x="2836" y="360"/>
                      <a:pt x="2836" y="367"/>
                    </a:cubicBezTo>
                    <a:cubicBezTo>
                      <a:pt x="2836" y="375"/>
                      <a:pt x="2842" y="380"/>
                      <a:pt x="2849" y="380"/>
                    </a:cubicBezTo>
                    <a:close/>
                    <a:moveTo>
                      <a:pt x="2888" y="380"/>
                    </a:moveTo>
                    <a:cubicBezTo>
                      <a:pt x="2895" y="380"/>
                      <a:pt x="2901" y="375"/>
                      <a:pt x="2901" y="367"/>
                    </a:cubicBezTo>
                    <a:cubicBezTo>
                      <a:pt x="2901" y="360"/>
                      <a:pt x="2895" y="355"/>
                      <a:pt x="2888" y="355"/>
                    </a:cubicBezTo>
                    <a:cubicBezTo>
                      <a:pt x="2881" y="355"/>
                      <a:pt x="2875" y="360"/>
                      <a:pt x="2875" y="367"/>
                    </a:cubicBezTo>
                    <a:cubicBezTo>
                      <a:pt x="2875" y="375"/>
                      <a:pt x="2881" y="380"/>
                      <a:pt x="2888" y="380"/>
                    </a:cubicBezTo>
                    <a:close/>
                    <a:moveTo>
                      <a:pt x="2928" y="380"/>
                    </a:moveTo>
                    <a:cubicBezTo>
                      <a:pt x="2935" y="380"/>
                      <a:pt x="2940" y="375"/>
                      <a:pt x="2940" y="367"/>
                    </a:cubicBezTo>
                    <a:cubicBezTo>
                      <a:pt x="2940" y="360"/>
                      <a:pt x="2935" y="355"/>
                      <a:pt x="2928" y="355"/>
                    </a:cubicBezTo>
                    <a:cubicBezTo>
                      <a:pt x="2921" y="355"/>
                      <a:pt x="2915" y="360"/>
                      <a:pt x="2915" y="367"/>
                    </a:cubicBezTo>
                    <a:cubicBezTo>
                      <a:pt x="2915" y="375"/>
                      <a:pt x="2921" y="380"/>
                      <a:pt x="2928" y="380"/>
                    </a:cubicBezTo>
                    <a:close/>
                    <a:moveTo>
                      <a:pt x="2967" y="380"/>
                    </a:moveTo>
                    <a:cubicBezTo>
                      <a:pt x="2974" y="380"/>
                      <a:pt x="2980" y="375"/>
                      <a:pt x="2980" y="367"/>
                    </a:cubicBezTo>
                    <a:cubicBezTo>
                      <a:pt x="2980" y="360"/>
                      <a:pt x="2974" y="355"/>
                      <a:pt x="2967" y="355"/>
                    </a:cubicBezTo>
                    <a:cubicBezTo>
                      <a:pt x="2960" y="355"/>
                      <a:pt x="2954" y="360"/>
                      <a:pt x="2954" y="367"/>
                    </a:cubicBezTo>
                    <a:cubicBezTo>
                      <a:pt x="2954" y="375"/>
                      <a:pt x="2960" y="380"/>
                      <a:pt x="2967" y="380"/>
                    </a:cubicBezTo>
                    <a:close/>
                    <a:moveTo>
                      <a:pt x="3006" y="380"/>
                    </a:moveTo>
                    <a:cubicBezTo>
                      <a:pt x="3013" y="380"/>
                      <a:pt x="3019" y="375"/>
                      <a:pt x="3019" y="367"/>
                    </a:cubicBezTo>
                    <a:cubicBezTo>
                      <a:pt x="3019" y="360"/>
                      <a:pt x="3013" y="355"/>
                      <a:pt x="3006" y="355"/>
                    </a:cubicBezTo>
                    <a:cubicBezTo>
                      <a:pt x="2999" y="355"/>
                      <a:pt x="2994" y="360"/>
                      <a:pt x="2994" y="367"/>
                    </a:cubicBezTo>
                    <a:cubicBezTo>
                      <a:pt x="2994" y="375"/>
                      <a:pt x="2999" y="380"/>
                      <a:pt x="3006" y="380"/>
                    </a:cubicBezTo>
                    <a:close/>
                    <a:moveTo>
                      <a:pt x="3046" y="380"/>
                    </a:moveTo>
                    <a:cubicBezTo>
                      <a:pt x="3053" y="380"/>
                      <a:pt x="3059" y="375"/>
                      <a:pt x="3059" y="367"/>
                    </a:cubicBezTo>
                    <a:cubicBezTo>
                      <a:pt x="3059" y="360"/>
                      <a:pt x="3053" y="355"/>
                      <a:pt x="3046" y="355"/>
                    </a:cubicBezTo>
                    <a:cubicBezTo>
                      <a:pt x="3039" y="355"/>
                      <a:pt x="3033" y="360"/>
                      <a:pt x="3033" y="367"/>
                    </a:cubicBezTo>
                    <a:cubicBezTo>
                      <a:pt x="3033" y="375"/>
                      <a:pt x="3039" y="380"/>
                      <a:pt x="3046" y="380"/>
                    </a:cubicBezTo>
                    <a:close/>
                    <a:moveTo>
                      <a:pt x="3085" y="380"/>
                    </a:moveTo>
                    <a:cubicBezTo>
                      <a:pt x="3092" y="380"/>
                      <a:pt x="3098" y="375"/>
                      <a:pt x="3098" y="367"/>
                    </a:cubicBezTo>
                    <a:cubicBezTo>
                      <a:pt x="3098" y="360"/>
                      <a:pt x="3092" y="355"/>
                      <a:pt x="3085" y="355"/>
                    </a:cubicBezTo>
                    <a:cubicBezTo>
                      <a:pt x="3078" y="355"/>
                      <a:pt x="3073" y="360"/>
                      <a:pt x="3073" y="367"/>
                    </a:cubicBezTo>
                    <a:cubicBezTo>
                      <a:pt x="3073" y="375"/>
                      <a:pt x="3078" y="380"/>
                      <a:pt x="3085" y="380"/>
                    </a:cubicBezTo>
                    <a:close/>
                    <a:moveTo>
                      <a:pt x="3125" y="380"/>
                    </a:moveTo>
                    <a:cubicBezTo>
                      <a:pt x="3132" y="380"/>
                      <a:pt x="3137" y="375"/>
                      <a:pt x="3137" y="367"/>
                    </a:cubicBezTo>
                    <a:cubicBezTo>
                      <a:pt x="3137" y="360"/>
                      <a:pt x="3132" y="355"/>
                      <a:pt x="3125" y="355"/>
                    </a:cubicBezTo>
                    <a:cubicBezTo>
                      <a:pt x="3118" y="355"/>
                      <a:pt x="3112" y="360"/>
                      <a:pt x="3112" y="367"/>
                    </a:cubicBezTo>
                    <a:cubicBezTo>
                      <a:pt x="3112" y="375"/>
                      <a:pt x="3118" y="380"/>
                      <a:pt x="3125" y="380"/>
                    </a:cubicBezTo>
                    <a:close/>
                    <a:moveTo>
                      <a:pt x="3164" y="380"/>
                    </a:moveTo>
                    <a:cubicBezTo>
                      <a:pt x="3171" y="380"/>
                      <a:pt x="3177" y="375"/>
                      <a:pt x="3177" y="367"/>
                    </a:cubicBezTo>
                    <a:cubicBezTo>
                      <a:pt x="3177" y="360"/>
                      <a:pt x="3171" y="355"/>
                      <a:pt x="3164" y="355"/>
                    </a:cubicBezTo>
                    <a:cubicBezTo>
                      <a:pt x="3157" y="355"/>
                      <a:pt x="3151" y="360"/>
                      <a:pt x="3151" y="367"/>
                    </a:cubicBezTo>
                    <a:cubicBezTo>
                      <a:pt x="3151" y="375"/>
                      <a:pt x="3157" y="380"/>
                      <a:pt x="3164" y="380"/>
                    </a:cubicBezTo>
                    <a:close/>
                    <a:moveTo>
                      <a:pt x="3204" y="380"/>
                    </a:moveTo>
                    <a:cubicBezTo>
                      <a:pt x="3211" y="380"/>
                      <a:pt x="3216" y="375"/>
                      <a:pt x="3216" y="367"/>
                    </a:cubicBezTo>
                    <a:cubicBezTo>
                      <a:pt x="3216" y="360"/>
                      <a:pt x="3211" y="355"/>
                      <a:pt x="3204" y="355"/>
                    </a:cubicBezTo>
                    <a:cubicBezTo>
                      <a:pt x="3197" y="355"/>
                      <a:pt x="3191" y="360"/>
                      <a:pt x="3191" y="367"/>
                    </a:cubicBezTo>
                    <a:cubicBezTo>
                      <a:pt x="3191" y="375"/>
                      <a:pt x="3197" y="380"/>
                      <a:pt x="3204" y="380"/>
                    </a:cubicBezTo>
                    <a:close/>
                    <a:moveTo>
                      <a:pt x="3243" y="380"/>
                    </a:moveTo>
                    <a:cubicBezTo>
                      <a:pt x="3250" y="380"/>
                      <a:pt x="3256" y="375"/>
                      <a:pt x="3256" y="367"/>
                    </a:cubicBezTo>
                    <a:cubicBezTo>
                      <a:pt x="3256" y="360"/>
                      <a:pt x="3250" y="355"/>
                      <a:pt x="3243" y="355"/>
                    </a:cubicBezTo>
                    <a:cubicBezTo>
                      <a:pt x="3236" y="355"/>
                      <a:pt x="3230" y="360"/>
                      <a:pt x="3230" y="367"/>
                    </a:cubicBezTo>
                    <a:cubicBezTo>
                      <a:pt x="3230" y="375"/>
                      <a:pt x="3236" y="380"/>
                      <a:pt x="3243" y="380"/>
                    </a:cubicBezTo>
                    <a:close/>
                    <a:moveTo>
                      <a:pt x="3282" y="380"/>
                    </a:moveTo>
                    <a:cubicBezTo>
                      <a:pt x="3289" y="380"/>
                      <a:pt x="3295" y="375"/>
                      <a:pt x="3295" y="367"/>
                    </a:cubicBezTo>
                    <a:cubicBezTo>
                      <a:pt x="3295" y="360"/>
                      <a:pt x="3289" y="355"/>
                      <a:pt x="3282" y="355"/>
                    </a:cubicBezTo>
                    <a:cubicBezTo>
                      <a:pt x="3275" y="355"/>
                      <a:pt x="3270" y="360"/>
                      <a:pt x="3270" y="367"/>
                    </a:cubicBezTo>
                    <a:cubicBezTo>
                      <a:pt x="3270" y="375"/>
                      <a:pt x="3275" y="380"/>
                      <a:pt x="3282" y="380"/>
                    </a:cubicBezTo>
                    <a:close/>
                    <a:moveTo>
                      <a:pt x="3322" y="380"/>
                    </a:moveTo>
                    <a:cubicBezTo>
                      <a:pt x="3329" y="380"/>
                      <a:pt x="3335" y="375"/>
                      <a:pt x="3335" y="367"/>
                    </a:cubicBezTo>
                    <a:cubicBezTo>
                      <a:pt x="3335" y="360"/>
                      <a:pt x="3329" y="355"/>
                      <a:pt x="3322" y="355"/>
                    </a:cubicBezTo>
                    <a:cubicBezTo>
                      <a:pt x="3315" y="355"/>
                      <a:pt x="3309" y="360"/>
                      <a:pt x="3309" y="367"/>
                    </a:cubicBezTo>
                    <a:cubicBezTo>
                      <a:pt x="3309" y="375"/>
                      <a:pt x="3315" y="380"/>
                      <a:pt x="3322" y="380"/>
                    </a:cubicBezTo>
                    <a:close/>
                    <a:moveTo>
                      <a:pt x="3361" y="380"/>
                    </a:moveTo>
                    <a:cubicBezTo>
                      <a:pt x="3368" y="380"/>
                      <a:pt x="3374" y="375"/>
                      <a:pt x="3374" y="367"/>
                    </a:cubicBezTo>
                    <a:cubicBezTo>
                      <a:pt x="3374" y="360"/>
                      <a:pt x="3368" y="355"/>
                      <a:pt x="3361" y="355"/>
                    </a:cubicBezTo>
                    <a:cubicBezTo>
                      <a:pt x="3354" y="355"/>
                      <a:pt x="3348" y="360"/>
                      <a:pt x="3348" y="367"/>
                    </a:cubicBezTo>
                    <a:cubicBezTo>
                      <a:pt x="3348" y="375"/>
                      <a:pt x="3354" y="380"/>
                      <a:pt x="3361" y="380"/>
                    </a:cubicBezTo>
                    <a:close/>
                    <a:moveTo>
                      <a:pt x="3401" y="380"/>
                    </a:moveTo>
                    <a:cubicBezTo>
                      <a:pt x="3408" y="380"/>
                      <a:pt x="3413" y="375"/>
                      <a:pt x="3413" y="367"/>
                    </a:cubicBezTo>
                    <a:cubicBezTo>
                      <a:pt x="3413" y="360"/>
                      <a:pt x="3408" y="355"/>
                      <a:pt x="3401" y="355"/>
                    </a:cubicBezTo>
                    <a:cubicBezTo>
                      <a:pt x="3394" y="355"/>
                      <a:pt x="3388" y="360"/>
                      <a:pt x="3388" y="367"/>
                    </a:cubicBezTo>
                    <a:cubicBezTo>
                      <a:pt x="3388" y="375"/>
                      <a:pt x="3394" y="380"/>
                      <a:pt x="3401" y="380"/>
                    </a:cubicBezTo>
                    <a:close/>
                    <a:moveTo>
                      <a:pt x="3440" y="380"/>
                    </a:moveTo>
                    <a:cubicBezTo>
                      <a:pt x="3447" y="380"/>
                      <a:pt x="3453" y="375"/>
                      <a:pt x="3453" y="367"/>
                    </a:cubicBezTo>
                    <a:cubicBezTo>
                      <a:pt x="3453" y="360"/>
                      <a:pt x="3447" y="355"/>
                      <a:pt x="3440" y="355"/>
                    </a:cubicBezTo>
                    <a:cubicBezTo>
                      <a:pt x="3433" y="355"/>
                      <a:pt x="3427" y="360"/>
                      <a:pt x="3427" y="367"/>
                    </a:cubicBezTo>
                    <a:cubicBezTo>
                      <a:pt x="3427" y="375"/>
                      <a:pt x="3433" y="380"/>
                      <a:pt x="3440" y="380"/>
                    </a:cubicBezTo>
                    <a:close/>
                    <a:moveTo>
                      <a:pt x="3480" y="380"/>
                    </a:moveTo>
                    <a:cubicBezTo>
                      <a:pt x="3487" y="380"/>
                      <a:pt x="3492" y="375"/>
                      <a:pt x="3492" y="367"/>
                    </a:cubicBezTo>
                    <a:cubicBezTo>
                      <a:pt x="3492" y="360"/>
                      <a:pt x="3487" y="355"/>
                      <a:pt x="3480" y="355"/>
                    </a:cubicBezTo>
                    <a:cubicBezTo>
                      <a:pt x="3472" y="355"/>
                      <a:pt x="3467" y="360"/>
                      <a:pt x="3467" y="367"/>
                    </a:cubicBezTo>
                    <a:cubicBezTo>
                      <a:pt x="3467" y="375"/>
                      <a:pt x="3472" y="380"/>
                      <a:pt x="3480" y="380"/>
                    </a:cubicBezTo>
                    <a:close/>
                    <a:moveTo>
                      <a:pt x="50" y="394"/>
                    </a:moveTo>
                    <a:cubicBezTo>
                      <a:pt x="43" y="394"/>
                      <a:pt x="37" y="400"/>
                      <a:pt x="37" y="407"/>
                    </a:cubicBezTo>
                    <a:cubicBezTo>
                      <a:pt x="37" y="414"/>
                      <a:pt x="43" y="420"/>
                      <a:pt x="50" y="420"/>
                    </a:cubicBezTo>
                    <a:cubicBezTo>
                      <a:pt x="57" y="420"/>
                      <a:pt x="62" y="414"/>
                      <a:pt x="62" y="407"/>
                    </a:cubicBezTo>
                    <a:cubicBezTo>
                      <a:pt x="62" y="400"/>
                      <a:pt x="57" y="394"/>
                      <a:pt x="50" y="394"/>
                    </a:cubicBezTo>
                    <a:close/>
                    <a:moveTo>
                      <a:pt x="89" y="420"/>
                    </a:moveTo>
                    <a:cubicBezTo>
                      <a:pt x="96" y="420"/>
                      <a:pt x="102" y="414"/>
                      <a:pt x="102" y="407"/>
                    </a:cubicBezTo>
                    <a:cubicBezTo>
                      <a:pt x="102" y="400"/>
                      <a:pt x="96" y="394"/>
                      <a:pt x="89" y="394"/>
                    </a:cubicBezTo>
                    <a:cubicBezTo>
                      <a:pt x="82" y="394"/>
                      <a:pt x="76" y="400"/>
                      <a:pt x="76" y="407"/>
                    </a:cubicBezTo>
                    <a:cubicBezTo>
                      <a:pt x="76" y="414"/>
                      <a:pt x="82" y="420"/>
                      <a:pt x="89" y="420"/>
                    </a:cubicBezTo>
                    <a:close/>
                    <a:moveTo>
                      <a:pt x="128" y="420"/>
                    </a:moveTo>
                    <a:cubicBezTo>
                      <a:pt x="136" y="420"/>
                      <a:pt x="141" y="414"/>
                      <a:pt x="141" y="407"/>
                    </a:cubicBezTo>
                    <a:cubicBezTo>
                      <a:pt x="141" y="400"/>
                      <a:pt x="136" y="394"/>
                      <a:pt x="128" y="394"/>
                    </a:cubicBezTo>
                    <a:cubicBezTo>
                      <a:pt x="121" y="394"/>
                      <a:pt x="116" y="400"/>
                      <a:pt x="116" y="407"/>
                    </a:cubicBezTo>
                    <a:cubicBezTo>
                      <a:pt x="116" y="414"/>
                      <a:pt x="121" y="420"/>
                      <a:pt x="128" y="420"/>
                    </a:cubicBezTo>
                    <a:close/>
                    <a:moveTo>
                      <a:pt x="168" y="394"/>
                    </a:moveTo>
                    <a:cubicBezTo>
                      <a:pt x="161" y="394"/>
                      <a:pt x="155" y="400"/>
                      <a:pt x="155" y="407"/>
                    </a:cubicBezTo>
                    <a:cubicBezTo>
                      <a:pt x="155" y="414"/>
                      <a:pt x="161" y="420"/>
                      <a:pt x="168" y="420"/>
                    </a:cubicBezTo>
                    <a:cubicBezTo>
                      <a:pt x="175" y="420"/>
                      <a:pt x="181" y="414"/>
                      <a:pt x="181" y="407"/>
                    </a:cubicBezTo>
                    <a:cubicBezTo>
                      <a:pt x="181" y="400"/>
                      <a:pt x="175" y="394"/>
                      <a:pt x="168" y="394"/>
                    </a:cubicBezTo>
                    <a:close/>
                    <a:moveTo>
                      <a:pt x="207" y="394"/>
                    </a:moveTo>
                    <a:cubicBezTo>
                      <a:pt x="200" y="394"/>
                      <a:pt x="195" y="400"/>
                      <a:pt x="195" y="407"/>
                    </a:cubicBezTo>
                    <a:cubicBezTo>
                      <a:pt x="195" y="414"/>
                      <a:pt x="200" y="420"/>
                      <a:pt x="207" y="420"/>
                    </a:cubicBezTo>
                    <a:cubicBezTo>
                      <a:pt x="214" y="420"/>
                      <a:pt x="220" y="414"/>
                      <a:pt x="220" y="407"/>
                    </a:cubicBezTo>
                    <a:cubicBezTo>
                      <a:pt x="220" y="400"/>
                      <a:pt x="214" y="394"/>
                      <a:pt x="207" y="394"/>
                    </a:cubicBezTo>
                    <a:close/>
                    <a:moveTo>
                      <a:pt x="247" y="394"/>
                    </a:moveTo>
                    <a:cubicBezTo>
                      <a:pt x="240" y="394"/>
                      <a:pt x="234" y="400"/>
                      <a:pt x="234" y="407"/>
                    </a:cubicBezTo>
                    <a:cubicBezTo>
                      <a:pt x="234" y="414"/>
                      <a:pt x="240" y="420"/>
                      <a:pt x="247" y="420"/>
                    </a:cubicBezTo>
                    <a:cubicBezTo>
                      <a:pt x="254" y="420"/>
                      <a:pt x="260" y="414"/>
                      <a:pt x="260" y="407"/>
                    </a:cubicBezTo>
                    <a:cubicBezTo>
                      <a:pt x="260" y="400"/>
                      <a:pt x="254" y="394"/>
                      <a:pt x="247" y="394"/>
                    </a:cubicBezTo>
                    <a:close/>
                    <a:moveTo>
                      <a:pt x="286" y="394"/>
                    </a:moveTo>
                    <a:cubicBezTo>
                      <a:pt x="279" y="394"/>
                      <a:pt x="273" y="400"/>
                      <a:pt x="273" y="407"/>
                    </a:cubicBezTo>
                    <a:cubicBezTo>
                      <a:pt x="273" y="414"/>
                      <a:pt x="279" y="420"/>
                      <a:pt x="286" y="420"/>
                    </a:cubicBezTo>
                    <a:cubicBezTo>
                      <a:pt x="293" y="420"/>
                      <a:pt x="299" y="414"/>
                      <a:pt x="299" y="407"/>
                    </a:cubicBezTo>
                    <a:cubicBezTo>
                      <a:pt x="299" y="400"/>
                      <a:pt x="293" y="394"/>
                      <a:pt x="286" y="394"/>
                    </a:cubicBezTo>
                    <a:close/>
                    <a:moveTo>
                      <a:pt x="326" y="420"/>
                    </a:moveTo>
                    <a:cubicBezTo>
                      <a:pt x="333" y="420"/>
                      <a:pt x="338" y="414"/>
                      <a:pt x="338" y="407"/>
                    </a:cubicBezTo>
                    <a:cubicBezTo>
                      <a:pt x="338" y="400"/>
                      <a:pt x="333" y="394"/>
                      <a:pt x="326" y="394"/>
                    </a:cubicBezTo>
                    <a:cubicBezTo>
                      <a:pt x="319" y="394"/>
                      <a:pt x="313" y="400"/>
                      <a:pt x="313" y="407"/>
                    </a:cubicBezTo>
                    <a:cubicBezTo>
                      <a:pt x="313" y="414"/>
                      <a:pt x="319" y="420"/>
                      <a:pt x="326" y="420"/>
                    </a:cubicBezTo>
                    <a:close/>
                    <a:moveTo>
                      <a:pt x="365" y="420"/>
                    </a:moveTo>
                    <a:cubicBezTo>
                      <a:pt x="372" y="420"/>
                      <a:pt x="378" y="414"/>
                      <a:pt x="378" y="407"/>
                    </a:cubicBezTo>
                    <a:cubicBezTo>
                      <a:pt x="378" y="400"/>
                      <a:pt x="372" y="394"/>
                      <a:pt x="365" y="394"/>
                    </a:cubicBezTo>
                    <a:cubicBezTo>
                      <a:pt x="358" y="394"/>
                      <a:pt x="352" y="400"/>
                      <a:pt x="352" y="407"/>
                    </a:cubicBezTo>
                    <a:cubicBezTo>
                      <a:pt x="352" y="414"/>
                      <a:pt x="358" y="420"/>
                      <a:pt x="365" y="420"/>
                    </a:cubicBezTo>
                    <a:close/>
                    <a:moveTo>
                      <a:pt x="404" y="420"/>
                    </a:moveTo>
                    <a:cubicBezTo>
                      <a:pt x="411" y="420"/>
                      <a:pt x="417" y="414"/>
                      <a:pt x="417" y="407"/>
                    </a:cubicBezTo>
                    <a:cubicBezTo>
                      <a:pt x="417" y="400"/>
                      <a:pt x="411" y="394"/>
                      <a:pt x="404" y="394"/>
                    </a:cubicBezTo>
                    <a:cubicBezTo>
                      <a:pt x="397" y="394"/>
                      <a:pt x="392" y="400"/>
                      <a:pt x="392" y="407"/>
                    </a:cubicBezTo>
                    <a:cubicBezTo>
                      <a:pt x="392" y="414"/>
                      <a:pt x="397" y="420"/>
                      <a:pt x="404" y="420"/>
                    </a:cubicBezTo>
                    <a:close/>
                    <a:moveTo>
                      <a:pt x="444" y="420"/>
                    </a:moveTo>
                    <a:cubicBezTo>
                      <a:pt x="451" y="420"/>
                      <a:pt x="457" y="414"/>
                      <a:pt x="457" y="407"/>
                    </a:cubicBezTo>
                    <a:cubicBezTo>
                      <a:pt x="457" y="400"/>
                      <a:pt x="451" y="394"/>
                      <a:pt x="444" y="394"/>
                    </a:cubicBezTo>
                    <a:cubicBezTo>
                      <a:pt x="437" y="394"/>
                      <a:pt x="431" y="400"/>
                      <a:pt x="431" y="407"/>
                    </a:cubicBezTo>
                    <a:cubicBezTo>
                      <a:pt x="431" y="414"/>
                      <a:pt x="437" y="420"/>
                      <a:pt x="444" y="420"/>
                    </a:cubicBezTo>
                    <a:close/>
                    <a:moveTo>
                      <a:pt x="483" y="420"/>
                    </a:moveTo>
                    <a:cubicBezTo>
                      <a:pt x="490" y="420"/>
                      <a:pt x="496" y="414"/>
                      <a:pt x="496" y="407"/>
                    </a:cubicBezTo>
                    <a:cubicBezTo>
                      <a:pt x="496" y="400"/>
                      <a:pt x="490" y="394"/>
                      <a:pt x="483" y="394"/>
                    </a:cubicBezTo>
                    <a:cubicBezTo>
                      <a:pt x="476" y="394"/>
                      <a:pt x="471" y="400"/>
                      <a:pt x="471" y="407"/>
                    </a:cubicBezTo>
                    <a:cubicBezTo>
                      <a:pt x="471" y="414"/>
                      <a:pt x="476" y="420"/>
                      <a:pt x="483" y="420"/>
                    </a:cubicBezTo>
                    <a:close/>
                    <a:moveTo>
                      <a:pt x="523" y="396"/>
                    </a:moveTo>
                    <a:cubicBezTo>
                      <a:pt x="517" y="396"/>
                      <a:pt x="512" y="401"/>
                      <a:pt x="512" y="407"/>
                    </a:cubicBezTo>
                    <a:cubicBezTo>
                      <a:pt x="512" y="413"/>
                      <a:pt x="517" y="418"/>
                      <a:pt x="523" y="418"/>
                    </a:cubicBezTo>
                    <a:cubicBezTo>
                      <a:pt x="529" y="418"/>
                      <a:pt x="533" y="413"/>
                      <a:pt x="533" y="407"/>
                    </a:cubicBezTo>
                    <a:cubicBezTo>
                      <a:pt x="533" y="401"/>
                      <a:pt x="529" y="396"/>
                      <a:pt x="523" y="396"/>
                    </a:cubicBezTo>
                    <a:close/>
                    <a:moveTo>
                      <a:pt x="562" y="394"/>
                    </a:moveTo>
                    <a:cubicBezTo>
                      <a:pt x="555" y="394"/>
                      <a:pt x="549" y="400"/>
                      <a:pt x="549" y="407"/>
                    </a:cubicBezTo>
                    <a:cubicBezTo>
                      <a:pt x="549" y="414"/>
                      <a:pt x="555" y="420"/>
                      <a:pt x="562" y="420"/>
                    </a:cubicBezTo>
                    <a:cubicBezTo>
                      <a:pt x="569" y="420"/>
                      <a:pt x="575" y="414"/>
                      <a:pt x="575" y="407"/>
                    </a:cubicBezTo>
                    <a:cubicBezTo>
                      <a:pt x="575" y="400"/>
                      <a:pt x="569" y="394"/>
                      <a:pt x="562" y="394"/>
                    </a:cubicBezTo>
                    <a:close/>
                    <a:moveTo>
                      <a:pt x="602" y="420"/>
                    </a:moveTo>
                    <a:cubicBezTo>
                      <a:pt x="609" y="420"/>
                      <a:pt x="614" y="414"/>
                      <a:pt x="614" y="407"/>
                    </a:cubicBezTo>
                    <a:cubicBezTo>
                      <a:pt x="614" y="400"/>
                      <a:pt x="609" y="394"/>
                      <a:pt x="602" y="394"/>
                    </a:cubicBezTo>
                    <a:cubicBezTo>
                      <a:pt x="595" y="394"/>
                      <a:pt x="589" y="400"/>
                      <a:pt x="589" y="407"/>
                    </a:cubicBezTo>
                    <a:cubicBezTo>
                      <a:pt x="589" y="414"/>
                      <a:pt x="595" y="420"/>
                      <a:pt x="602" y="420"/>
                    </a:cubicBezTo>
                    <a:close/>
                    <a:moveTo>
                      <a:pt x="641" y="420"/>
                    </a:moveTo>
                    <a:cubicBezTo>
                      <a:pt x="648" y="420"/>
                      <a:pt x="654" y="414"/>
                      <a:pt x="654" y="407"/>
                    </a:cubicBezTo>
                    <a:cubicBezTo>
                      <a:pt x="654" y="400"/>
                      <a:pt x="648" y="394"/>
                      <a:pt x="641" y="394"/>
                    </a:cubicBezTo>
                    <a:cubicBezTo>
                      <a:pt x="634" y="394"/>
                      <a:pt x="628" y="400"/>
                      <a:pt x="628" y="407"/>
                    </a:cubicBezTo>
                    <a:cubicBezTo>
                      <a:pt x="628" y="414"/>
                      <a:pt x="634" y="420"/>
                      <a:pt x="641" y="420"/>
                    </a:cubicBezTo>
                    <a:close/>
                    <a:moveTo>
                      <a:pt x="680" y="420"/>
                    </a:moveTo>
                    <a:cubicBezTo>
                      <a:pt x="687" y="420"/>
                      <a:pt x="693" y="414"/>
                      <a:pt x="693" y="407"/>
                    </a:cubicBezTo>
                    <a:cubicBezTo>
                      <a:pt x="693" y="400"/>
                      <a:pt x="687" y="394"/>
                      <a:pt x="680" y="394"/>
                    </a:cubicBezTo>
                    <a:cubicBezTo>
                      <a:pt x="673" y="394"/>
                      <a:pt x="668" y="400"/>
                      <a:pt x="668" y="407"/>
                    </a:cubicBezTo>
                    <a:cubicBezTo>
                      <a:pt x="668" y="414"/>
                      <a:pt x="673" y="420"/>
                      <a:pt x="680" y="420"/>
                    </a:cubicBezTo>
                    <a:close/>
                    <a:moveTo>
                      <a:pt x="720" y="420"/>
                    </a:moveTo>
                    <a:cubicBezTo>
                      <a:pt x="727" y="420"/>
                      <a:pt x="733" y="414"/>
                      <a:pt x="733" y="407"/>
                    </a:cubicBezTo>
                    <a:cubicBezTo>
                      <a:pt x="733" y="400"/>
                      <a:pt x="727" y="394"/>
                      <a:pt x="720" y="394"/>
                    </a:cubicBezTo>
                    <a:cubicBezTo>
                      <a:pt x="713" y="394"/>
                      <a:pt x="707" y="400"/>
                      <a:pt x="707" y="407"/>
                    </a:cubicBezTo>
                    <a:cubicBezTo>
                      <a:pt x="707" y="414"/>
                      <a:pt x="713" y="420"/>
                      <a:pt x="720" y="420"/>
                    </a:cubicBezTo>
                    <a:close/>
                    <a:moveTo>
                      <a:pt x="917" y="420"/>
                    </a:moveTo>
                    <a:cubicBezTo>
                      <a:pt x="924" y="420"/>
                      <a:pt x="930" y="414"/>
                      <a:pt x="930" y="407"/>
                    </a:cubicBezTo>
                    <a:cubicBezTo>
                      <a:pt x="930" y="400"/>
                      <a:pt x="924" y="394"/>
                      <a:pt x="917" y="394"/>
                    </a:cubicBezTo>
                    <a:cubicBezTo>
                      <a:pt x="910" y="394"/>
                      <a:pt x="904" y="400"/>
                      <a:pt x="904" y="407"/>
                    </a:cubicBezTo>
                    <a:cubicBezTo>
                      <a:pt x="904" y="414"/>
                      <a:pt x="910" y="420"/>
                      <a:pt x="917" y="420"/>
                    </a:cubicBezTo>
                    <a:close/>
                    <a:moveTo>
                      <a:pt x="956" y="394"/>
                    </a:moveTo>
                    <a:cubicBezTo>
                      <a:pt x="949" y="394"/>
                      <a:pt x="944" y="400"/>
                      <a:pt x="944" y="407"/>
                    </a:cubicBezTo>
                    <a:cubicBezTo>
                      <a:pt x="944" y="414"/>
                      <a:pt x="949" y="420"/>
                      <a:pt x="956" y="420"/>
                    </a:cubicBezTo>
                    <a:cubicBezTo>
                      <a:pt x="963" y="420"/>
                      <a:pt x="969" y="414"/>
                      <a:pt x="969" y="407"/>
                    </a:cubicBezTo>
                    <a:cubicBezTo>
                      <a:pt x="969" y="400"/>
                      <a:pt x="963" y="394"/>
                      <a:pt x="956" y="394"/>
                    </a:cubicBezTo>
                    <a:close/>
                    <a:moveTo>
                      <a:pt x="1232" y="420"/>
                    </a:moveTo>
                    <a:cubicBezTo>
                      <a:pt x="1239" y="420"/>
                      <a:pt x="1245" y="414"/>
                      <a:pt x="1245" y="407"/>
                    </a:cubicBezTo>
                    <a:cubicBezTo>
                      <a:pt x="1245" y="400"/>
                      <a:pt x="1239" y="394"/>
                      <a:pt x="1232" y="394"/>
                    </a:cubicBezTo>
                    <a:cubicBezTo>
                      <a:pt x="1225" y="394"/>
                      <a:pt x="1220" y="400"/>
                      <a:pt x="1220" y="407"/>
                    </a:cubicBezTo>
                    <a:cubicBezTo>
                      <a:pt x="1220" y="414"/>
                      <a:pt x="1225" y="420"/>
                      <a:pt x="1232" y="420"/>
                    </a:cubicBezTo>
                    <a:close/>
                    <a:moveTo>
                      <a:pt x="1784" y="420"/>
                    </a:moveTo>
                    <a:cubicBezTo>
                      <a:pt x="1791" y="420"/>
                      <a:pt x="1797" y="414"/>
                      <a:pt x="1797" y="407"/>
                    </a:cubicBezTo>
                    <a:cubicBezTo>
                      <a:pt x="1797" y="400"/>
                      <a:pt x="1791" y="394"/>
                      <a:pt x="1784" y="394"/>
                    </a:cubicBezTo>
                    <a:cubicBezTo>
                      <a:pt x="1777" y="394"/>
                      <a:pt x="1772" y="400"/>
                      <a:pt x="1772" y="407"/>
                    </a:cubicBezTo>
                    <a:cubicBezTo>
                      <a:pt x="1772" y="414"/>
                      <a:pt x="1777" y="420"/>
                      <a:pt x="1784" y="420"/>
                    </a:cubicBezTo>
                    <a:close/>
                    <a:moveTo>
                      <a:pt x="1824" y="420"/>
                    </a:moveTo>
                    <a:cubicBezTo>
                      <a:pt x="1831" y="420"/>
                      <a:pt x="1836" y="414"/>
                      <a:pt x="1836" y="407"/>
                    </a:cubicBezTo>
                    <a:cubicBezTo>
                      <a:pt x="1836" y="400"/>
                      <a:pt x="1831" y="394"/>
                      <a:pt x="1824" y="394"/>
                    </a:cubicBezTo>
                    <a:cubicBezTo>
                      <a:pt x="1817" y="394"/>
                      <a:pt x="1811" y="400"/>
                      <a:pt x="1811" y="407"/>
                    </a:cubicBezTo>
                    <a:cubicBezTo>
                      <a:pt x="1811" y="414"/>
                      <a:pt x="1817" y="420"/>
                      <a:pt x="1824" y="420"/>
                    </a:cubicBezTo>
                    <a:close/>
                    <a:moveTo>
                      <a:pt x="1863" y="420"/>
                    </a:moveTo>
                    <a:cubicBezTo>
                      <a:pt x="1870" y="420"/>
                      <a:pt x="1876" y="414"/>
                      <a:pt x="1876" y="407"/>
                    </a:cubicBezTo>
                    <a:cubicBezTo>
                      <a:pt x="1876" y="400"/>
                      <a:pt x="1870" y="394"/>
                      <a:pt x="1863" y="394"/>
                    </a:cubicBezTo>
                    <a:cubicBezTo>
                      <a:pt x="1856" y="394"/>
                      <a:pt x="1850" y="400"/>
                      <a:pt x="1850" y="407"/>
                    </a:cubicBezTo>
                    <a:cubicBezTo>
                      <a:pt x="1850" y="414"/>
                      <a:pt x="1856" y="420"/>
                      <a:pt x="1863" y="420"/>
                    </a:cubicBezTo>
                    <a:close/>
                    <a:moveTo>
                      <a:pt x="1942" y="420"/>
                    </a:moveTo>
                    <a:cubicBezTo>
                      <a:pt x="1949" y="420"/>
                      <a:pt x="1955" y="414"/>
                      <a:pt x="1955" y="407"/>
                    </a:cubicBezTo>
                    <a:cubicBezTo>
                      <a:pt x="1955" y="400"/>
                      <a:pt x="1949" y="394"/>
                      <a:pt x="1942" y="394"/>
                    </a:cubicBezTo>
                    <a:cubicBezTo>
                      <a:pt x="1935" y="394"/>
                      <a:pt x="1929" y="400"/>
                      <a:pt x="1929" y="407"/>
                    </a:cubicBezTo>
                    <a:cubicBezTo>
                      <a:pt x="1929" y="414"/>
                      <a:pt x="1935" y="420"/>
                      <a:pt x="1942" y="420"/>
                    </a:cubicBezTo>
                    <a:close/>
                    <a:moveTo>
                      <a:pt x="1981" y="420"/>
                    </a:moveTo>
                    <a:cubicBezTo>
                      <a:pt x="1988" y="420"/>
                      <a:pt x="1994" y="414"/>
                      <a:pt x="1994" y="407"/>
                    </a:cubicBezTo>
                    <a:cubicBezTo>
                      <a:pt x="1994" y="400"/>
                      <a:pt x="1988" y="394"/>
                      <a:pt x="1981" y="394"/>
                    </a:cubicBezTo>
                    <a:cubicBezTo>
                      <a:pt x="1974" y="394"/>
                      <a:pt x="1969" y="400"/>
                      <a:pt x="1969" y="407"/>
                    </a:cubicBezTo>
                    <a:cubicBezTo>
                      <a:pt x="1969" y="414"/>
                      <a:pt x="1974" y="420"/>
                      <a:pt x="1981" y="420"/>
                    </a:cubicBezTo>
                    <a:close/>
                    <a:moveTo>
                      <a:pt x="2021" y="420"/>
                    </a:moveTo>
                    <a:cubicBezTo>
                      <a:pt x="2028" y="420"/>
                      <a:pt x="2034" y="414"/>
                      <a:pt x="2034" y="407"/>
                    </a:cubicBezTo>
                    <a:cubicBezTo>
                      <a:pt x="2034" y="400"/>
                      <a:pt x="2028" y="394"/>
                      <a:pt x="2021" y="394"/>
                    </a:cubicBezTo>
                    <a:cubicBezTo>
                      <a:pt x="2014" y="394"/>
                      <a:pt x="2008" y="400"/>
                      <a:pt x="2008" y="407"/>
                    </a:cubicBezTo>
                    <a:cubicBezTo>
                      <a:pt x="2008" y="414"/>
                      <a:pt x="2014" y="420"/>
                      <a:pt x="2021" y="420"/>
                    </a:cubicBezTo>
                    <a:close/>
                    <a:moveTo>
                      <a:pt x="2060" y="420"/>
                    </a:moveTo>
                    <a:cubicBezTo>
                      <a:pt x="2067" y="420"/>
                      <a:pt x="2073" y="414"/>
                      <a:pt x="2073" y="407"/>
                    </a:cubicBezTo>
                    <a:cubicBezTo>
                      <a:pt x="2073" y="400"/>
                      <a:pt x="2067" y="394"/>
                      <a:pt x="2060" y="394"/>
                    </a:cubicBezTo>
                    <a:cubicBezTo>
                      <a:pt x="2053" y="394"/>
                      <a:pt x="2048" y="400"/>
                      <a:pt x="2048" y="407"/>
                    </a:cubicBezTo>
                    <a:cubicBezTo>
                      <a:pt x="2048" y="414"/>
                      <a:pt x="2053" y="420"/>
                      <a:pt x="2060" y="420"/>
                    </a:cubicBezTo>
                    <a:close/>
                    <a:moveTo>
                      <a:pt x="2100" y="420"/>
                    </a:moveTo>
                    <a:cubicBezTo>
                      <a:pt x="2107" y="420"/>
                      <a:pt x="2112" y="414"/>
                      <a:pt x="2112" y="407"/>
                    </a:cubicBezTo>
                    <a:cubicBezTo>
                      <a:pt x="2112" y="400"/>
                      <a:pt x="2107" y="394"/>
                      <a:pt x="2100" y="394"/>
                    </a:cubicBezTo>
                    <a:cubicBezTo>
                      <a:pt x="2093" y="394"/>
                      <a:pt x="2087" y="400"/>
                      <a:pt x="2087" y="407"/>
                    </a:cubicBezTo>
                    <a:cubicBezTo>
                      <a:pt x="2087" y="414"/>
                      <a:pt x="2093" y="420"/>
                      <a:pt x="2100" y="420"/>
                    </a:cubicBezTo>
                    <a:close/>
                    <a:moveTo>
                      <a:pt x="2139" y="420"/>
                    </a:moveTo>
                    <a:cubicBezTo>
                      <a:pt x="2146" y="420"/>
                      <a:pt x="2152" y="414"/>
                      <a:pt x="2152" y="407"/>
                    </a:cubicBezTo>
                    <a:cubicBezTo>
                      <a:pt x="2152" y="400"/>
                      <a:pt x="2146" y="394"/>
                      <a:pt x="2139" y="394"/>
                    </a:cubicBezTo>
                    <a:cubicBezTo>
                      <a:pt x="2132" y="394"/>
                      <a:pt x="2126" y="400"/>
                      <a:pt x="2126" y="407"/>
                    </a:cubicBezTo>
                    <a:cubicBezTo>
                      <a:pt x="2126" y="414"/>
                      <a:pt x="2132" y="420"/>
                      <a:pt x="2139" y="420"/>
                    </a:cubicBezTo>
                    <a:close/>
                    <a:moveTo>
                      <a:pt x="2179" y="420"/>
                    </a:moveTo>
                    <a:cubicBezTo>
                      <a:pt x="2186" y="420"/>
                      <a:pt x="2191" y="414"/>
                      <a:pt x="2191" y="407"/>
                    </a:cubicBezTo>
                    <a:cubicBezTo>
                      <a:pt x="2191" y="400"/>
                      <a:pt x="2186" y="394"/>
                      <a:pt x="2179" y="394"/>
                    </a:cubicBezTo>
                    <a:cubicBezTo>
                      <a:pt x="2171" y="394"/>
                      <a:pt x="2166" y="400"/>
                      <a:pt x="2166" y="407"/>
                    </a:cubicBezTo>
                    <a:cubicBezTo>
                      <a:pt x="2166" y="414"/>
                      <a:pt x="2171" y="420"/>
                      <a:pt x="2179" y="420"/>
                    </a:cubicBezTo>
                    <a:close/>
                    <a:moveTo>
                      <a:pt x="2218" y="420"/>
                    </a:moveTo>
                    <a:cubicBezTo>
                      <a:pt x="2225" y="420"/>
                      <a:pt x="2231" y="414"/>
                      <a:pt x="2231" y="407"/>
                    </a:cubicBezTo>
                    <a:cubicBezTo>
                      <a:pt x="2231" y="400"/>
                      <a:pt x="2225" y="394"/>
                      <a:pt x="2218" y="394"/>
                    </a:cubicBezTo>
                    <a:cubicBezTo>
                      <a:pt x="2211" y="394"/>
                      <a:pt x="2205" y="400"/>
                      <a:pt x="2205" y="407"/>
                    </a:cubicBezTo>
                    <a:cubicBezTo>
                      <a:pt x="2205" y="414"/>
                      <a:pt x="2211" y="420"/>
                      <a:pt x="2218" y="420"/>
                    </a:cubicBezTo>
                    <a:close/>
                    <a:moveTo>
                      <a:pt x="2257" y="420"/>
                    </a:moveTo>
                    <a:cubicBezTo>
                      <a:pt x="2264" y="420"/>
                      <a:pt x="2270" y="414"/>
                      <a:pt x="2270" y="407"/>
                    </a:cubicBezTo>
                    <a:cubicBezTo>
                      <a:pt x="2270" y="400"/>
                      <a:pt x="2264" y="394"/>
                      <a:pt x="2257" y="394"/>
                    </a:cubicBezTo>
                    <a:cubicBezTo>
                      <a:pt x="2250" y="394"/>
                      <a:pt x="2245" y="400"/>
                      <a:pt x="2245" y="407"/>
                    </a:cubicBezTo>
                    <a:cubicBezTo>
                      <a:pt x="2245" y="414"/>
                      <a:pt x="2250" y="420"/>
                      <a:pt x="2257" y="420"/>
                    </a:cubicBezTo>
                    <a:close/>
                    <a:moveTo>
                      <a:pt x="2297" y="420"/>
                    </a:moveTo>
                    <a:cubicBezTo>
                      <a:pt x="2304" y="420"/>
                      <a:pt x="2310" y="414"/>
                      <a:pt x="2310" y="407"/>
                    </a:cubicBezTo>
                    <a:cubicBezTo>
                      <a:pt x="2310" y="400"/>
                      <a:pt x="2304" y="394"/>
                      <a:pt x="2297" y="394"/>
                    </a:cubicBezTo>
                    <a:cubicBezTo>
                      <a:pt x="2290" y="394"/>
                      <a:pt x="2284" y="400"/>
                      <a:pt x="2284" y="407"/>
                    </a:cubicBezTo>
                    <a:cubicBezTo>
                      <a:pt x="2284" y="414"/>
                      <a:pt x="2290" y="420"/>
                      <a:pt x="2297" y="420"/>
                    </a:cubicBezTo>
                    <a:close/>
                    <a:moveTo>
                      <a:pt x="2336" y="420"/>
                    </a:moveTo>
                    <a:cubicBezTo>
                      <a:pt x="2343" y="420"/>
                      <a:pt x="2349" y="414"/>
                      <a:pt x="2349" y="407"/>
                    </a:cubicBezTo>
                    <a:cubicBezTo>
                      <a:pt x="2349" y="400"/>
                      <a:pt x="2343" y="394"/>
                      <a:pt x="2336" y="394"/>
                    </a:cubicBezTo>
                    <a:cubicBezTo>
                      <a:pt x="2329" y="394"/>
                      <a:pt x="2323" y="400"/>
                      <a:pt x="2323" y="407"/>
                    </a:cubicBezTo>
                    <a:cubicBezTo>
                      <a:pt x="2323" y="414"/>
                      <a:pt x="2329" y="420"/>
                      <a:pt x="2336" y="420"/>
                    </a:cubicBezTo>
                    <a:close/>
                    <a:moveTo>
                      <a:pt x="2376" y="420"/>
                    </a:moveTo>
                    <a:cubicBezTo>
                      <a:pt x="2383" y="420"/>
                      <a:pt x="2388" y="414"/>
                      <a:pt x="2388" y="407"/>
                    </a:cubicBezTo>
                    <a:cubicBezTo>
                      <a:pt x="2388" y="400"/>
                      <a:pt x="2383" y="394"/>
                      <a:pt x="2376" y="394"/>
                    </a:cubicBezTo>
                    <a:cubicBezTo>
                      <a:pt x="2369" y="394"/>
                      <a:pt x="2363" y="400"/>
                      <a:pt x="2363" y="407"/>
                    </a:cubicBezTo>
                    <a:cubicBezTo>
                      <a:pt x="2363" y="414"/>
                      <a:pt x="2369" y="420"/>
                      <a:pt x="2376" y="420"/>
                    </a:cubicBezTo>
                    <a:close/>
                    <a:moveTo>
                      <a:pt x="2415" y="420"/>
                    </a:moveTo>
                    <a:cubicBezTo>
                      <a:pt x="2422" y="420"/>
                      <a:pt x="2428" y="414"/>
                      <a:pt x="2428" y="407"/>
                    </a:cubicBezTo>
                    <a:cubicBezTo>
                      <a:pt x="2428" y="400"/>
                      <a:pt x="2422" y="394"/>
                      <a:pt x="2415" y="394"/>
                    </a:cubicBezTo>
                    <a:cubicBezTo>
                      <a:pt x="2408" y="394"/>
                      <a:pt x="2402" y="400"/>
                      <a:pt x="2402" y="407"/>
                    </a:cubicBezTo>
                    <a:cubicBezTo>
                      <a:pt x="2402" y="414"/>
                      <a:pt x="2408" y="420"/>
                      <a:pt x="2415" y="420"/>
                    </a:cubicBezTo>
                    <a:close/>
                    <a:moveTo>
                      <a:pt x="2454" y="420"/>
                    </a:moveTo>
                    <a:cubicBezTo>
                      <a:pt x="2462" y="420"/>
                      <a:pt x="2467" y="414"/>
                      <a:pt x="2467" y="407"/>
                    </a:cubicBezTo>
                    <a:cubicBezTo>
                      <a:pt x="2467" y="400"/>
                      <a:pt x="2462" y="394"/>
                      <a:pt x="2454" y="394"/>
                    </a:cubicBezTo>
                    <a:cubicBezTo>
                      <a:pt x="2447" y="394"/>
                      <a:pt x="2442" y="400"/>
                      <a:pt x="2442" y="407"/>
                    </a:cubicBezTo>
                    <a:cubicBezTo>
                      <a:pt x="2442" y="414"/>
                      <a:pt x="2447" y="420"/>
                      <a:pt x="2454" y="420"/>
                    </a:cubicBezTo>
                    <a:close/>
                    <a:moveTo>
                      <a:pt x="2494" y="420"/>
                    </a:moveTo>
                    <a:cubicBezTo>
                      <a:pt x="2501" y="420"/>
                      <a:pt x="2507" y="414"/>
                      <a:pt x="2507" y="407"/>
                    </a:cubicBezTo>
                    <a:cubicBezTo>
                      <a:pt x="2507" y="400"/>
                      <a:pt x="2501" y="394"/>
                      <a:pt x="2494" y="394"/>
                    </a:cubicBezTo>
                    <a:cubicBezTo>
                      <a:pt x="2487" y="394"/>
                      <a:pt x="2481" y="400"/>
                      <a:pt x="2481" y="407"/>
                    </a:cubicBezTo>
                    <a:cubicBezTo>
                      <a:pt x="2481" y="414"/>
                      <a:pt x="2487" y="420"/>
                      <a:pt x="2494" y="420"/>
                    </a:cubicBezTo>
                    <a:close/>
                    <a:moveTo>
                      <a:pt x="2533" y="420"/>
                    </a:moveTo>
                    <a:cubicBezTo>
                      <a:pt x="2540" y="420"/>
                      <a:pt x="2546" y="414"/>
                      <a:pt x="2546" y="407"/>
                    </a:cubicBezTo>
                    <a:cubicBezTo>
                      <a:pt x="2546" y="400"/>
                      <a:pt x="2540" y="394"/>
                      <a:pt x="2533" y="394"/>
                    </a:cubicBezTo>
                    <a:cubicBezTo>
                      <a:pt x="2526" y="394"/>
                      <a:pt x="2521" y="400"/>
                      <a:pt x="2521" y="407"/>
                    </a:cubicBezTo>
                    <a:cubicBezTo>
                      <a:pt x="2521" y="414"/>
                      <a:pt x="2526" y="420"/>
                      <a:pt x="2533" y="420"/>
                    </a:cubicBezTo>
                    <a:close/>
                    <a:moveTo>
                      <a:pt x="2573" y="420"/>
                    </a:moveTo>
                    <a:cubicBezTo>
                      <a:pt x="2580" y="420"/>
                      <a:pt x="2586" y="414"/>
                      <a:pt x="2586" y="407"/>
                    </a:cubicBezTo>
                    <a:cubicBezTo>
                      <a:pt x="2586" y="400"/>
                      <a:pt x="2580" y="394"/>
                      <a:pt x="2573" y="394"/>
                    </a:cubicBezTo>
                    <a:cubicBezTo>
                      <a:pt x="2566" y="394"/>
                      <a:pt x="2560" y="400"/>
                      <a:pt x="2560" y="407"/>
                    </a:cubicBezTo>
                    <a:cubicBezTo>
                      <a:pt x="2560" y="414"/>
                      <a:pt x="2566" y="420"/>
                      <a:pt x="2573" y="420"/>
                    </a:cubicBezTo>
                    <a:close/>
                    <a:moveTo>
                      <a:pt x="2612" y="420"/>
                    </a:moveTo>
                    <a:cubicBezTo>
                      <a:pt x="2619" y="420"/>
                      <a:pt x="2625" y="414"/>
                      <a:pt x="2625" y="407"/>
                    </a:cubicBezTo>
                    <a:cubicBezTo>
                      <a:pt x="2625" y="400"/>
                      <a:pt x="2619" y="394"/>
                      <a:pt x="2612" y="394"/>
                    </a:cubicBezTo>
                    <a:cubicBezTo>
                      <a:pt x="2605" y="394"/>
                      <a:pt x="2599" y="400"/>
                      <a:pt x="2599" y="407"/>
                    </a:cubicBezTo>
                    <a:cubicBezTo>
                      <a:pt x="2599" y="414"/>
                      <a:pt x="2605" y="420"/>
                      <a:pt x="2612" y="420"/>
                    </a:cubicBezTo>
                    <a:close/>
                    <a:moveTo>
                      <a:pt x="2652" y="420"/>
                    </a:moveTo>
                    <a:cubicBezTo>
                      <a:pt x="2659" y="420"/>
                      <a:pt x="2664" y="414"/>
                      <a:pt x="2664" y="407"/>
                    </a:cubicBezTo>
                    <a:cubicBezTo>
                      <a:pt x="2664" y="400"/>
                      <a:pt x="2659" y="394"/>
                      <a:pt x="2652" y="394"/>
                    </a:cubicBezTo>
                    <a:cubicBezTo>
                      <a:pt x="2645" y="394"/>
                      <a:pt x="2639" y="400"/>
                      <a:pt x="2639" y="407"/>
                    </a:cubicBezTo>
                    <a:cubicBezTo>
                      <a:pt x="2639" y="414"/>
                      <a:pt x="2645" y="420"/>
                      <a:pt x="2652" y="420"/>
                    </a:cubicBezTo>
                    <a:close/>
                    <a:moveTo>
                      <a:pt x="2691" y="420"/>
                    </a:moveTo>
                    <a:cubicBezTo>
                      <a:pt x="2698" y="420"/>
                      <a:pt x="2704" y="414"/>
                      <a:pt x="2704" y="407"/>
                    </a:cubicBezTo>
                    <a:cubicBezTo>
                      <a:pt x="2704" y="400"/>
                      <a:pt x="2698" y="394"/>
                      <a:pt x="2691" y="394"/>
                    </a:cubicBezTo>
                    <a:cubicBezTo>
                      <a:pt x="2684" y="394"/>
                      <a:pt x="2678" y="400"/>
                      <a:pt x="2678" y="407"/>
                    </a:cubicBezTo>
                    <a:cubicBezTo>
                      <a:pt x="2678" y="414"/>
                      <a:pt x="2684" y="420"/>
                      <a:pt x="2691" y="420"/>
                    </a:cubicBezTo>
                    <a:close/>
                    <a:moveTo>
                      <a:pt x="2730" y="420"/>
                    </a:moveTo>
                    <a:cubicBezTo>
                      <a:pt x="2738" y="420"/>
                      <a:pt x="2743" y="414"/>
                      <a:pt x="2743" y="407"/>
                    </a:cubicBezTo>
                    <a:cubicBezTo>
                      <a:pt x="2743" y="400"/>
                      <a:pt x="2738" y="394"/>
                      <a:pt x="2730" y="394"/>
                    </a:cubicBezTo>
                    <a:cubicBezTo>
                      <a:pt x="2723" y="394"/>
                      <a:pt x="2718" y="400"/>
                      <a:pt x="2718" y="407"/>
                    </a:cubicBezTo>
                    <a:cubicBezTo>
                      <a:pt x="2718" y="414"/>
                      <a:pt x="2723" y="420"/>
                      <a:pt x="2730" y="420"/>
                    </a:cubicBezTo>
                    <a:close/>
                    <a:moveTo>
                      <a:pt x="2770" y="420"/>
                    </a:moveTo>
                    <a:cubicBezTo>
                      <a:pt x="2777" y="420"/>
                      <a:pt x="2783" y="414"/>
                      <a:pt x="2783" y="407"/>
                    </a:cubicBezTo>
                    <a:cubicBezTo>
                      <a:pt x="2783" y="400"/>
                      <a:pt x="2777" y="394"/>
                      <a:pt x="2770" y="394"/>
                    </a:cubicBezTo>
                    <a:cubicBezTo>
                      <a:pt x="2763" y="394"/>
                      <a:pt x="2757" y="400"/>
                      <a:pt x="2757" y="407"/>
                    </a:cubicBezTo>
                    <a:cubicBezTo>
                      <a:pt x="2757" y="414"/>
                      <a:pt x="2763" y="420"/>
                      <a:pt x="2770" y="420"/>
                    </a:cubicBezTo>
                    <a:close/>
                    <a:moveTo>
                      <a:pt x="2809" y="420"/>
                    </a:moveTo>
                    <a:cubicBezTo>
                      <a:pt x="2816" y="420"/>
                      <a:pt x="2822" y="414"/>
                      <a:pt x="2822" y="407"/>
                    </a:cubicBezTo>
                    <a:cubicBezTo>
                      <a:pt x="2822" y="400"/>
                      <a:pt x="2816" y="394"/>
                      <a:pt x="2809" y="394"/>
                    </a:cubicBezTo>
                    <a:cubicBezTo>
                      <a:pt x="2802" y="394"/>
                      <a:pt x="2797" y="400"/>
                      <a:pt x="2797" y="407"/>
                    </a:cubicBezTo>
                    <a:cubicBezTo>
                      <a:pt x="2797" y="414"/>
                      <a:pt x="2802" y="420"/>
                      <a:pt x="2809" y="420"/>
                    </a:cubicBezTo>
                    <a:close/>
                    <a:moveTo>
                      <a:pt x="2849" y="420"/>
                    </a:moveTo>
                    <a:cubicBezTo>
                      <a:pt x="2856" y="420"/>
                      <a:pt x="2861" y="414"/>
                      <a:pt x="2861" y="407"/>
                    </a:cubicBezTo>
                    <a:cubicBezTo>
                      <a:pt x="2861" y="400"/>
                      <a:pt x="2856" y="394"/>
                      <a:pt x="2849" y="394"/>
                    </a:cubicBezTo>
                    <a:cubicBezTo>
                      <a:pt x="2842" y="394"/>
                      <a:pt x="2836" y="400"/>
                      <a:pt x="2836" y="407"/>
                    </a:cubicBezTo>
                    <a:cubicBezTo>
                      <a:pt x="2836" y="414"/>
                      <a:pt x="2842" y="420"/>
                      <a:pt x="2849" y="420"/>
                    </a:cubicBezTo>
                    <a:close/>
                    <a:moveTo>
                      <a:pt x="2888" y="420"/>
                    </a:moveTo>
                    <a:cubicBezTo>
                      <a:pt x="2895" y="420"/>
                      <a:pt x="2901" y="414"/>
                      <a:pt x="2901" y="407"/>
                    </a:cubicBezTo>
                    <a:cubicBezTo>
                      <a:pt x="2901" y="400"/>
                      <a:pt x="2895" y="394"/>
                      <a:pt x="2888" y="394"/>
                    </a:cubicBezTo>
                    <a:cubicBezTo>
                      <a:pt x="2881" y="394"/>
                      <a:pt x="2875" y="400"/>
                      <a:pt x="2875" y="407"/>
                    </a:cubicBezTo>
                    <a:cubicBezTo>
                      <a:pt x="2875" y="414"/>
                      <a:pt x="2881" y="420"/>
                      <a:pt x="2888" y="420"/>
                    </a:cubicBezTo>
                    <a:close/>
                    <a:moveTo>
                      <a:pt x="2928" y="420"/>
                    </a:moveTo>
                    <a:cubicBezTo>
                      <a:pt x="2935" y="420"/>
                      <a:pt x="2940" y="414"/>
                      <a:pt x="2940" y="407"/>
                    </a:cubicBezTo>
                    <a:cubicBezTo>
                      <a:pt x="2940" y="400"/>
                      <a:pt x="2935" y="394"/>
                      <a:pt x="2928" y="394"/>
                    </a:cubicBezTo>
                    <a:cubicBezTo>
                      <a:pt x="2921" y="394"/>
                      <a:pt x="2915" y="400"/>
                      <a:pt x="2915" y="407"/>
                    </a:cubicBezTo>
                    <a:cubicBezTo>
                      <a:pt x="2915" y="414"/>
                      <a:pt x="2921" y="420"/>
                      <a:pt x="2928" y="420"/>
                    </a:cubicBezTo>
                    <a:close/>
                    <a:moveTo>
                      <a:pt x="2967" y="420"/>
                    </a:moveTo>
                    <a:cubicBezTo>
                      <a:pt x="2974" y="420"/>
                      <a:pt x="2980" y="414"/>
                      <a:pt x="2980" y="407"/>
                    </a:cubicBezTo>
                    <a:cubicBezTo>
                      <a:pt x="2980" y="400"/>
                      <a:pt x="2974" y="394"/>
                      <a:pt x="2967" y="394"/>
                    </a:cubicBezTo>
                    <a:cubicBezTo>
                      <a:pt x="2960" y="394"/>
                      <a:pt x="2954" y="400"/>
                      <a:pt x="2954" y="407"/>
                    </a:cubicBezTo>
                    <a:cubicBezTo>
                      <a:pt x="2954" y="414"/>
                      <a:pt x="2960" y="420"/>
                      <a:pt x="2967" y="420"/>
                    </a:cubicBezTo>
                    <a:close/>
                    <a:moveTo>
                      <a:pt x="3006" y="420"/>
                    </a:moveTo>
                    <a:cubicBezTo>
                      <a:pt x="3013" y="420"/>
                      <a:pt x="3019" y="414"/>
                      <a:pt x="3019" y="407"/>
                    </a:cubicBezTo>
                    <a:cubicBezTo>
                      <a:pt x="3019" y="400"/>
                      <a:pt x="3013" y="394"/>
                      <a:pt x="3006" y="394"/>
                    </a:cubicBezTo>
                    <a:cubicBezTo>
                      <a:pt x="2999" y="394"/>
                      <a:pt x="2994" y="400"/>
                      <a:pt x="2994" y="407"/>
                    </a:cubicBezTo>
                    <a:cubicBezTo>
                      <a:pt x="2994" y="414"/>
                      <a:pt x="2999" y="420"/>
                      <a:pt x="3006" y="420"/>
                    </a:cubicBezTo>
                    <a:close/>
                    <a:moveTo>
                      <a:pt x="3046" y="420"/>
                    </a:moveTo>
                    <a:cubicBezTo>
                      <a:pt x="3053" y="420"/>
                      <a:pt x="3059" y="414"/>
                      <a:pt x="3059" y="407"/>
                    </a:cubicBezTo>
                    <a:cubicBezTo>
                      <a:pt x="3059" y="400"/>
                      <a:pt x="3053" y="394"/>
                      <a:pt x="3046" y="394"/>
                    </a:cubicBezTo>
                    <a:cubicBezTo>
                      <a:pt x="3039" y="394"/>
                      <a:pt x="3033" y="400"/>
                      <a:pt x="3033" y="407"/>
                    </a:cubicBezTo>
                    <a:cubicBezTo>
                      <a:pt x="3033" y="414"/>
                      <a:pt x="3039" y="420"/>
                      <a:pt x="3046" y="420"/>
                    </a:cubicBezTo>
                    <a:close/>
                    <a:moveTo>
                      <a:pt x="3085" y="420"/>
                    </a:moveTo>
                    <a:cubicBezTo>
                      <a:pt x="3092" y="420"/>
                      <a:pt x="3098" y="414"/>
                      <a:pt x="3098" y="407"/>
                    </a:cubicBezTo>
                    <a:cubicBezTo>
                      <a:pt x="3098" y="400"/>
                      <a:pt x="3092" y="394"/>
                      <a:pt x="3085" y="394"/>
                    </a:cubicBezTo>
                    <a:cubicBezTo>
                      <a:pt x="3078" y="394"/>
                      <a:pt x="3073" y="400"/>
                      <a:pt x="3073" y="407"/>
                    </a:cubicBezTo>
                    <a:cubicBezTo>
                      <a:pt x="3073" y="414"/>
                      <a:pt x="3078" y="420"/>
                      <a:pt x="3085" y="420"/>
                    </a:cubicBezTo>
                    <a:close/>
                    <a:moveTo>
                      <a:pt x="3125" y="420"/>
                    </a:moveTo>
                    <a:cubicBezTo>
                      <a:pt x="3132" y="420"/>
                      <a:pt x="3137" y="414"/>
                      <a:pt x="3137" y="407"/>
                    </a:cubicBezTo>
                    <a:cubicBezTo>
                      <a:pt x="3137" y="400"/>
                      <a:pt x="3132" y="394"/>
                      <a:pt x="3125" y="394"/>
                    </a:cubicBezTo>
                    <a:cubicBezTo>
                      <a:pt x="3118" y="394"/>
                      <a:pt x="3112" y="400"/>
                      <a:pt x="3112" y="407"/>
                    </a:cubicBezTo>
                    <a:cubicBezTo>
                      <a:pt x="3112" y="414"/>
                      <a:pt x="3118" y="420"/>
                      <a:pt x="3125" y="420"/>
                    </a:cubicBezTo>
                    <a:close/>
                    <a:moveTo>
                      <a:pt x="3164" y="420"/>
                    </a:moveTo>
                    <a:cubicBezTo>
                      <a:pt x="3171" y="420"/>
                      <a:pt x="3177" y="414"/>
                      <a:pt x="3177" y="407"/>
                    </a:cubicBezTo>
                    <a:cubicBezTo>
                      <a:pt x="3177" y="400"/>
                      <a:pt x="3171" y="394"/>
                      <a:pt x="3164" y="394"/>
                    </a:cubicBezTo>
                    <a:cubicBezTo>
                      <a:pt x="3157" y="394"/>
                      <a:pt x="3151" y="400"/>
                      <a:pt x="3151" y="407"/>
                    </a:cubicBezTo>
                    <a:cubicBezTo>
                      <a:pt x="3151" y="414"/>
                      <a:pt x="3157" y="420"/>
                      <a:pt x="3164" y="420"/>
                    </a:cubicBezTo>
                    <a:close/>
                    <a:moveTo>
                      <a:pt x="3204" y="420"/>
                    </a:moveTo>
                    <a:cubicBezTo>
                      <a:pt x="3211" y="420"/>
                      <a:pt x="3216" y="414"/>
                      <a:pt x="3216" y="407"/>
                    </a:cubicBezTo>
                    <a:cubicBezTo>
                      <a:pt x="3216" y="400"/>
                      <a:pt x="3211" y="394"/>
                      <a:pt x="3204" y="394"/>
                    </a:cubicBezTo>
                    <a:cubicBezTo>
                      <a:pt x="3197" y="394"/>
                      <a:pt x="3191" y="400"/>
                      <a:pt x="3191" y="407"/>
                    </a:cubicBezTo>
                    <a:cubicBezTo>
                      <a:pt x="3191" y="414"/>
                      <a:pt x="3197" y="420"/>
                      <a:pt x="3204" y="420"/>
                    </a:cubicBezTo>
                    <a:close/>
                    <a:moveTo>
                      <a:pt x="3243" y="420"/>
                    </a:moveTo>
                    <a:cubicBezTo>
                      <a:pt x="3250" y="420"/>
                      <a:pt x="3256" y="414"/>
                      <a:pt x="3256" y="407"/>
                    </a:cubicBezTo>
                    <a:cubicBezTo>
                      <a:pt x="3256" y="400"/>
                      <a:pt x="3250" y="394"/>
                      <a:pt x="3243" y="394"/>
                    </a:cubicBezTo>
                    <a:cubicBezTo>
                      <a:pt x="3236" y="394"/>
                      <a:pt x="3230" y="400"/>
                      <a:pt x="3230" y="407"/>
                    </a:cubicBezTo>
                    <a:cubicBezTo>
                      <a:pt x="3230" y="414"/>
                      <a:pt x="3236" y="420"/>
                      <a:pt x="3243" y="420"/>
                    </a:cubicBezTo>
                    <a:close/>
                    <a:moveTo>
                      <a:pt x="3282" y="420"/>
                    </a:moveTo>
                    <a:cubicBezTo>
                      <a:pt x="3289" y="420"/>
                      <a:pt x="3295" y="414"/>
                      <a:pt x="3295" y="407"/>
                    </a:cubicBezTo>
                    <a:cubicBezTo>
                      <a:pt x="3295" y="400"/>
                      <a:pt x="3289" y="394"/>
                      <a:pt x="3282" y="394"/>
                    </a:cubicBezTo>
                    <a:cubicBezTo>
                      <a:pt x="3275" y="394"/>
                      <a:pt x="3270" y="400"/>
                      <a:pt x="3270" y="407"/>
                    </a:cubicBezTo>
                    <a:cubicBezTo>
                      <a:pt x="3270" y="414"/>
                      <a:pt x="3275" y="420"/>
                      <a:pt x="3282" y="420"/>
                    </a:cubicBezTo>
                    <a:close/>
                    <a:moveTo>
                      <a:pt x="3361" y="394"/>
                    </a:moveTo>
                    <a:cubicBezTo>
                      <a:pt x="3354" y="394"/>
                      <a:pt x="3349" y="400"/>
                      <a:pt x="3349" y="407"/>
                    </a:cubicBezTo>
                    <a:cubicBezTo>
                      <a:pt x="3349" y="414"/>
                      <a:pt x="3354" y="420"/>
                      <a:pt x="3361" y="420"/>
                    </a:cubicBezTo>
                    <a:cubicBezTo>
                      <a:pt x="3368" y="420"/>
                      <a:pt x="3374" y="414"/>
                      <a:pt x="3374" y="407"/>
                    </a:cubicBezTo>
                    <a:cubicBezTo>
                      <a:pt x="3374" y="400"/>
                      <a:pt x="3368" y="394"/>
                      <a:pt x="3361" y="394"/>
                    </a:cubicBezTo>
                    <a:close/>
                    <a:moveTo>
                      <a:pt x="3401" y="420"/>
                    </a:moveTo>
                    <a:cubicBezTo>
                      <a:pt x="3408" y="420"/>
                      <a:pt x="3413" y="414"/>
                      <a:pt x="3413" y="407"/>
                    </a:cubicBezTo>
                    <a:cubicBezTo>
                      <a:pt x="3413" y="400"/>
                      <a:pt x="3408" y="394"/>
                      <a:pt x="3401" y="394"/>
                    </a:cubicBezTo>
                    <a:cubicBezTo>
                      <a:pt x="3394" y="394"/>
                      <a:pt x="3388" y="400"/>
                      <a:pt x="3388" y="407"/>
                    </a:cubicBezTo>
                    <a:cubicBezTo>
                      <a:pt x="3388" y="414"/>
                      <a:pt x="3394" y="420"/>
                      <a:pt x="3401" y="420"/>
                    </a:cubicBezTo>
                    <a:close/>
                    <a:moveTo>
                      <a:pt x="3440" y="420"/>
                    </a:moveTo>
                    <a:cubicBezTo>
                      <a:pt x="3447" y="420"/>
                      <a:pt x="3453" y="414"/>
                      <a:pt x="3453" y="407"/>
                    </a:cubicBezTo>
                    <a:cubicBezTo>
                      <a:pt x="3453" y="400"/>
                      <a:pt x="3447" y="394"/>
                      <a:pt x="3440" y="394"/>
                    </a:cubicBezTo>
                    <a:cubicBezTo>
                      <a:pt x="3433" y="394"/>
                      <a:pt x="3427" y="400"/>
                      <a:pt x="3427" y="407"/>
                    </a:cubicBezTo>
                    <a:cubicBezTo>
                      <a:pt x="3427" y="414"/>
                      <a:pt x="3433" y="420"/>
                      <a:pt x="3440" y="420"/>
                    </a:cubicBezTo>
                    <a:close/>
                    <a:moveTo>
                      <a:pt x="89" y="434"/>
                    </a:moveTo>
                    <a:cubicBezTo>
                      <a:pt x="82" y="434"/>
                      <a:pt x="76" y="439"/>
                      <a:pt x="76" y="446"/>
                    </a:cubicBezTo>
                    <a:cubicBezTo>
                      <a:pt x="76" y="453"/>
                      <a:pt x="82" y="459"/>
                      <a:pt x="89" y="459"/>
                    </a:cubicBezTo>
                    <a:cubicBezTo>
                      <a:pt x="96" y="459"/>
                      <a:pt x="102" y="453"/>
                      <a:pt x="102" y="446"/>
                    </a:cubicBezTo>
                    <a:cubicBezTo>
                      <a:pt x="102" y="439"/>
                      <a:pt x="96" y="434"/>
                      <a:pt x="89" y="434"/>
                    </a:cubicBezTo>
                    <a:close/>
                    <a:moveTo>
                      <a:pt x="128" y="434"/>
                    </a:moveTo>
                    <a:cubicBezTo>
                      <a:pt x="121" y="434"/>
                      <a:pt x="116" y="439"/>
                      <a:pt x="116" y="446"/>
                    </a:cubicBezTo>
                    <a:cubicBezTo>
                      <a:pt x="116" y="453"/>
                      <a:pt x="121" y="459"/>
                      <a:pt x="128" y="459"/>
                    </a:cubicBezTo>
                    <a:cubicBezTo>
                      <a:pt x="136" y="459"/>
                      <a:pt x="141" y="453"/>
                      <a:pt x="141" y="446"/>
                    </a:cubicBezTo>
                    <a:cubicBezTo>
                      <a:pt x="141" y="439"/>
                      <a:pt x="136" y="434"/>
                      <a:pt x="128" y="434"/>
                    </a:cubicBezTo>
                    <a:close/>
                    <a:moveTo>
                      <a:pt x="326" y="434"/>
                    </a:moveTo>
                    <a:cubicBezTo>
                      <a:pt x="319" y="434"/>
                      <a:pt x="313" y="439"/>
                      <a:pt x="313" y="446"/>
                    </a:cubicBezTo>
                    <a:cubicBezTo>
                      <a:pt x="313" y="453"/>
                      <a:pt x="319" y="459"/>
                      <a:pt x="326" y="459"/>
                    </a:cubicBezTo>
                    <a:cubicBezTo>
                      <a:pt x="333" y="459"/>
                      <a:pt x="338" y="453"/>
                      <a:pt x="338" y="446"/>
                    </a:cubicBezTo>
                    <a:cubicBezTo>
                      <a:pt x="338" y="439"/>
                      <a:pt x="333" y="434"/>
                      <a:pt x="326" y="434"/>
                    </a:cubicBezTo>
                    <a:close/>
                    <a:moveTo>
                      <a:pt x="365" y="459"/>
                    </a:moveTo>
                    <a:cubicBezTo>
                      <a:pt x="372" y="459"/>
                      <a:pt x="378" y="453"/>
                      <a:pt x="378" y="446"/>
                    </a:cubicBezTo>
                    <a:cubicBezTo>
                      <a:pt x="378" y="439"/>
                      <a:pt x="372" y="434"/>
                      <a:pt x="365" y="434"/>
                    </a:cubicBezTo>
                    <a:cubicBezTo>
                      <a:pt x="358" y="434"/>
                      <a:pt x="352" y="439"/>
                      <a:pt x="352" y="446"/>
                    </a:cubicBezTo>
                    <a:cubicBezTo>
                      <a:pt x="352" y="453"/>
                      <a:pt x="358" y="459"/>
                      <a:pt x="365" y="459"/>
                    </a:cubicBezTo>
                    <a:close/>
                    <a:moveTo>
                      <a:pt x="404" y="459"/>
                    </a:moveTo>
                    <a:cubicBezTo>
                      <a:pt x="411" y="459"/>
                      <a:pt x="417" y="453"/>
                      <a:pt x="417" y="446"/>
                    </a:cubicBezTo>
                    <a:cubicBezTo>
                      <a:pt x="417" y="439"/>
                      <a:pt x="411" y="434"/>
                      <a:pt x="404" y="434"/>
                    </a:cubicBezTo>
                    <a:cubicBezTo>
                      <a:pt x="397" y="434"/>
                      <a:pt x="392" y="439"/>
                      <a:pt x="392" y="446"/>
                    </a:cubicBezTo>
                    <a:cubicBezTo>
                      <a:pt x="392" y="453"/>
                      <a:pt x="397" y="459"/>
                      <a:pt x="404" y="459"/>
                    </a:cubicBezTo>
                    <a:close/>
                    <a:moveTo>
                      <a:pt x="444" y="459"/>
                    </a:moveTo>
                    <a:cubicBezTo>
                      <a:pt x="451" y="459"/>
                      <a:pt x="457" y="453"/>
                      <a:pt x="457" y="446"/>
                    </a:cubicBezTo>
                    <a:cubicBezTo>
                      <a:pt x="457" y="439"/>
                      <a:pt x="451" y="434"/>
                      <a:pt x="444" y="434"/>
                    </a:cubicBezTo>
                    <a:cubicBezTo>
                      <a:pt x="437" y="434"/>
                      <a:pt x="431" y="439"/>
                      <a:pt x="431" y="446"/>
                    </a:cubicBezTo>
                    <a:cubicBezTo>
                      <a:pt x="431" y="453"/>
                      <a:pt x="437" y="459"/>
                      <a:pt x="444" y="459"/>
                    </a:cubicBezTo>
                    <a:close/>
                    <a:moveTo>
                      <a:pt x="483" y="459"/>
                    </a:moveTo>
                    <a:cubicBezTo>
                      <a:pt x="490" y="459"/>
                      <a:pt x="496" y="453"/>
                      <a:pt x="496" y="446"/>
                    </a:cubicBezTo>
                    <a:cubicBezTo>
                      <a:pt x="496" y="439"/>
                      <a:pt x="490" y="434"/>
                      <a:pt x="483" y="434"/>
                    </a:cubicBezTo>
                    <a:cubicBezTo>
                      <a:pt x="476" y="434"/>
                      <a:pt x="471" y="439"/>
                      <a:pt x="471" y="446"/>
                    </a:cubicBezTo>
                    <a:cubicBezTo>
                      <a:pt x="471" y="453"/>
                      <a:pt x="476" y="459"/>
                      <a:pt x="483" y="459"/>
                    </a:cubicBezTo>
                    <a:close/>
                    <a:moveTo>
                      <a:pt x="523" y="459"/>
                    </a:moveTo>
                    <a:cubicBezTo>
                      <a:pt x="530" y="459"/>
                      <a:pt x="535" y="453"/>
                      <a:pt x="535" y="446"/>
                    </a:cubicBezTo>
                    <a:cubicBezTo>
                      <a:pt x="535" y="439"/>
                      <a:pt x="530" y="434"/>
                      <a:pt x="523" y="434"/>
                    </a:cubicBezTo>
                    <a:cubicBezTo>
                      <a:pt x="516" y="434"/>
                      <a:pt x="510" y="439"/>
                      <a:pt x="510" y="446"/>
                    </a:cubicBezTo>
                    <a:cubicBezTo>
                      <a:pt x="510" y="453"/>
                      <a:pt x="516" y="459"/>
                      <a:pt x="523" y="459"/>
                    </a:cubicBezTo>
                    <a:close/>
                    <a:moveTo>
                      <a:pt x="562" y="459"/>
                    </a:moveTo>
                    <a:cubicBezTo>
                      <a:pt x="569" y="459"/>
                      <a:pt x="575" y="453"/>
                      <a:pt x="575" y="446"/>
                    </a:cubicBezTo>
                    <a:cubicBezTo>
                      <a:pt x="575" y="439"/>
                      <a:pt x="569" y="434"/>
                      <a:pt x="562" y="434"/>
                    </a:cubicBezTo>
                    <a:cubicBezTo>
                      <a:pt x="555" y="434"/>
                      <a:pt x="549" y="439"/>
                      <a:pt x="549" y="446"/>
                    </a:cubicBezTo>
                    <a:cubicBezTo>
                      <a:pt x="549" y="453"/>
                      <a:pt x="555" y="459"/>
                      <a:pt x="562" y="459"/>
                    </a:cubicBezTo>
                    <a:close/>
                    <a:moveTo>
                      <a:pt x="602" y="459"/>
                    </a:moveTo>
                    <a:cubicBezTo>
                      <a:pt x="609" y="459"/>
                      <a:pt x="614" y="453"/>
                      <a:pt x="614" y="446"/>
                    </a:cubicBezTo>
                    <a:cubicBezTo>
                      <a:pt x="614" y="439"/>
                      <a:pt x="609" y="434"/>
                      <a:pt x="602" y="434"/>
                    </a:cubicBezTo>
                    <a:cubicBezTo>
                      <a:pt x="595" y="434"/>
                      <a:pt x="589" y="439"/>
                      <a:pt x="589" y="446"/>
                    </a:cubicBezTo>
                    <a:cubicBezTo>
                      <a:pt x="589" y="453"/>
                      <a:pt x="595" y="459"/>
                      <a:pt x="602" y="459"/>
                    </a:cubicBezTo>
                    <a:close/>
                    <a:moveTo>
                      <a:pt x="641" y="459"/>
                    </a:moveTo>
                    <a:cubicBezTo>
                      <a:pt x="648" y="459"/>
                      <a:pt x="654" y="453"/>
                      <a:pt x="654" y="446"/>
                    </a:cubicBezTo>
                    <a:cubicBezTo>
                      <a:pt x="654" y="439"/>
                      <a:pt x="648" y="434"/>
                      <a:pt x="641" y="434"/>
                    </a:cubicBezTo>
                    <a:cubicBezTo>
                      <a:pt x="634" y="434"/>
                      <a:pt x="628" y="439"/>
                      <a:pt x="628" y="446"/>
                    </a:cubicBezTo>
                    <a:cubicBezTo>
                      <a:pt x="628" y="453"/>
                      <a:pt x="634" y="459"/>
                      <a:pt x="641" y="459"/>
                    </a:cubicBezTo>
                    <a:close/>
                    <a:moveTo>
                      <a:pt x="680" y="459"/>
                    </a:moveTo>
                    <a:cubicBezTo>
                      <a:pt x="687" y="459"/>
                      <a:pt x="693" y="453"/>
                      <a:pt x="693" y="446"/>
                    </a:cubicBezTo>
                    <a:cubicBezTo>
                      <a:pt x="693" y="439"/>
                      <a:pt x="687" y="434"/>
                      <a:pt x="680" y="434"/>
                    </a:cubicBezTo>
                    <a:cubicBezTo>
                      <a:pt x="673" y="434"/>
                      <a:pt x="668" y="439"/>
                      <a:pt x="668" y="446"/>
                    </a:cubicBezTo>
                    <a:cubicBezTo>
                      <a:pt x="668" y="453"/>
                      <a:pt x="673" y="459"/>
                      <a:pt x="680" y="459"/>
                    </a:cubicBezTo>
                    <a:close/>
                    <a:moveTo>
                      <a:pt x="720" y="459"/>
                    </a:moveTo>
                    <a:cubicBezTo>
                      <a:pt x="727" y="459"/>
                      <a:pt x="733" y="453"/>
                      <a:pt x="733" y="446"/>
                    </a:cubicBezTo>
                    <a:cubicBezTo>
                      <a:pt x="733" y="439"/>
                      <a:pt x="727" y="434"/>
                      <a:pt x="720" y="434"/>
                    </a:cubicBezTo>
                    <a:cubicBezTo>
                      <a:pt x="713" y="434"/>
                      <a:pt x="707" y="439"/>
                      <a:pt x="707" y="446"/>
                    </a:cubicBezTo>
                    <a:cubicBezTo>
                      <a:pt x="707" y="453"/>
                      <a:pt x="713" y="459"/>
                      <a:pt x="720" y="459"/>
                    </a:cubicBezTo>
                    <a:close/>
                    <a:moveTo>
                      <a:pt x="917" y="459"/>
                    </a:moveTo>
                    <a:cubicBezTo>
                      <a:pt x="924" y="459"/>
                      <a:pt x="930" y="453"/>
                      <a:pt x="930" y="446"/>
                    </a:cubicBezTo>
                    <a:cubicBezTo>
                      <a:pt x="930" y="439"/>
                      <a:pt x="924" y="434"/>
                      <a:pt x="917" y="434"/>
                    </a:cubicBezTo>
                    <a:cubicBezTo>
                      <a:pt x="910" y="434"/>
                      <a:pt x="904" y="439"/>
                      <a:pt x="904" y="446"/>
                    </a:cubicBezTo>
                    <a:cubicBezTo>
                      <a:pt x="904" y="453"/>
                      <a:pt x="910" y="459"/>
                      <a:pt x="917" y="459"/>
                    </a:cubicBezTo>
                    <a:close/>
                    <a:moveTo>
                      <a:pt x="956" y="459"/>
                    </a:moveTo>
                    <a:cubicBezTo>
                      <a:pt x="963" y="459"/>
                      <a:pt x="969" y="453"/>
                      <a:pt x="969" y="446"/>
                    </a:cubicBezTo>
                    <a:cubicBezTo>
                      <a:pt x="969" y="439"/>
                      <a:pt x="963" y="434"/>
                      <a:pt x="956" y="434"/>
                    </a:cubicBezTo>
                    <a:cubicBezTo>
                      <a:pt x="949" y="434"/>
                      <a:pt x="944" y="439"/>
                      <a:pt x="944" y="446"/>
                    </a:cubicBezTo>
                    <a:cubicBezTo>
                      <a:pt x="944" y="453"/>
                      <a:pt x="949" y="459"/>
                      <a:pt x="956" y="459"/>
                    </a:cubicBezTo>
                    <a:close/>
                    <a:moveTo>
                      <a:pt x="1035" y="459"/>
                    </a:moveTo>
                    <a:cubicBezTo>
                      <a:pt x="1042" y="459"/>
                      <a:pt x="1048" y="453"/>
                      <a:pt x="1048" y="446"/>
                    </a:cubicBezTo>
                    <a:cubicBezTo>
                      <a:pt x="1048" y="439"/>
                      <a:pt x="1042" y="434"/>
                      <a:pt x="1035" y="434"/>
                    </a:cubicBezTo>
                    <a:cubicBezTo>
                      <a:pt x="1028" y="434"/>
                      <a:pt x="1022" y="439"/>
                      <a:pt x="1022" y="446"/>
                    </a:cubicBezTo>
                    <a:cubicBezTo>
                      <a:pt x="1022" y="453"/>
                      <a:pt x="1028" y="459"/>
                      <a:pt x="1035" y="459"/>
                    </a:cubicBezTo>
                    <a:close/>
                    <a:moveTo>
                      <a:pt x="1784" y="459"/>
                    </a:moveTo>
                    <a:cubicBezTo>
                      <a:pt x="1791" y="459"/>
                      <a:pt x="1797" y="453"/>
                      <a:pt x="1797" y="446"/>
                    </a:cubicBezTo>
                    <a:cubicBezTo>
                      <a:pt x="1797" y="439"/>
                      <a:pt x="1791" y="434"/>
                      <a:pt x="1784" y="434"/>
                    </a:cubicBezTo>
                    <a:cubicBezTo>
                      <a:pt x="1777" y="434"/>
                      <a:pt x="1772" y="439"/>
                      <a:pt x="1772" y="446"/>
                    </a:cubicBezTo>
                    <a:cubicBezTo>
                      <a:pt x="1772" y="453"/>
                      <a:pt x="1777" y="459"/>
                      <a:pt x="1784" y="459"/>
                    </a:cubicBezTo>
                    <a:close/>
                    <a:moveTo>
                      <a:pt x="1824" y="459"/>
                    </a:moveTo>
                    <a:cubicBezTo>
                      <a:pt x="1831" y="459"/>
                      <a:pt x="1836" y="453"/>
                      <a:pt x="1836" y="446"/>
                    </a:cubicBezTo>
                    <a:cubicBezTo>
                      <a:pt x="1836" y="439"/>
                      <a:pt x="1831" y="434"/>
                      <a:pt x="1824" y="434"/>
                    </a:cubicBezTo>
                    <a:cubicBezTo>
                      <a:pt x="1817" y="434"/>
                      <a:pt x="1811" y="439"/>
                      <a:pt x="1811" y="446"/>
                    </a:cubicBezTo>
                    <a:cubicBezTo>
                      <a:pt x="1811" y="453"/>
                      <a:pt x="1817" y="459"/>
                      <a:pt x="1824" y="459"/>
                    </a:cubicBezTo>
                    <a:close/>
                    <a:moveTo>
                      <a:pt x="1863" y="459"/>
                    </a:moveTo>
                    <a:cubicBezTo>
                      <a:pt x="1870" y="459"/>
                      <a:pt x="1876" y="453"/>
                      <a:pt x="1876" y="446"/>
                    </a:cubicBezTo>
                    <a:cubicBezTo>
                      <a:pt x="1876" y="439"/>
                      <a:pt x="1870" y="434"/>
                      <a:pt x="1863" y="434"/>
                    </a:cubicBezTo>
                    <a:cubicBezTo>
                      <a:pt x="1856" y="434"/>
                      <a:pt x="1850" y="439"/>
                      <a:pt x="1850" y="446"/>
                    </a:cubicBezTo>
                    <a:cubicBezTo>
                      <a:pt x="1850" y="453"/>
                      <a:pt x="1856" y="459"/>
                      <a:pt x="1863" y="459"/>
                    </a:cubicBezTo>
                    <a:close/>
                    <a:moveTo>
                      <a:pt x="1942" y="459"/>
                    </a:moveTo>
                    <a:cubicBezTo>
                      <a:pt x="1949" y="459"/>
                      <a:pt x="1955" y="453"/>
                      <a:pt x="1955" y="446"/>
                    </a:cubicBezTo>
                    <a:cubicBezTo>
                      <a:pt x="1955" y="439"/>
                      <a:pt x="1949" y="434"/>
                      <a:pt x="1942" y="434"/>
                    </a:cubicBezTo>
                    <a:cubicBezTo>
                      <a:pt x="1935" y="434"/>
                      <a:pt x="1929" y="439"/>
                      <a:pt x="1929" y="446"/>
                    </a:cubicBezTo>
                    <a:cubicBezTo>
                      <a:pt x="1929" y="453"/>
                      <a:pt x="1935" y="459"/>
                      <a:pt x="1942" y="459"/>
                    </a:cubicBezTo>
                    <a:close/>
                    <a:moveTo>
                      <a:pt x="1981" y="459"/>
                    </a:moveTo>
                    <a:cubicBezTo>
                      <a:pt x="1988" y="459"/>
                      <a:pt x="1994" y="453"/>
                      <a:pt x="1994" y="446"/>
                    </a:cubicBezTo>
                    <a:cubicBezTo>
                      <a:pt x="1994" y="439"/>
                      <a:pt x="1988" y="434"/>
                      <a:pt x="1981" y="434"/>
                    </a:cubicBezTo>
                    <a:cubicBezTo>
                      <a:pt x="1974" y="434"/>
                      <a:pt x="1969" y="439"/>
                      <a:pt x="1969" y="446"/>
                    </a:cubicBezTo>
                    <a:cubicBezTo>
                      <a:pt x="1969" y="453"/>
                      <a:pt x="1974" y="459"/>
                      <a:pt x="1981" y="459"/>
                    </a:cubicBezTo>
                    <a:close/>
                    <a:moveTo>
                      <a:pt x="2021" y="459"/>
                    </a:moveTo>
                    <a:cubicBezTo>
                      <a:pt x="2028" y="459"/>
                      <a:pt x="2034" y="453"/>
                      <a:pt x="2034" y="446"/>
                    </a:cubicBezTo>
                    <a:cubicBezTo>
                      <a:pt x="2034" y="439"/>
                      <a:pt x="2028" y="434"/>
                      <a:pt x="2021" y="434"/>
                    </a:cubicBezTo>
                    <a:cubicBezTo>
                      <a:pt x="2014" y="434"/>
                      <a:pt x="2008" y="439"/>
                      <a:pt x="2008" y="446"/>
                    </a:cubicBezTo>
                    <a:cubicBezTo>
                      <a:pt x="2008" y="453"/>
                      <a:pt x="2014" y="459"/>
                      <a:pt x="2021" y="459"/>
                    </a:cubicBezTo>
                    <a:close/>
                    <a:moveTo>
                      <a:pt x="2060" y="459"/>
                    </a:moveTo>
                    <a:cubicBezTo>
                      <a:pt x="2067" y="459"/>
                      <a:pt x="2073" y="453"/>
                      <a:pt x="2073" y="446"/>
                    </a:cubicBezTo>
                    <a:cubicBezTo>
                      <a:pt x="2073" y="439"/>
                      <a:pt x="2067" y="434"/>
                      <a:pt x="2060" y="434"/>
                    </a:cubicBezTo>
                    <a:cubicBezTo>
                      <a:pt x="2053" y="434"/>
                      <a:pt x="2048" y="439"/>
                      <a:pt x="2048" y="446"/>
                    </a:cubicBezTo>
                    <a:cubicBezTo>
                      <a:pt x="2048" y="453"/>
                      <a:pt x="2053" y="459"/>
                      <a:pt x="2060" y="459"/>
                    </a:cubicBezTo>
                    <a:close/>
                    <a:moveTo>
                      <a:pt x="2100" y="459"/>
                    </a:moveTo>
                    <a:cubicBezTo>
                      <a:pt x="2107" y="459"/>
                      <a:pt x="2112" y="453"/>
                      <a:pt x="2112" y="446"/>
                    </a:cubicBezTo>
                    <a:cubicBezTo>
                      <a:pt x="2112" y="439"/>
                      <a:pt x="2107" y="434"/>
                      <a:pt x="2100" y="434"/>
                    </a:cubicBezTo>
                    <a:cubicBezTo>
                      <a:pt x="2093" y="434"/>
                      <a:pt x="2087" y="439"/>
                      <a:pt x="2087" y="446"/>
                    </a:cubicBezTo>
                    <a:cubicBezTo>
                      <a:pt x="2087" y="453"/>
                      <a:pt x="2093" y="459"/>
                      <a:pt x="2100" y="459"/>
                    </a:cubicBezTo>
                    <a:close/>
                    <a:moveTo>
                      <a:pt x="2139" y="459"/>
                    </a:moveTo>
                    <a:cubicBezTo>
                      <a:pt x="2146" y="459"/>
                      <a:pt x="2152" y="453"/>
                      <a:pt x="2152" y="446"/>
                    </a:cubicBezTo>
                    <a:cubicBezTo>
                      <a:pt x="2152" y="439"/>
                      <a:pt x="2146" y="434"/>
                      <a:pt x="2139" y="434"/>
                    </a:cubicBezTo>
                    <a:cubicBezTo>
                      <a:pt x="2132" y="434"/>
                      <a:pt x="2126" y="439"/>
                      <a:pt x="2126" y="446"/>
                    </a:cubicBezTo>
                    <a:cubicBezTo>
                      <a:pt x="2126" y="453"/>
                      <a:pt x="2132" y="459"/>
                      <a:pt x="2139" y="459"/>
                    </a:cubicBezTo>
                    <a:close/>
                    <a:moveTo>
                      <a:pt x="2179" y="459"/>
                    </a:moveTo>
                    <a:cubicBezTo>
                      <a:pt x="2186" y="459"/>
                      <a:pt x="2191" y="453"/>
                      <a:pt x="2191" y="446"/>
                    </a:cubicBezTo>
                    <a:cubicBezTo>
                      <a:pt x="2191" y="439"/>
                      <a:pt x="2186" y="434"/>
                      <a:pt x="2179" y="434"/>
                    </a:cubicBezTo>
                    <a:cubicBezTo>
                      <a:pt x="2171" y="434"/>
                      <a:pt x="2166" y="439"/>
                      <a:pt x="2166" y="446"/>
                    </a:cubicBezTo>
                    <a:cubicBezTo>
                      <a:pt x="2166" y="453"/>
                      <a:pt x="2171" y="459"/>
                      <a:pt x="2179" y="459"/>
                    </a:cubicBezTo>
                    <a:close/>
                    <a:moveTo>
                      <a:pt x="2218" y="459"/>
                    </a:moveTo>
                    <a:cubicBezTo>
                      <a:pt x="2225" y="459"/>
                      <a:pt x="2231" y="453"/>
                      <a:pt x="2231" y="446"/>
                    </a:cubicBezTo>
                    <a:cubicBezTo>
                      <a:pt x="2231" y="439"/>
                      <a:pt x="2225" y="434"/>
                      <a:pt x="2218" y="434"/>
                    </a:cubicBezTo>
                    <a:cubicBezTo>
                      <a:pt x="2211" y="434"/>
                      <a:pt x="2205" y="439"/>
                      <a:pt x="2205" y="446"/>
                    </a:cubicBezTo>
                    <a:cubicBezTo>
                      <a:pt x="2205" y="453"/>
                      <a:pt x="2211" y="459"/>
                      <a:pt x="2218" y="459"/>
                    </a:cubicBezTo>
                    <a:close/>
                    <a:moveTo>
                      <a:pt x="2257" y="459"/>
                    </a:moveTo>
                    <a:cubicBezTo>
                      <a:pt x="2264" y="459"/>
                      <a:pt x="2270" y="453"/>
                      <a:pt x="2270" y="446"/>
                    </a:cubicBezTo>
                    <a:cubicBezTo>
                      <a:pt x="2270" y="439"/>
                      <a:pt x="2264" y="434"/>
                      <a:pt x="2257" y="434"/>
                    </a:cubicBezTo>
                    <a:cubicBezTo>
                      <a:pt x="2250" y="434"/>
                      <a:pt x="2245" y="439"/>
                      <a:pt x="2245" y="446"/>
                    </a:cubicBezTo>
                    <a:cubicBezTo>
                      <a:pt x="2245" y="453"/>
                      <a:pt x="2250" y="459"/>
                      <a:pt x="2257" y="459"/>
                    </a:cubicBezTo>
                    <a:close/>
                    <a:moveTo>
                      <a:pt x="2297" y="459"/>
                    </a:moveTo>
                    <a:cubicBezTo>
                      <a:pt x="2304" y="459"/>
                      <a:pt x="2310" y="453"/>
                      <a:pt x="2310" y="446"/>
                    </a:cubicBezTo>
                    <a:cubicBezTo>
                      <a:pt x="2310" y="439"/>
                      <a:pt x="2304" y="434"/>
                      <a:pt x="2297" y="434"/>
                    </a:cubicBezTo>
                    <a:cubicBezTo>
                      <a:pt x="2290" y="434"/>
                      <a:pt x="2284" y="439"/>
                      <a:pt x="2284" y="446"/>
                    </a:cubicBezTo>
                    <a:cubicBezTo>
                      <a:pt x="2284" y="453"/>
                      <a:pt x="2290" y="459"/>
                      <a:pt x="2297" y="459"/>
                    </a:cubicBezTo>
                    <a:close/>
                    <a:moveTo>
                      <a:pt x="2336" y="459"/>
                    </a:moveTo>
                    <a:cubicBezTo>
                      <a:pt x="2343" y="459"/>
                      <a:pt x="2349" y="453"/>
                      <a:pt x="2349" y="446"/>
                    </a:cubicBezTo>
                    <a:cubicBezTo>
                      <a:pt x="2349" y="439"/>
                      <a:pt x="2343" y="434"/>
                      <a:pt x="2336" y="434"/>
                    </a:cubicBezTo>
                    <a:cubicBezTo>
                      <a:pt x="2329" y="434"/>
                      <a:pt x="2323" y="439"/>
                      <a:pt x="2323" y="446"/>
                    </a:cubicBezTo>
                    <a:cubicBezTo>
                      <a:pt x="2323" y="453"/>
                      <a:pt x="2329" y="459"/>
                      <a:pt x="2336" y="459"/>
                    </a:cubicBezTo>
                    <a:close/>
                    <a:moveTo>
                      <a:pt x="2376" y="459"/>
                    </a:moveTo>
                    <a:cubicBezTo>
                      <a:pt x="2383" y="459"/>
                      <a:pt x="2388" y="453"/>
                      <a:pt x="2388" y="446"/>
                    </a:cubicBezTo>
                    <a:cubicBezTo>
                      <a:pt x="2388" y="439"/>
                      <a:pt x="2383" y="434"/>
                      <a:pt x="2376" y="434"/>
                    </a:cubicBezTo>
                    <a:cubicBezTo>
                      <a:pt x="2369" y="434"/>
                      <a:pt x="2363" y="439"/>
                      <a:pt x="2363" y="446"/>
                    </a:cubicBezTo>
                    <a:cubicBezTo>
                      <a:pt x="2363" y="453"/>
                      <a:pt x="2369" y="459"/>
                      <a:pt x="2376" y="459"/>
                    </a:cubicBezTo>
                    <a:close/>
                    <a:moveTo>
                      <a:pt x="2415" y="459"/>
                    </a:moveTo>
                    <a:cubicBezTo>
                      <a:pt x="2422" y="459"/>
                      <a:pt x="2428" y="453"/>
                      <a:pt x="2428" y="446"/>
                    </a:cubicBezTo>
                    <a:cubicBezTo>
                      <a:pt x="2428" y="439"/>
                      <a:pt x="2422" y="434"/>
                      <a:pt x="2415" y="434"/>
                    </a:cubicBezTo>
                    <a:cubicBezTo>
                      <a:pt x="2408" y="434"/>
                      <a:pt x="2402" y="439"/>
                      <a:pt x="2402" y="446"/>
                    </a:cubicBezTo>
                    <a:cubicBezTo>
                      <a:pt x="2402" y="453"/>
                      <a:pt x="2408" y="459"/>
                      <a:pt x="2415" y="459"/>
                    </a:cubicBezTo>
                    <a:close/>
                    <a:moveTo>
                      <a:pt x="2454" y="459"/>
                    </a:moveTo>
                    <a:cubicBezTo>
                      <a:pt x="2462" y="459"/>
                      <a:pt x="2467" y="453"/>
                      <a:pt x="2467" y="446"/>
                    </a:cubicBezTo>
                    <a:cubicBezTo>
                      <a:pt x="2467" y="439"/>
                      <a:pt x="2462" y="434"/>
                      <a:pt x="2454" y="434"/>
                    </a:cubicBezTo>
                    <a:cubicBezTo>
                      <a:pt x="2447" y="434"/>
                      <a:pt x="2442" y="439"/>
                      <a:pt x="2442" y="446"/>
                    </a:cubicBezTo>
                    <a:cubicBezTo>
                      <a:pt x="2442" y="453"/>
                      <a:pt x="2447" y="459"/>
                      <a:pt x="2454" y="459"/>
                    </a:cubicBezTo>
                    <a:close/>
                    <a:moveTo>
                      <a:pt x="2494" y="459"/>
                    </a:moveTo>
                    <a:cubicBezTo>
                      <a:pt x="2501" y="459"/>
                      <a:pt x="2507" y="453"/>
                      <a:pt x="2507" y="446"/>
                    </a:cubicBezTo>
                    <a:cubicBezTo>
                      <a:pt x="2507" y="439"/>
                      <a:pt x="2501" y="434"/>
                      <a:pt x="2494" y="434"/>
                    </a:cubicBezTo>
                    <a:cubicBezTo>
                      <a:pt x="2487" y="434"/>
                      <a:pt x="2481" y="439"/>
                      <a:pt x="2481" y="446"/>
                    </a:cubicBezTo>
                    <a:cubicBezTo>
                      <a:pt x="2481" y="453"/>
                      <a:pt x="2487" y="459"/>
                      <a:pt x="2494" y="459"/>
                    </a:cubicBezTo>
                    <a:close/>
                    <a:moveTo>
                      <a:pt x="2533" y="459"/>
                    </a:moveTo>
                    <a:cubicBezTo>
                      <a:pt x="2540" y="459"/>
                      <a:pt x="2546" y="453"/>
                      <a:pt x="2546" y="446"/>
                    </a:cubicBezTo>
                    <a:cubicBezTo>
                      <a:pt x="2546" y="439"/>
                      <a:pt x="2540" y="434"/>
                      <a:pt x="2533" y="434"/>
                    </a:cubicBezTo>
                    <a:cubicBezTo>
                      <a:pt x="2526" y="434"/>
                      <a:pt x="2521" y="439"/>
                      <a:pt x="2521" y="446"/>
                    </a:cubicBezTo>
                    <a:cubicBezTo>
                      <a:pt x="2521" y="453"/>
                      <a:pt x="2526" y="459"/>
                      <a:pt x="2533" y="459"/>
                    </a:cubicBezTo>
                    <a:close/>
                    <a:moveTo>
                      <a:pt x="2573" y="459"/>
                    </a:moveTo>
                    <a:cubicBezTo>
                      <a:pt x="2580" y="459"/>
                      <a:pt x="2586" y="453"/>
                      <a:pt x="2586" y="446"/>
                    </a:cubicBezTo>
                    <a:cubicBezTo>
                      <a:pt x="2586" y="439"/>
                      <a:pt x="2580" y="434"/>
                      <a:pt x="2573" y="434"/>
                    </a:cubicBezTo>
                    <a:cubicBezTo>
                      <a:pt x="2566" y="434"/>
                      <a:pt x="2560" y="439"/>
                      <a:pt x="2560" y="446"/>
                    </a:cubicBezTo>
                    <a:cubicBezTo>
                      <a:pt x="2560" y="453"/>
                      <a:pt x="2566" y="459"/>
                      <a:pt x="2573" y="459"/>
                    </a:cubicBezTo>
                    <a:close/>
                    <a:moveTo>
                      <a:pt x="2612" y="459"/>
                    </a:moveTo>
                    <a:cubicBezTo>
                      <a:pt x="2619" y="459"/>
                      <a:pt x="2625" y="453"/>
                      <a:pt x="2625" y="446"/>
                    </a:cubicBezTo>
                    <a:cubicBezTo>
                      <a:pt x="2625" y="439"/>
                      <a:pt x="2619" y="434"/>
                      <a:pt x="2612" y="434"/>
                    </a:cubicBezTo>
                    <a:cubicBezTo>
                      <a:pt x="2605" y="434"/>
                      <a:pt x="2599" y="439"/>
                      <a:pt x="2599" y="446"/>
                    </a:cubicBezTo>
                    <a:cubicBezTo>
                      <a:pt x="2599" y="453"/>
                      <a:pt x="2605" y="459"/>
                      <a:pt x="2612" y="459"/>
                    </a:cubicBezTo>
                    <a:close/>
                    <a:moveTo>
                      <a:pt x="2652" y="459"/>
                    </a:moveTo>
                    <a:cubicBezTo>
                      <a:pt x="2659" y="459"/>
                      <a:pt x="2664" y="453"/>
                      <a:pt x="2664" y="446"/>
                    </a:cubicBezTo>
                    <a:cubicBezTo>
                      <a:pt x="2664" y="439"/>
                      <a:pt x="2659" y="434"/>
                      <a:pt x="2652" y="434"/>
                    </a:cubicBezTo>
                    <a:cubicBezTo>
                      <a:pt x="2645" y="434"/>
                      <a:pt x="2639" y="439"/>
                      <a:pt x="2639" y="446"/>
                    </a:cubicBezTo>
                    <a:cubicBezTo>
                      <a:pt x="2639" y="453"/>
                      <a:pt x="2645" y="459"/>
                      <a:pt x="2652" y="459"/>
                    </a:cubicBezTo>
                    <a:close/>
                    <a:moveTo>
                      <a:pt x="2691" y="459"/>
                    </a:moveTo>
                    <a:cubicBezTo>
                      <a:pt x="2698" y="459"/>
                      <a:pt x="2704" y="453"/>
                      <a:pt x="2704" y="446"/>
                    </a:cubicBezTo>
                    <a:cubicBezTo>
                      <a:pt x="2704" y="439"/>
                      <a:pt x="2698" y="434"/>
                      <a:pt x="2691" y="434"/>
                    </a:cubicBezTo>
                    <a:cubicBezTo>
                      <a:pt x="2684" y="434"/>
                      <a:pt x="2678" y="439"/>
                      <a:pt x="2678" y="446"/>
                    </a:cubicBezTo>
                    <a:cubicBezTo>
                      <a:pt x="2678" y="453"/>
                      <a:pt x="2684" y="459"/>
                      <a:pt x="2691" y="459"/>
                    </a:cubicBezTo>
                    <a:close/>
                    <a:moveTo>
                      <a:pt x="2730" y="459"/>
                    </a:moveTo>
                    <a:cubicBezTo>
                      <a:pt x="2738" y="459"/>
                      <a:pt x="2743" y="453"/>
                      <a:pt x="2743" y="446"/>
                    </a:cubicBezTo>
                    <a:cubicBezTo>
                      <a:pt x="2743" y="439"/>
                      <a:pt x="2738" y="434"/>
                      <a:pt x="2730" y="434"/>
                    </a:cubicBezTo>
                    <a:cubicBezTo>
                      <a:pt x="2723" y="434"/>
                      <a:pt x="2718" y="439"/>
                      <a:pt x="2718" y="446"/>
                    </a:cubicBezTo>
                    <a:cubicBezTo>
                      <a:pt x="2718" y="453"/>
                      <a:pt x="2723" y="459"/>
                      <a:pt x="2730" y="459"/>
                    </a:cubicBezTo>
                    <a:close/>
                    <a:moveTo>
                      <a:pt x="2770" y="459"/>
                    </a:moveTo>
                    <a:cubicBezTo>
                      <a:pt x="2777" y="459"/>
                      <a:pt x="2783" y="453"/>
                      <a:pt x="2783" y="446"/>
                    </a:cubicBezTo>
                    <a:cubicBezTo>
                      <a:pt x="2783" y="439"/>
                      <a:pt x="2777" y="434"/>
                      <a:pt x="2770" y="434"/>
                    </a:cubicBezTo>
                    <a:cubicBezTo>
                      <a:pt x="2763" y="434"/>
                      <a:pt x="2757" y="439"/>
                      <a:pt x="2757" y="446"/>
                    </a:cubicBezTo>
                    <a:cubicBezTo>
                      <a:pt x="2757" y="453"/>
                      <a:pt x="2763" y="459"/>
                      <a:pt x="2770" y="459"/>
                    </a:cubicBezTo>
                    <a:close/>
                    <a:moveTo>
                      <a:pt x="2809" y="459"/>
                    </a:moveTo>
                    <a:cubicBezTo>
                      <a:pt x="2816" y="459"/>
                      <a:pt x="2822" y="453"/>
                      <a:pt x="2822" y="446"/>
                    </a:cubicBezTo>
                    <a:cubicBezTo>
                      <a:pt x="2822" y="439"/>
                      <a:pt x="2816" y="434"/>
                      <a:pt x="2809" y="434"/>
                    </a:cubicBezTo>
                    <a:cubicBezTo>
                      <a:pt x="2802" y="434"/>
                      <a:pt x="2797" y="439"/>
                      <a:pt x="2797" y="446"/>
                    </a:cubicBezTo>
                    <a:cubicBezTo>
                      <a:pt x="2797" y="453"/>
                      <a:pt x="2802" y="459"/>
                      <a:pt x="2809" y="459"/>
                    </a:cubicBezTo>
                    <a:close/>
                    <a:moveTo>
                      <a:pt x="2849" y="459"/>
                    </a:moveTo>
                    <a:cubicBezTo>
                      <a:pt x="2856" y="459"/>
                      <a:pt x="2861" y="453"/>
                      <a:pt x="2861" y="446"/>
                    </a:cubicBezTo>
                    <a:cubicBezTo>
                      <a:pt x="2861" y="439"/>
                      <a:pt x="2856" y="434"/>
                      <a:pt x="2849" y="434"/>
                    </a:cubicBezTo>
                    <a:cubicBezTo>
                      <a:pt x="2842" y="434"/>
                      <a:pt x="2836" y="439"/>
                      <a:pt x="2836" y="446"/>
                    </a:cubicBezTo>
                    <a:cubicBezTo>
                      <a:pt x="2836" y="453"/>
                      <a:pt x="2842" y="459"/>
                      <a:pt x="2849" y="459"/>
                    </a:cubicBezTo>
                    <a:close/>
                    <a:moveTo>
                      <a:pt x="2888" y="459"/>
                    </a:moveTo>
                    <a:cubicBezTo>
                      <a:pt x="2895" y="459"/>
                      <a:pt x="2901" y="453"/>
                      <a:pt x="2901" y="446"/>
                    </a:cubicBezTo>
                    <a:cubicBezTo>
                      <a:pt x="2901" y="439"/>
                      <a:pt x="2895" y="434"/>
                      <a:pt x="2888" y="434"/>
                    </a:cubicBezTo>
                    <a:cubicBezTo>
                      <a:pt x="2881" y="434"/>
                      <a:pt x="2875" y="439"/>
                      <a:pt x="2875" y="446"/>
                    </a:cubicBezTo>
                    <a:cubicBezTo>
                      <a:pt x="2875" y="453"/>
                      <a:pt x="2881" y="459"/>
                      <a:pt x="2888" y="459"/>
                    </a:cubicBezTo>
                    <a:close/>
                    <a:moveTo>
                      <a:pt x="2928" y="459"/>
                    </a:moveTo>
                    <a:cubicBezTo>
                      <a:pt x="2935" y="459"/>
                      <a:pt x="2940" y="453"/>
                      <a:pt x="2940" y="446"/>
                    </a:cubicBezTo>
                    <a:cubicBezTo>
                      <a:pt x="2940" y="439"/>
                      <a:pt x="2935" y="434"/>
                      <a:pt x="2928" y="434"/>
                    </a:cubicBezTo>
                    <a:cubicBezTo>
                      <a:pt x="2921" y="434"/>
                      <a:pt x="2915" y="439"/>
                      <a:pt x="2915" y="446"/>
                    </a:cubicBezTo>
                    <a:cubicBezTo>
                      <a:pt x="2915" y="453"/>
                      <a:pt x="2921" y="459"/>
                      <a:pt x="2928" y="459"/>
                    </a:cubicBezTo>
                    <a:close/>
                    <a:moveTo>
                      <a:pt x="2967" y="459"/>
                    </a:moveTo>
                    <a:cubicBezTo>
                      <a:pt x="2974" y="459"/>
                      <a:pt x="2980" y="453"/>
                      <a:pt x="2980" y="446"/>
                    </a:cubicBezTo>
                    <a:cubicBezTo>
                      <a:pt x="2980" y="439"/>
                      <a:pt x="2974" y="434"/>
                      <a:pt x="2967" y="434"/>
                    </a:cubicBezTo>
                    <a:cubicBezTo>
                      <a:pt x="2960" y="434"/>
                      <a:pt x="2954" y="439"/>
                      <a:pt x="2954" y="446"/>
                    </a:cubicBezTo>
                    <a:cubicBezTo>
                      <a:pt x="2954" y="453"/>
                      <a:pt x="2960" y="459"/>
                      <a:pt x="2967" y="459"/>
                    </a:cubicBezTo>
                    <a:close/>
                    <a:moveTo>
                      <a:pt x="3006" y="459"/>
                    </a:moveTo>
                    <a:cubicBezTo>
                      <a:pt x="3013" y="459"/>
                      <a:pt x="3019" y="453"/>
                      <a:pt x="3019" y="446"/>
                    </a:cubicBezTo>
                    <a:cubicBezTo>
                      <a:pt x="3019" y="439"/>
                      <a:pt x="3013" y="434"/>
                      <a:pt x="3006" y="434"/>
                    </a:cubicBezTo>
                    <a:cubicBezTo>
                      <a:pt x="2999" y="434"/>
                      <a:pt x="2994" y="439"/>
                      <a:pt x="2994" y="446"/>
                    </a:cubicBezTo>
                    <a:cubicBezTo>
                      <a:pt x="2994" y="453"/>
                      <a:pt x="2999" y="459"/>
                      <a:pt x="3006" y="459"/>
                    </a:cubicBezTo>
                    <a:close/>
                    <a:moveTo>
                      <a:pt x="3046" y="459"/>
                    </a:moveTo>
                    <a:cubicBezTo>
                      <a:pt x="3053" y="459"/>
                      <a:pt x="3059" y="453"/>
                      <a:pt x="3059" y="446"/>
                    </a:cubicBezTo>
                    <a:cubicBezTo>
                      <a:pt x="3059" y="439"/>
                      <a:pt x="3053" y="434"/>
                      <a:pt x="3046" y="434"/>
                    </a:cubicBezTo>
                    <a:cubicBezTo>
                      <a:pt x="3039" y="434"/>
                      <a:pt x="3033" y="439"/>
                      <a:pt x="3033" y="446"/>
                    </a:cubicBezTo>
                    <a:cubicBezTo>
                      <a:pt x="3033" y="453"/>
                      <a:pt x="3039" y="459"/>
                      <a:pt x="3046" y="459"/>
                    </a:cubicBezTo>
                    <a:close/>
                    <a:moveTo>
                      <a:pt x="3085" y="459"/>
                    </a:moveTo>
                    <a:cubicBezTo>
                      <a:pt x="3092" y="459"/>
                      <a:pt x="3098" y="453"/>
                      <a:pt x="3098" y="446"/>
                    </a:cubicBezTo>
                    <a:cubicBezTo>
                      <a:pt x="3098" y="439"/>
                      <a:pt x="3092" y="434"/>
                      <a:pt x="3085" y="434"/>
                    </a:cubicBezTo>
                    <a:cubicBezTo>
                      <a:pt x="3078" y="434"/>
                      <a:pt x="3073" y="439"/>
                      <a:pt x="3073" y="446"/>
                    </a:cubicBezTo>
                    <a:cubicBezTo>
                      <a:pt x="3073" y="453"/>
                      <a:pt x="3078" y="459"/>
                      <a:pt x="3085" y="459"/>
                    </a:cubicBezTo>
                    <a:close/>
                    <a:moveTo>
                      <a:pt x="3125" y="459"/>
                    </a:moveTo>
                    <a:cubicBezTo>
                      <a:pt x="3132" y="459"/>
                      <a:pt x="3137" y="453"/>
                      <a:pt x="3137" y="446"/>
                    </a:cubicBezTo>
                    <a:cubicBezTo>
                      <a:pt x="3137" y="439"/>
                      <a:pt x="3132" y="434"/>
                      <a:pt x="3125" y="434"/>
                    </a:cubicBezTo>
                    <a:cubicBezTo>
                      <a:pt x="3118" y="434"/>
                      <a:pt x="3112" y="439"/>
                      <a:pt x="3112" y="446"/>
                    </a:cubicBezTo>
                    <a:cubicBezTo>
                      <a:pt x="3112" y="453"/>
                      <a:pt x="3118" y="459"/>
                      <a:pt x="3125" y="459"/>
                    </a:cubicBezTo>
                    <a:close/>
                    <a:moveTo>
                      <a:pt x="3243" y="459"/>
                    </a:moveTo>
                    <a:cubicBezTo>
                      <a:pt x="3250" y="459"/>
                      <a:pt x="3256" y="453"/>
                      <a:pt x="3256" y="446"/>
                    </a:cubicBezTo>
                    <a:cubicBezTo>
                      <a:pt x="3256" y="439"/>
                      <a:pt x="3250" y="434"/>
                      <a:pt x="3243" y="434"/>
                    </a:cubicBezTo>
                    <a:cubicBezTo>
                      <a:pt x="3236" y="434"/>
                      <a:pt x="3230" y="439"/>
                      <a:pt x="3230" y="446"/>
                    </a:cubicBezTo>
                    <a:cubicBezTo>
                      <a:pt x="3230" y="453"/>
                      <a:pt x="3236" y="459"/>
                      <a:pt x="3243" y="459"/>
                    </a:cubicBezTo>
                    <a:close/>
                    <a:moveTo>
                      <a:pt x="3309" y="446"/>
                    </a:moveTo>
                    <a:cubicBezTo>
                      <a:pt x="3309" y="453"/>
                      <a:pt x="3315" y="459"/>
                      <a:pt x="3322" y="459"/>
                    </a:cubicBezTo>
                    <a:cubicBezTo>
                      <a:pt x="3329" y="459"/>
                      <a:pt x="3335" y="453"/>
                      <a:pt x="3335" y="446"/>
                    </a:cubicBezTo>
                    <a:cubicBezTo>
                      <a:pt x="3335" y="439"/>
                      <a:pt x="3329" y="434"/>
                      <a:pt x="3322" y="434"/>
                    </a:cubicBezTo>
                    <a:cubicBezTo>
                      <a:pt x="3315" y="434"/>
                      <a:pt x="3309" y="439"/>
                      <a:pt x="3309" y="446"/>
                    </a:cubicBezTo>
                    <a:close/>
                    <a:moveTo>
                      <a:pt x="89" y="478"/>
                    </a:moveTo>
                    <a:cubicBezTo>
                      <a:pt x="85" y="478"/>
                      <a:pt x="82" y="482"/>
                      <a:pt x="82" y="486"/>
                    </a:cubicBezTo>
                    <a:cubicBezTo>
                      <a:pt x="82" y="490"/>
                      <a:pt x="85" y="493"/>
                      <a:pt x="89" y="493"/>
                    </a:cubicBezTo>
                    <a:cubicBezTo>
                      <a:pt x="93" y="493"/>
                      <a:pt x="96" y="490"/>
                      <a:pt x="96" y="486"/>
                    </a:cubicBezTo>
                    <a:cubicBezTo>
                      <a:pt x="96" y="482"/>
                      <a:pt x="93" y="478"/>
                      <a:pt x="89" y="478"/>
                    </a:cubicBezTo>
                    <a:close/>
                    <a:moveTo>
                      <a:pt x="326" y="476"/>
                    </a:moveTo>
                    <a:cubicBezTo>
                      <a:pt x="320" y="476"/>
                      <a:pt x="316" y="480"/>
                      <a:pt x="316" y="486"/>
                    </a:cubicBezTo>
                    <a:cubicBezTo>
                      <a:pt x="316" y="491"/>
                      <a:pt x="320" y="496"/>
                      <a:pt x="326" y="496"/>
                    </a:cubicBezTo>
                    <a:cubicBezTo>
                      <a:pt x="331" y="496"/>
                      <a:pt x="336" y="491"/>
                      <a:pt x="336" y="486"/>
                    </a:cubicBezTo>
                    <a:cubicBezTo>
                      <a:pt x="336" y="480"/>
                      <a:pt x="331" y="476"/>
                      <a:pt x="326" y="476"/>
                    </a:cubicBezTo>
                    <a:close/>
                    <a:moveTo>
                      <a:pt x="365" y="473"/>
                    </a:moveTo>
                    <a:cubicBezTo>
                      <a:pt x="358" y="473"/>
                      <a:pt x="352" y="479"/>
                      <a:pt x="352" y="486"/>
                    </a:cubicBezTo>
                    <a:cubicBezTo>
                      <a:pt x="352" y="493"/>
                      <a:pt x="358" y="499"/>
                      <a:pt x="365" y="499"/>
                    </a:cubicBezTo>
                    <a:cubicBezTo>
                      <a:pt x="372" y="499"/>
                      <a:pt x="378" y="493"/>
                      <a:pt x="378" y="486"/>
                    </a:cubicBezTo>
                    <a:cubicBezTo>
                      <a:pt x="378" y="479"/>
                      <a:pt x="372" y="473"/>
                      <a:pt x="365" y="473"/>
                    </a:cubicBezTo>
                    <a:close/>
                    <a:moveTo>
                      <a:pt x="404" y="499"/>
                    </a:moveTo>
                    <a:cubicBezTo>
                      <a:pt x="411" y="499"/>
                      <a:pt x="417" y="493"/>
                      <a:pt x="417" y="486"/>
                    </a:cubicBezTo>
                    <a:cubicBezTo>
                      <a:pt x="417" y="479"/>
                      <a:pt x="411" y="473"/>
                      <a:pt x="404" y="473"/>
                    </a:cubicBezTo>
                    <a:cubicBezTo>
                      <a:pt x="397" y="473"/>
                      <a:pt x="392" y="479"/>
                      <a:pt x="392" y="486"/>
                    </a:cubicBezTo>
                    <a:cubicBezTo>
                      <a:pt x="392" y="493"/>
                      <a:pt x="397" y="499"/>
                      <a:pt x="404" y="499"/>
                    </a:cubicBezTo>
                    <a:close/>
                    <a:moveTo>
                      <a:pt x="444" y="499"/>
                    </a:moveTo>
                    <a:cubicBezTo>
                      <a:pt x="451" y="499"/>
                      <a:pt x="457" y="493"/>
                      <a:pt x="457" y="486"/>
                    </a:cubicBezTo>
                    <a:cubicBezTo>
                      <a:pt x="457" y="479"/>
                      <a:pt x="451" y="473"/>
                      <a:pt x="444" y="473"/>
                    </a:cubicBezTo>
                    <a:cubicBezTo>
                      <a:pt x="437" y="473"/>
                      <a:pt x="431" y="479"/>
                      <a:pt x="431" y="486"/>
                    </a:cubicBezTo>
                    <a:cubicBezTo>
                      <a:pt x="431" y="493"/>
                      <a:pt x="437" y="499"/>
                      <a:pt x="444" y="499"/>
                    </a:cubicBezTo>
                    <a:close/>
                    <a:moveTo>
                      <a:pt x="483" y="499"/>
                    </a:moveTo>
                    <a:cubicBezTo>
                      <a:pt x="490" y="499"/>
                      <a:pt x="496" y="493"/>
                      <a:pt x="496" y="486"/>
                    </a:cubicBezTo>
                    <a:cubicBezTo>
                      <a:pt x="496" y="479"/>
                      <a:pt x="490" y="473"/>
                      <a:pt x="483" y="473"/>
                    </a:cubicBezTo>
                    <a:cubicBezTo>
                      <a:pt x="476" y="473"/>
                      <a:pt x="471" y="479"/>
                      <a:pt x="471" y="486"/>
                    </a:cubicBezTo>
                    <a:cubicBezTo>
                      <a:pt x="471" y="493"/>
                      <a:pt x="476" y="499"/>
                      <a:pt x="483" y="499"/>
                    </a:cubicBezTo>
                    <a:close/>
                    <a:moveTo>
                      <a:pt x="523" y="499"/>
                    </a:moveTo>
                    <a:cubicBezTo>
                      <a:pt x="530" y="499"/>
                      <a:pt x="535" y="493"/>
                      <a:pt x="535" y="486"/>
                    </a:cubicBezTo>
                    <a:cubicBezTo>
                      <a:pt x="535" y="479"/>
                      <a:pt x="530" y="473"/>
                      <a:pt x="523" y="473"/>
                    </a:cubicBezTo>
                    <a:cubicBezTo>
                      <a:pt x="516" y="473"/>
                      <a:pt x="510" y="479"/>
                      <a:pt x="510" y="486"/>
                    </a:cubicBezTo>
                    <a:cubicBezTo>
                      <a:pt x="510" y="493"/>
                      <a:pt x="516" y="499"/>
                      <a:pt x="523" y="499"/>
                    </a:cubicBezTo>
                    <a:close/>
                    <a:moveTo>
                      <a:pt x="562" y="499"/>
                    </a:moveTo>
                    <a:cubicBezTo>
                      <a:pt x="569" y="499"/>
                      <a:pt x="575" y="493"/>
                      <a:pt x="575" y="486"/>
                    </a:cubicBezTo>
                    <a:cubicBezTo>
                      <a:pt x="575" y="479"/>
                      <a:pt x="569" y="473"/>
                      <a:pt x="562" y="473"/>
                    </a:cubicBezTo>
                    <a:cubicBezTo>
                      <a:pt x="555" y="473"/>
                      <a:pt x="549" y="479"/>
                      <a:pt x="549" y="486"/>
                    </a:cubicBezTo>
                    <a:cubicBezTo>
                      <a:pt x="549" y="493"/>
                      <a:pt x="555" y="499"/>
                      <a:pt x="562" y="499"/>
                    </a:cubicBezTo>
                    <a:close/>
                    <a:moveTo>
                      <a:pt x="602" y="499"/>
                    </a:moveTo>
                    <a:cubicBezTo>
                      <a:pt x="609" y="499"/>
                      <a:pt x="614" y="493"/>
                      <a:pt x="614" y="486"/>
                    </a:cubicBezTo>
                    <a:cubicBezTo>
                      <a:pt x="614" y="479"/>
                      <a:pt x="609" y="473"/>
                      <a:pt x="602" y="473"/>
                    </a:cubicBezTo>
                    <a:cubicBezTo>
                      <a:pt x="595" y="473"/>
                      <a:pt x="589" y="479"/>
                      <a:pt x="589" y="486"/>
                    </a:cubicBezTo>
                    <a:cubicBezTo>
                      <a:pt x="589" y="493"/>
                      <a:pt x="595" y="499"/>
                      <a:pt x="602" y="499"/>
                    </a:cubicBezTo>
                    <a:close/>
                    <a:moveTo>
                      <a:pt x="641" y="499"/>
                    </a:moveTo>
                    <a:cubicBezTo>
                      <a:pt x="648" y="499"/>
                      <a:pt x="654" y="493"/>
                      <a:pt x="654" y="486"/>
                    </a:cubicBezTo>
                    <a:cubicBezTo>
                      <a:pt x="654" y="479"/>
                      <a:pt x="648" y="473"/>
                      <a:pt x="641" y="473"/>
                    </a:cubicBezTo>
                    <a:cubicBezTo>
                      <a:pt x="634" y="473"/>
                      <a:pt x="628" y="479"/>
                      <a:pt x="628" y="486"/>
                    </a:cubicBezTo>
                    <a:cubicBezTo>
                      <a:pt x="628" y="493"/>
                      <a:pt x="634" y="499"/>
                      <a:pt x="641" y="499"/>
                    </a:cubicBezTo>
                    <a:close/>
                    <a:moveTo>
                      <a:pt x="680" y="499"/>
                    </a:moveTo>
                    <a:cubicBezTo>
                      <a:pt x="687" y="499"/>
                      <a:pt x="693" y="493"/>
                      <a:pt x="693" y="486"/>
                    </a:cubicBezTo>
                    <a:cubicBezTo>
                      <a:pt x="693" y="479"/>
                      <a:pt x="687" y="473"/>
                      <a:pt x="680" y="473"/>
                    </a:cubicBezTo>
                    <a:cubicBezTo>
                      <a:pt x="673" y="473"/>
                      <a:pt x="668" y="479"/>
                      <a:pt x="668" y="486"/>
                    </a:cubicBezTo>
                    <a:cubicBezTo>
                      <a:pt x="668" y="493"/>
                      <a:pt x="673" y="499"/>
                      <a:pt x="680" y="499"/>
                    </a:cubicBezTo>
                    <a:close/>
                    <a:moveTo>
                      <a:pt x="720" y="499"/>
                    </a:moveTo>
                    <a:cubicBezTo>
                      <a:pt x="727" y="499"/>
                      <a:pt x="733" y="493"/>
                      <a:pt x="733" y="486"/>
                    </a:cubicBezTo>
                    <a:cubicBezTo>
                      <a:pt x="733" y="479"/>
                      <a:pt x="727" y="473"/>
                      <a:pt x="720" y="473"/>
                    </a:cubicBezTo>
                    <a:cubicBezTo>
                      <a:pt x="713" y="473"/>
                      <a:pt x="707" y="479"/>
                      <a:pt x="707" y="486"/>
                    </a:cubicBezTo>
                    <a:cubicBezTo>
                      <a:pt x="707" y="493"/>
                      <a:pt x="713" y="499"/>
                      <a:pt x="720" y="499"/>
                    </a:cubicBezTo>
                    <a:close/>
                    <a:moveTo>
                      <a:pt x="759" y="499"/>
                    </a:moveTo>
                    <a:cubicBezTo>
                      <a:pt x="766" y="499"/>
                      <a:pt x="772" y="493"/>
                      <a:pt x="772" y="486"/>
                    </a:cubicBezTo>
                    <a:cubicBezTo>
                      <a:pt x="772" y="479"/>
                      <a:pt x="766" y="473"/>
                      <a:pt x="759" y="473"/>
                    </a:cubicBezTo>
                    <a:cubicBezTo>
                      <a:pt x="752" y="473"/>
                      <a:pt x="747" y="479"/>
                      <a:pt x="747" y="486"/>
                    </a:cubicBezTo>
                    <a:cubicBezTo>
                      <a:pt x="747" y="493"/>
                      <a:pt x="752" y="499"/>
                      <a:pt x="759" y="499"/>
                    </a:cubicBezTo>
                    <a:close/>
                    <a:moveTo>
                      <a:pt x="799" y="499"/>
                    </a:moveTo>
                    <a:cubicBezTo>
                      <a:pt x="806" y="499"/>
                      <a:pt x="811" y="493"/>
                      <a:pt x="811" y="486"/>
                    </a:cubicBezTo>
                    <a:cubicBezTo>
                      <a:pt x="811" y="479"/>
                      <a:pt x="806" y="473"/>
                      <a:pt x="799" y="473"/>
                    </a:cubicBezTo>
                    <a:cubicBezTo>
                      <a:pt x="792" y="473"/>
                      <a:pt x="786" y="479"/>
                      <a:pt x="786" y="486"/>
                    </a:cubicBezTo>
                    <a:cubicBezTo>
                      <a:pt x="786" y="493"/>
                      <a:pt x="792" y="499"/>
                      <a:pt x="799" y="499"/>
                    </a:cubicBezTo>
                    <a:close/>
                    <a:moveTo>
                      <a:pt x="956" y="499"/>
                    </a:moveTo>
                    <a:cubicBezTo>
                      <a:pt x="963" y="499"/>
                      <a:pt x="969" y="493"/>
                      <a:pt x="969" y="486"/>
                    </a:cubicBezTo>
                    <a:cubicBezTo>
                      <a:pt x="969" y="479"/>
                      <a:pt x="963" y="473"/>
                      <a:pt x="956" y="473"/>
                    </a:cubicBezTo>
                    <a:cubicBezTo>
                      <a:pt x="949" y="473"/>
                      <a:pt x="944" y="479"/>
                      <a:pt x="944" y="486"/>
                    </a:cubicBezTo>
                    <a:cubicBezTo>
                      <a:pt x="944" y="493"/>
                      <a:pt x="949" y="499"/>
                      <a:pt x="956" y="499"/>
                    </a:cubicBezTo>
                    <a:close/>
                    <a:moveTo>
                      <a:pt x="996" y="499"/>
                    </a:moveTo>
                    <a:cubicBezTo>
                      <a:pt x="1003" y="499"/>
                      <a:pt x="1009" y="493"/>
                      <a:pt x="1009" y="486"/>
                    </a:cubicBezTo>
                    <a:cubicBezTo>
                      <a:pt x="1009" y="479"/>
                      <a:pt x="1003" y="473"/>
                      <a:pt x="996" y="473"/>
                    </a:cubicBezTo>
                    <a:cubicBezTo>
                      <a:pt x="989" y="473"/>
                      <a:pt x="983" y="479"/>
                      <a:pt x="983" y="486"/>
                    </a:cubicBezTo>
                    <a:cubicBezTo>
                      <a:pt x="983" y="493"/>
                      <a:pt x="989" y="499"/>
                      <a:pt x="996" y="499"/>
                    </a:cubicBezTo>
                    <a:close/>
                    <a:moveTo>
                      <a:pt x="1035" y="499"/>
                    </a:moveTo>
                    <a:cubicBezTo>
                      <a:pt x="1042" y="499"/>
                      <a:pt x="1048" y="493"/>
                      <a:pt x="1048" y="486"/>
                    </a:cubicBezTo>
                    <a:cubicBezTo>
                      <a:pt x="1048" y="479"/>
                      <a:pt x="1042" y="473"/>
                      <a:pt x="1035" y="473"/>
                    </a:cubicBezTo>
                    <a:cubicBezTo>
                      <a:pt x="1028" y="473"/>
                      <a:pt x="1022" y="479"/>
                      <a:pt x="1022" y="486"/>
                    </a:cubicBezTo>
                    <a:cubicBezTo>
                      <a:pt x="1022" y="493"/>
                      <a:pt x="1028" y="499"/>
                      <a:pt x="1035" y="499"/>
                    </a:cubicBezTo>
                    <a:close/>
                    <a:moveTo>
                      <a:pt x="1666" y="493"/>
                    </a:moveTo>
                    <a:cubicBezTo>
                      <a:pt x="1670" y="493"/>
                      <a:pt x="1673" y="490"/>
                      <a:pt x="1673" y="486"/>
                    </a:cubicBezTo>
                    <a:cubicBezTo>
                      <a:pt x="1673" y="482"/>
                      <a:pt x="1670" y="478"/>
                      <a:pt x="1666" y="478"/>
                    </a:cubicBezTo>
                    <a:cubicBezTo>
                      <a:pt x="1662" y="478"/>
                      <a:pt x="1659" y="482"/>
                      <a:pt x="1659" y="486"/>
                    </a:cubicBezTo>
                    <a:cubicBezTo>
                      <a:pt x="1659" y="490"/>
                      <a:pt x="1662" y="493"/>
                      <a:pt x="1666" y="493"/>
                    </a:cubicBezTo>
                    <a:close/>
                    <a:moveTo>
                      <a:pt x="1784" y="499"/>
                    </a:moveTo>
                    <a:cubicBezTo>
                      <a:pt x="1791" y="499"/>
                      <a:pt x="1797" y="493"/>
                      <a:pt x="1797" y="486"/>
                    </a:cubicBezTo>
                    <a:cubicBezTo>
                      <a:pt x="1797" y="479"/>
                      <a:pt x="1791" y="473"/>
                      <a:pt x="1784" y="473"/>
                    </a:cubicBezTo>
                    <a:cubicBezTo>
                      <a:pt x="1777" y="473"/>
                      <a:pt x="1772" y="479"/>
                      <a:pt x="1772" y="486"/>
                    </a:cubicBezTo>
                    <a:cubicBezTo>
                      <a:pt x="1772" y="493"/>
                      <a:pt x="1777" y="499"/>
                      <a:pt x="1784" y="499"/>
                    </a:cubicBezTo>
                    <a:close/>
                    <a:moveTo>
                      <a:pt x="1863" y="473"/>
                    </a:moveTo>
                    <a:cubicBezTo>
                      <a:pt x="1856" y="473"/>
                      <a:pt x="1850" y="479"/>
                      <a:pt x="1850" y="486"/>
                    </a:cubicBezTo>
                    <a:cubicBezTo>
                      <a:pt x="1850" y="493"/>
                      <a:pt x="1856" y="498"/>
                      <a:pt x="1863" y="498"/>
                    </a:cubicBezTo>
                    <a:cubicBezTo>
                      <a:pt x="1870" y="498"/>
                      <a:pt x="1876" y="493"/>
                      <a:pt x="1876" y="486"/>
                    </a:cubicBezTo>
                    <a:cubicBezTo>
                      <a:pt x="1876" y="479"/>
                      <a:pt x="1870" y="473"/>
                      <a:pt x="1863" y="473"/>
                    </a:cubicBezTo>
                    <a:close/>
                    <a:moveTo>
                      <a:pt x="1942" y="499"/>
                    </a:moveTo>
                    <a:cubicBezTo>
                      <a:pt x="1949" y="499"/>
                      <a:pt x="1955" y="493"/>
                      <a:pt x="1955" y="486"/>
                    </a:cubicBezTo>
                    <a:cubicBezTo>
                      <a:pt x="1955" y="479"/>
                      <a:pt x="1949" y="473"/>
                      <a:pt x="1942" y="473"/>
                    </a:cubicBezTo>
                    <a:cubicBezTo>
                      <a:pt x="1935" y="473"/>
                      <a:pt x="1929" y="479"/>
                      <a:pt x="1929" y="486"/>
                    </a:cubicBezTo>
                    <a:cubicBezTo>
                      <a:pt x="1929" y="493"/>
                      <a:pt x="1935" y="499"/>
                      <a:pt x="1942" y="499"/>
                    </a:cubicBezTo>
                    <a:close/>
                    <a:moveTo>
                      <a:pt x="1981" y="499"/>
                    </a:moveTo>
                    <a:cubicBezTo>
                      <a:pt x="1988" y="499"/>
                      <a:pt x="1994" y="493"/>
                      <a:pt x="1994" y="486"/>
                    </a:cubicBezTo>
                    <a:cubicBezTo>
                      <a:pt x="1994" y="479"/>
                      <a:pt x="1988" y="473"/>
                      <a:pt x="1981" y="473"/>
                    </a:cubicBezTo>
                    <a:cubicBezTo>
                      <a:pt x="1974" y="473"/>
                      <a:pt x="1969" y="479"/>
                      <a:pt x="1969" y="486"/>
                    </a:cubicBezTo>
                    <a:cubicBezTo>
                      <a:pt x="1969" y="493"/>
                      <a:pt x="1974" y="499"/>
                      <a:pt x="1981" y="499"/>
                    </a:cubicBezTo>
                    <a:close/>
                    <a:moveTo>
                      <a:pt x="2021" y="499"/>
                    </a:moveTo>
                    <a:cubicBezTo>
                      <a:pt x="2028" y="499"/>
                      <a:pt x="2034" y="493"/>
                      <a:pt x="2034" y="486"/>
                    </a:cubicBezTo>
                    <a:cubicBezTo>
                      <a:pt x="2034" y="479"/>
                      <a:pt x="2028" y="473"/>
                      <a:pt x="2021" y="473"/>
                    </a:cubicBezTo>
                    <a:cubicBezTo>
                      <a:pt x="2014" y="473"/>
                      <a:pt x="2008" y="479"/>
                      <a:pt x="2008" y="486"/>
                    </a:cubicBezTo>
                    <a:cubicBezTo>
                      <a:pt x="2008" y="493"/>
                      <a:pt x="2014" y="499"/>
                      <a:pt x="2021" y="499"/>
                    </a:cubicBezTo>
                    <a:close/>
                    <a:moveTo>
                      <a:pt x="2060" y="499"/>
                    </a:moveTo>
                    <a:cubicBezTo>
                      <a:pt x="2067" y="499"/>
                      <a:pt x="2073" y="493"/>
                      <a:pt x="2073" y="486"/>
                    </a:cubicBezTo>
                    <a:cubicBezTo>
                      <a:pt x="2073" y="479"/>
                      <a:pt x="2067" y="473"/>
                      <a:pt x="2060" y="473"/>
                    </a:cubicBezTo>
                    <a:cubicBezTo>
                      <a:pt x="2053" y="473"/>
                      <a:pt x="2048" y="479"/>
                      <a:pt x="2048" y="486"/>
                    </a:cubicBezTo>
                    <a:cubicBezTo>
                      <a:pt x="2048" y="493"/>
                      <a:pt x="2053" y="499"/>
                      <a:pt x="2060" y="499"/>
                    </a:cubicBezTo>
                    <a:close/>
                    <a:moveTo>
                      <a:pt x="2100" y="499"/>
                    </a:moveTo>
                    <a:cubicBezTo>
                      <a:pt x="2107" y="499"/>
                      <a:pt x="2112" y="493"/>
                      <a:pt x="2112" y="486"/>
                    </a:cubicBezTo>
                    <a:cubicBezTo>
                      <a:pt x="2112" y="479"/>
                      <a:pt x="2107" y="473"/>
                      <a:pt x="2100" y="473"/>
                    </a:cubicBezTo>
                    <a:cubicBezTo>
                      <a:pt x="2093" y="473"/>
                      <a:pt x="2087" y="479"/>
                      <a:pt x="2087" y="486"/>
                    </a:cubicBezTo>
                    <a:cubicBezTo>
                      <a:pt x="2087" y="493"/>
                      <a:pt x="2093" y="499"/>
                      <a:pt x="2100" y="499"/>
                    </a:cubicBezTo>
                    <a:close/>
                    <a:moveTo>
                      <a:pt x="2139" y="499"/>
                    </a:moveTo>
                    <a:cubicBezTo>
                      <a:pt x="2146" y="499"/>
                      <a:pt x="2152" y="493"/>
                      <a:pt x="2152" y="486"/>
                    </a:cubicBezTo>
                    <a:cubicBezTo>
                      <a:pt x="2152" y="479"/>
                      <a:pt x="2146" y="473"/>
                      <a:pt x="2139" y="473"/>
                    </a:cubicBezTo>
                    <a:cubicBezTo>
                      <a:pt x="2132" y="473"/>
                      <a:pt x="2126" y="479"/>
                      <a:pt x="2126" y="486"/>
                    </a:cubicBezTo>
                    <a:cubicBezTo>
                      <a:pt x="2126" y="493"/>
                      <a:pt x="2132" y="499"/>
                      <a:pt x="2139" y="499"/>
                    </a:cubicBezTo>
                    <a:close/>
                    <a:moveTo>
                      <a:pt x="2179" y="499"/>
                    </a:moveTo>
                    <a:cubicBezTo>
                      <a:pt x="2186" y="499"/>
                      <a:pt x="2191" y="493"/>
                      <a:pt x="2191" y="486"/>
                    </a:cubicBezTo>
                    <a:cubicBezTo>
                      <a:pt x="2191" y="479"/>
                      <a:pt x="2186" y="473"/>
                      <a:pt x="2179" y="473"/>
                    </a:cubicBezTo>
                    <a:cubicBezTo>
                      <a:pt x="2171" y="473"/>
                      <a:pt x="2166" y="479"/>
                      <a:pt x="2166" y="486"/>
                    </a:cubicBezTo>
                    <a:cubicBezTo>
                      <a:pt x="2166" y="493"/>
                      <a:pt x="2171" y="499"/>
                      <a:pt x="2179" y="499"/>
                    </a:cubicBezTo>
                    <a:close/>
                    <a:moveTo>
                      <a:pt x="2218" y="499"/>
                    </a:moveTo>
                    <a:cubicBezTo>
                      <a:pt x="2225" y="499"/>
                      <a:pt x="2231" y="493"/>
                      <a:pt x="2231" y="486"/>
                    </a:cubicBezTo>
                    <a:cubicBezTo>
                      <a:pt x="2231" y="479"/>
                      <a:pt x="2225" y="473"/>
                      <a:pt x="2218" y="473"/>
                    </a:cubicBezTo>
                    <a:cubicBezTo>
                      <a:pt x="2211" y="473"/>
                      <a:pt x="2205" y="479"/>
                      <a:pt x="2205" y="486"/>
                    </a:cubicBezTo>
                    <a:cubicBezTo>
                      <a:pt x="2205" y="493"/>
                      <a:pt x="2211" y="499"/>
                      <a:pt x="2218" y="499"/>
                    </a:cubicBezTo>
                    <a:close/>
                    <a:moveTo>
                      <a:pt x="2257" y="499"/>
                    </a:moveTo>
                    <a:cubicBezTo>
                      <a:pt x="2264" y="499"/>
                      <a:pt x="2270" y="493"/>
                      <a:pt x="2270" y="486"/>
                    </a:cubicBezTo>
                    <a:cubicBezTo>
                      <a:pt x="2270" y="479"/>
                      <a:pt x="2264" y="473"/>
                      <a:pt x="2257" y="473"/>
                    </a:cubicBezTo>
                    <a:cubicBezTo>
                      <a:pt x="2250" y="473"/>
                      <a:pt x="2245" y="479"/>
                      <a:pt x="2245" y="486"/>
                    </a:cubicBezTo>
                    <a:cubicBezTo>
                      <a:pt x="2245" y="493"/>
                      <a:pt x="2250" y="499"/>
                      <a:pt x="2257" y="499"/>
                    </a:cubicBezTo>
                    <a:close/>
                    <a:moveTo>
                      <a:pt x="2297" y="499"/>
                    </a:moveTo>
                    <a:cubicBezTo>
                      <a:pt x="2304" y="499"/>
                      <a:pt x="2310" y="493"/>
                      <a:pt x="2310" y="486"/>
                    </a:cubicBezTo>
                    <a:cubicBezTo>
                      <a:pt x="2310" y="479"/>
                      <a:pt x="2304" y="473"/>
                      <a:pt x="2297" y="473"/>
                    </a:cubicBezTo>
                    <a:cubicBezTo>
                      <a:pt x="2290" y="473"/>
                      <a:pt x="2284" y="479"/>
                      <a:pt x="2284" y="486"/>
                    </a:cubicBezTo>
                    <a:cubicBezTo>
                      <a:pt x="2284" y="493"/>
                      <a:pt x="2290" y="499"/>
                      <a:pt x="2297" y="499"/>
                    </a:cubicBezTo>
                    <a:close/>
                    <a:moveTo>
                      <a:pt x="2336" y="499"/>
                    </a:moveTo>
                    <a:cubicBezTo>
                      <a:pt x="2343" y="499"/>
                      <a:pt x="2349" y="493"/>
                      <a:pt x="2349" y="486"/>
                    </a:cubicBezTo>
                    <a:cubicBezTo>
                      <a:pt x="2349" y="479"/>
                      <a:pt x="2343" y="473"/>
                      <a:pt x="2336" y="473"/>
                    </a:cubicBezTo>
                    <a:cubicBezTo>
                      <a:pt x="2329" y="473"/>
                      <a:pt x="2323" y="479"/>
                      <a:pt x="2323" y="486"/>
                    </a:cubicBezTo>
                    <a:cubicBezTo>
                      <a:pt x="2323" y="493"/>
                      <a:pt x="2329" y="499"/>
                      <a:pt x="2336" y="499"/>
                    </a:cubicBezTo>
                    <a:close/>
                    <a:moveTo>
                      <a:pt x="2376" y="499"/>
                    </a:moveTo>
                    <a:cubicBezTo>
                      <a:pt x="2383" y="499"/>
                      <a:pt x="2388" y="493"/>
                      <a:pt x="2388" y="486"/>
                    </a:cubicBezTo>
                    <a:cubicBezTo>
                      <a:pt x="2388" y="479"/>
                      <a:pt x="2383" y="473"/>
                      <a:pt x="2376" y="473"/>
                    </a:cubicBezTo>
                    <a:cubicBezTo>
                      <a:pt x="2369" y="473"/>
                      <a:pt x="2363" y="479"/>
                      <a:pt x="2363" y="486"/>
                    </a:cubicBezTo>
                    <a:cubicBezTo>
                      <a:pt x="2363" y="493"/>
                      <a:pt x="2369" y="499"/>
                      <a:pt x="2376" y="499"/>
                    </a:cubicBezTo>
                    <a:close/>
                    <a:moveTo>
                      <a:pt x="2415" y="499"/>
                    </a:moveTo>
                    <a:cubicBezTo>
                      <a:pt x="2422" y="499"/>
                      <a:pt x="2428" y="493"/>
                      <a:pt x="2428" y="486"/>
                    </a:cubicBezTo>
                    <a:cubicBezTo>
                      <a:pt x="2428" y="479"/>
                      <a:pt x="2422" y="473"/>
                      <a:pt x="2415" y="473"/>
                    </a:cubicBezTo>
                    <a:cubicBezTo>
                      <a:pt x="2408" y="473"/>
                      <a:pt x="2402" y="479"/>
                      <a:pt x="2402" y="486"/>
                    </a:cubicBezTo>
                    <a:cubicBezTo>
                      <a:pt x="2402" y="493"/>
                      <a:pt x="2408" y="499"/>
                      <a:pt x="2415" y="499"/>
                    </a:cubicBezTo>
                    <a:close/>
                    <a:moveTo>
                      <a:pt x="2454" y="499"/>
                    </a:moveTo>
                    <a:cubicBezTo>
                      <a:pt x="2462" y="499"/>
                      <a:pt x="2467" y="493"/>
                      <a:pt x="2467" y="486"/>
                    </a:cubicBezTo>
                    <a:cubicBezTo>
                      <a:pt x="2467" y="479"/>
                      <a:pt x="2462" y="473"/>
                      <a:pt x="2454" y="473"/>
                    </a:cubicBezTo>
                    <a:cubicBezTo>
                      <a:pt x="2447" y="473"/>
                      <a:pt x="2442" y="479"/>
                      <a:pt x="2442" y="486"/>
                    </a:cubicBezTo>
                    <a:cubicBezTo>
                      <a:pt x="2442" y="493"/>
                      <a:pt x="2447" y="499"/>
                      <a:pt x="2454" y="499"/>
                    </a:cubicBezTo>
                    <a:close/>
                    <a:moveTo>
                      <a:pt x="2494" y="499"/>
                    </a:moveTo>
                    <a:cubicBezTo>
                      <a:pt x="2501" y="499"/>
                      <a:pt x="2507" y="493"/>
                      <a:pt x="2507" y="486"/>
                    </a:cubicBezTo>
                    <a:cubicBezTo>
                      <a:pt x="2507" y="479"/>
                      <a:pt x="2501" y="473"/>
                      <a:pt x="2494" y="473"/>
                    </a:cubicBezTo>
                    <a:cubicBezTo>
                      <a:pt x="2487" y="473"/>
                      <a:pt x="2481" y="479"/>
                      <a:pt x="2481" y="486"/>
                    </a:cubicBezTo>
                    <a:cubicBezTo>
                      <a:pt x="2481" y="493"/>
                      <a:pt x="2487" y="499"/>
                      <a:pt x="2494" y="499"/>
                    </a:cubicBezTo>
                    <a:close/>
                    <a:moveTo>
                      <a:pt x="2533" y="499"/>
                    </a:moveTo>
                    <a:cubicBezTo>
                      <a:pt x="2540" y="499"/>
                      <a:pt x="2546" y="493"/>
                      <a:pt x="2546" y="486"/>
                    </a:cubicBezTo>
                    <a:cubicBezTo>
                      <a:pt x="2546" y="479"/>
                      <a:pt x="2540" y="473"/>
                      <a:pt x="2533" y="473"/>
                    </a:cubicBezTo>
                    <a:cubicBezTo>
                      <a:pt x="2526" y="473"/>
                      <a:pt x="2521" y="479"/>
                      <a:pt x="2521" y="486"/>
                    </a:cubicBezTo>
                    <a:cubicBezTo>
                      <a:pt x="2521" y="493"/>
                      <a:pt x="2526" y="499"/>
                      <a:pt x="2533" y="499"/>
                    </a:cubicBezTo>
                    <a:close/>
                    <a:moveTo>
                      <a:pt x="2573" y="499"/>
                    </a:moveTo>
                    <a:cubicBezTo>
                      <a:pt x="2580" y="499"/>
                      <a:pt x="2586" y="493"/>
                      <a:pt x="2586" y="486"/>
                    </a:cubicBezTo>
                    <a:cubicBezTo>
                      <a:pt x="2586" y="479"/>
                      <a:pt x="2580" y="473"/>
                      <a:pt x="2573" y="473"/>
                    </a:cubicBezTo>
                    <a:cubicBezTo>
                      <a:pt x="2566" y="473"/>
                      <a:pt x="2560" y="479"/>
                      <a:pt x="2560" y="486"/>
                    </a:cubicBezTo>
                    <a:cubicBezTo>
                      <a:pt x="2560" y="493"/>
                      <a:pt x="2566" y="499"/>
                      <a:pt x="2573" y="499"/>
                    </a:cubicBezTo>
                    <a:close/>
                    <a:moveTo>
                      <a:pt x="2612" y="499"/>
                    </a:moveTo>
                    <a:cubicBezTo>
                      <a:pt x="2619" y="499"/>
                      <a:pt x="2625" y="493"/>
                      <a:pt x="2625" y="486"/>
                    </a:cubicBezTo>
                    <a:cubicBezTo>
                      <a:pt x="2625" y="479"/>
                      <a:pt x="2619" y="473"/>
                      <a:pt x="2612" y="473"/>
                    </a:cubicBezTo>
                    <a:cubicBezTo>
                      <a:pt x="2605" y="473"/>
                      <a:pt x="2599" y="479"/>
                      <a:pt x="2599" y="486"/>
                    </a:cubicBezTo>
                    <a:cubicBezTo>
                      <a:pt x="2599" y="493"/>
                      <a:pt x="2605" y="499"/>
                      <a:pt x="2612" y="499"/>
                    </a:cubicBezTo>
                    <a:close/>
                    <a:moveTo>
                      <a:pt x="2652" y="499"/>
                    </a:moveTo>
                    <a:cubicBezTo>
                      <a:pt x="2659" y="499"/>
                      <a:pt x="2664" y="493"/>
                      <a:pt x="2664" y="486"/>
                    </a:cubicBezTo>
                    <a:cubicBezTo>
                      <a:pt x="2664" y="479"/>
                      <a:pt x="2659" y="473"/>
                      <a:pt x="2652" y="473"/>
                    </a:cubicBezTo>
                    <a:cubicBezTo>
                      <a:pt x="2645" y="473"/>
                      <a:pt x="2639" y="479"/>
                      <a:pt x="2639" y="486"/>
                    </a:cubicBezTo>
                    <a:cubicBezTo>
                      <a:pt x="2639" y="493"/>
                      <a:pt x="2645" y="499"/>
                      <a:pt x="2652" y="499"/>
                    </a:cubicBezTo>
                    <a:close/>
                    <a:moveTo>
                      <a:pt x="2691" y="499"/>
                    </a:moveTo>
                    <a:cubicBezTo>
                      <a:pt x="2698" y="499"/>
                      <a:pt x="2704" y="493"/>
                      <a:pt x="2704" y="486"/>
                    </a:cubicBezTo>
                    <a:cubicBezTo>
                      <a:pt x="2704" y="479"/>
                      <a:pt x="2698" y="473"/>
                      <a:pt x="2691" y="473"/>
                    </a:cubicBezTo>
                    <a:cubicBezTo>
                      <a:pt x="2684" y="473"/>
                      <a:pt x="2678" y="479"/>
                      <a:pt x="2678" y="486"/>
                    </a:cubicBezTo>
                    <a:cubicBezTo>
                      <a:pt x="2678" y="493"/>
                      <a:pt x="2684" y="499"/>
                      <a:pt x="2691" y="499"/>
                    </a:cubicBezTo>
                    <a:close/>
                    <a:moveTo>
                      <a:pt x="2730" y="499"/>
                    </a:moveTo>
                    <a:cubicBezTo>
                      <a:pt x="2738" y="499"/>
                      <a:pt x="2743" y="493"/>
                      <a:pt x="2743" y="486"/>
                    </a:cubicBezTo>
                    <a:cubicBezTo>
                      <a:pt x="2743" y="479"/>
                      <a:pt x="2738" y="473"/>
                      <a:pt x="2730" y="473"/>
                    </a:cubicBezTo>
                    <a:cubicBezTo>
                      <a:pt x="2723" y="473"/>
                      <a:pt x="2718" y="479"/>
                      <a:pt x="2718" y="486"/>
                    </a:cubicBezTo>
                    <a:cubicBezTo>
                      <a:pt x="2718" y="493"/>
                      <a:pt x="2723" y="499"/>
                      <a:pt x="2730" y="499"/>
                    </a:cubicBezTo>
                    <a:close/>
                    <a:moveTo>
                      <a:pt x="2770" y="499"/>
                    </a:moveTo>
                    <a:cubicBezTo>
                      <a:pt x="2777" y="499"/>
                      <a:pt x="2783" y="493"/>
                      <a:pt x="2783" y="486"/>
                    </a:cubicBezTo>
                    <a:cubicBezTo>
                      <a:pt x="2783" y="479"/>
                      <a:pt x="2777" y="473"/>
                      <a:pt x="2770" y="473"/>
                    </a:cubicBezTo>
                    <a:cubicBezTo>
                      <a:pt x="2763" y="473"/>
                      <a:pt x="2757" y="479"/>
                      <a:pt x="2757" y="486"/>
                    </a:cubicBezTo>
                    <a:cubicBezTo>
                      <a:pt x="2757" y="493"/>
                      <a:pt x="2763" y="499"/>
                      <a:pt x="2770" y="499"/>
                    </a:cubicBezTo>
                    <a:close/>
                    <a:moveTo>
                      <a:pt x="2809" y="499"/>
                    </a:moveTo>
                    <a:cubicBezTo>
                      <a:pt x="2816" y="499"/>
                      <a:pt x="2822" y="493"/>
                      <a:pt x="2822" y="486"/>
                    </a:cubicBezTo>
                    <a:cubicBezTo>
                      <a:pt x="2822" y="479"/>
                      <a:pt x="2816" y="473"/>
                      <a:pt x="2809" y="473"/>
                    </a:cubicBezTo>
                    <a:cubicBezTo>
                      <a:pt x="2802" y="473"/>
                      <a:pt x="2797" y="479"/>
                      <a:pt x="2797" y="486"/>
                    </a:cubicBezTo>
                    <a:cubicBezTo>
                      <a:pt x="2797" y="493"/>
                      <a:pt x="2802" y="499"/>
                      <a:pt x="2809" y="499"/>
                    </a:cubicBezTo>
                    <a:close/>
                    <a:moveTo>
                      <a:pt x="2849" y="499"/>
                    </a:moveTo>
                    <a:cubicBezTo>
                      <a:pt x="2856" y="499"/>
                      <a:pt x="2861" y="493"/>
                      <a:pt x="2861" y="486"/>
                    </a:cubicBezTo>
                    <a:cubicBezTo>
                      <a:pt x="2861" y="479"/>
                      <a:pt x="2856" y="473"/>
                      <a:pt x="2849" y="473"/>
                    </a:cubicBezTo>
                    <a:cubicBezTo>
                      <a:pt x="2842" y="473"/>
                      <a:pt x="2836" y="479"/>
                      <a:pt x="2836" y="486"/>
                    </a:cubicBezTo>
                    <a:cubicBezTo>
                      <a:pt x="2836" y="493"/>
                      <a:pt x="2842" y="499"/>
                      <a:pt x="2849" y="499"/>
                    </a:cubicBezTo>
                    <a:close/>
                    <a:moveTo>
                      <a:pt x="2888" y="499"/>
                    </a:moveTo>
                    <a:cubicBezTo>
                      <a:pt x="2895" y="499"/>
                      <a:pt x="2901" y="493"/>
                      <a:pt x="2901" y="486"/>
                    </a:cubicBezTo>
                    <a:cubicBezTo>
                      <a:pt x="2901" y="479"/>
                      <a:pt x="2895" y="473"/>
                      <a:pt x="2888" y="473"/>
                    </a:cubicBezTo>
                    <a:cubicBezTo>
                      <a:pt x="2881" y="473"/>
                      <a:pt x="2875" y="479"/>
                      <a:pt x="2875" y="486"/>
                    </a:cubicBezTo>
                    <a:cubicBezTo>
                      <a:pt x="2875" y="493"/>
                      <a:pt x="2881" y="499"/>
                      <a:pt x="2888" y="499"/>
                    </a:cubicBezTo>
                    <a:close/>
                    <a:moveTo>
                      <a:pt x="2928" y="499"/>
                    </a:moveTo>
                    <a:cubicBezTo>
                      <a:pt x="2935" y="499"/>
                      <a:pt x="2940" y="493"/>
                      <a:pt x="2940" y="486"/>
                    </a:cubicBezTo>
                    <a:cubicBezTo>
                      <a:pt x="2940" y="479"/>
                      <a:pt x="2935" y="473"/>
                      <a:pt x="2928" y="473"/>
                    </a:cubicBezTo>
                    <a:cubicBezTo>
                      <a:pt x="2921" y="473"/>
                      <a:pt x="2915" y="479"/>
                      <a:pt x="2915" y="486"/>
                    </a:cubicBezTo>
                    <a:cubicBezTo>
                      <a:pt x="2915" y="493"/>
                      <a:pt x="2921" y="499"/>
                      <a:pt x="2928" y="499"/>
                    </a:cubicBezTo>
                    <a:close/>
                    <a:moveTo>
                      <a:pt x="2967" y="499"/>
                    </a:moveTo>
                    <a:cubicBezTo>
                      <a:pt x="2974" y="499"/>
                      <a:pt x="2980" y="493"/>
                      <a:pt x="2980" y="486"/>
                    </a:cubicBezTo>
                    <a:cubicBezTo>
                      <a:pt x="2980" y="479"/>
                      <a:pt x="2974" y="473"/>
                      <a:pt x="2967" y="473"/>
                    </a:cubicBezTo>
                    <a:cubicBezTo>
                      <a:pt x="2960" y="473"/>
                      <a:pt x="2954" y="479"/>
                      <a:pt x="2954" y="486"/>
                    </a:cubicBezTo>
                    <a:cubicBezTo>
                      <a:pt x="2954" y="493"/>
                      <a:pt x="2960" y="499"/>
                      <a:pt x="2967" y="499"/>
                    </a:cubicBezTo>
                    <a:close/>
                    <a:moveTo>
                      <a:pt x="3006" y="499"/>
                    </a:moveTo>
                    <a:cubicBezTo>
                      <a:pt x="3013" y="499"/>
                      <a:pt x="3019" y="493"/>
                      <a:pt x="3019" y="486"/>
                    </a:cubicBezTo>
                    <a:cubicBezTo>
                      <a:pt x="3019" y="479"/>
                      <a:pt x="3013" y="473"/>
                      <a:pt x="3006" y="473"/>
                    </a:cubicBezTo>
                    <a:cubicBezTo>
                      <a:pt x="2999" y="473"/>
                      <a:pt x="2994" y="479"/>
                      <a:pt x="2994" y="486"/>
                    </a:cubicBezTo>
                    <a:cubicBezTo>
                      <a:pt x="2994" y="493"/>
                      <a:pt x="2999" y="499"/>
                      <a:pt x="3006" y="499"/>
                    </a:cubicBezTo>
                    <a:close/>
                    <a:moveTo>
                      <a:pt x="3046" y="499"/>
                    </a:moveTo>
                    <a:cubicBezTo>
                      <a:pt x="3053" y="499"/>
                      <a:pt x="3059" y="493"/>
                      <a:pt x="3059" y="486"/>
                    </a:cubicBezTo>
                    <a:cubicBezTo>
                      <a:pt x="3059" y="479"/>
                      <a:pt x="3053" y="473"/>
                      <a:pt x="3046" y="473"/>
                    </a:cubicBezTo>
                    <a:cubicBezTo>
                      <a:pt x="3039" y="473"/>
                      <a:pt x="3033" y="479"/>
                      <a:pt x="3033" y="486"/>
                    </a:cubicBezTo>
                    <a:cubicBezTo>
                      <a:pt x="3033" y="493"/>
                      <a:pt x="3039" y="499"/>
                      <a:pt x="3046" y="499"/>
                    </a:cubicBezTo>
                    <a:close/>
                    <a:moveTo>
                      <a:pt x="3085" y="499"/>
                    </a:moveTo>
                    <a:cubicBezTo>
                      <a:pt x="3092" y="499"/>
                      <a:pt x="3098" y="493"/>
                      <a:pt x="3098" y="486"/>
                    </a:cubicBezTo>
                    <a:cubicBezTo>
                      <a:pt x="3098" y="479"/>
                      <a:pt x="3092" y="473"/>
                      <a:pt x="3085" y="473"/>
                    </a:cubicBezTo>
                    <a:cubicBezTo>
                      <a:pt x="3078" y="473"/>
                      <a:pt x="3073" y="479"/>
                      <a:pt x="3073" y="486"/>
                    </a:cubicBezTo>
                    <a:cubicBezTo>
                      <a:pt x="3073" y="493"/>
                      <a:pt x="3078" y="499"/>
                      <a:pt x="3085" y="499"/>
                    </a:cubicBezTo>
                    <a:close/>
                    <a:moveTo>
                      <a:pt x="3282" y="499"/>
                    </a:moveTo>
                    <a:cubicBezTo>
                      <a:pt x="3289" y="499"/>
                      <a:pt x="3295" y="493"/>
                      <a:pt x="3295" y="486"/>
                    </a:cubicBezTo>
                    <a:cubicBezTo>
                      <a:pt x="3295" y="479"/>
                      <a:pt x="3289" y="473"/>
                      <a:pt x="3282" y="473"/>
                    </a:cubicBezTo>
                    <a:cubicBezTo>
                      <a:pt x="3275" y="473"/>
                      <a:pt x="3270" y="479"/>
                      <a:pt x="3270" y="486"/>
                    </a:cubicBezTo>
                    <a:cubicBezTo>
                      <a:pt x="3270" y="493"/>
                      <a:pt x="3275" y="499"/>
                      <a:pt x="3282" y="499"/>
                    </a:cubicBezTo>
                    <a:close/>
                    <a:moveTo>
                      <a:pt x="3322" y="473"/>
                    </a:moveTo>
                    <a:cubicBezTo>
                      <a:pt x="3315" y="473"/>
                      <a:pt x="3309" y="479"/>
                      <a:pt x="3309" y="486"/>
                    </a:cubicBezTo>
                    <a:cubicBezTo>
                      <a:pt x="3309" y="493"/>
                      <a:pt x="3315" y="499"/>
                      <a:pt x="3322" y="499"/>
                    </a:cubicBezTo>
                    <a:cubicBezTo>
                      <a:pt x="3329" y="499"/>
                      <a:pt x="3335" y="493"/>
                      <a:pt x="3335" y="486"/>
                    </a:cubicBezTo>
                    <a:cubicBezTo>
                      <a:pt x="3335" y="479"/>
                      <a:pt x="3329" y="473"/>
                      <a:pt x="3322" y="473"/>
                    </a:cubicBezTo>
                    <a:close/>
                    <a:moveTo>
                      <a:pt x="404" y="512"/>
                    </a:moveTo>
                    <a:cubicBezTo>
                      <a:pt x="397" y="512"/>
                      <a:pt x="392" y="518"/>
                      <a:pt x="392" y="525"/>
                    </a:cubicBezTo>
                    <a:cubicBezTo>
                      <a:pt x="392" y="532"/>
                      <a:pt x="397" y="538"/>
                      <a:pt x="404" y="538"/>
                    </a:cubicBezTo>
                    <a:cubicBezTo>
                      <a:pt x="411" y="538"/>
                      <a:pt x="417" y="532"/>
                      <a:pt x="417" y="525"/>
                    </a:cubicBezTo>
                    <a:cubicBezTo>
                      <a:pt x="417" y="518"/>
                      <a:pt x="411" y="512"/>
                      <a:pt x="404" y="512"/>
                    </a:cubicBezTo>
                    <a:close/>
                    <a:moveTo>
                      <a:pt x="444" y="538"/>
                    </a:moveTo>
                    <a:cubicBezTo>
                      <a:pt x="451" y="538"/>
                      <a:pt x="457" y="532"/>
                      <a:pt x="457" y="525"/>
                    </a:cubicBezTo>
                    <a:cubicBezTo>
                      <a:pt x="457" y="518"/>
                      <a:pt x="451" y="512"/>
                      <a:pt x="444" y="512"/>
                    </a:cubicBezTo>
                    <a:cubicBezTo>
                      <a:pt x="437" y="512"/>
                      <a:pt x="431" y="518"/>
                      <a:pt x="431" y="525"/>
                    </a:cubicBezTo>
                    <a:cubicBezTo>
                      <a:pt x="431" y="532"/>
                      <a:pt x="437" y="538"/>
                      <a:pt x="444" y="538"/>
                    </a:cubicBezTo>
                    <a:close/>
                    <a:moveTo>
                      <a:pt x="483" y="538"/>
                    </a:moveTo>
                    <a:cubicBezTo>
                      <a:pt x="490" y="538"/>
                      <a:pt x="496" y="532"/>
                      <a:pt x="496" y="525"/>
                    </a:cubicBezTo>
                    <a:cubicBezTo>
                      <a:pt x="496" y="518"/>
                      <a:pt x="490" y="512"/>
                      <a:pt x="483" y="512"/>
                    </a:cubicBezTo>
                    <a:cubicBezTo>
                      <a:pt x="476" y="512"/>
                      <a:pt x="471" y="518"/>
                      <a:pt x="471" y="525"/>
                    </a:cubicBezTo>
                    <a:cubicBezTo>
                      <a:pt x="471" y="532"/>
                      <a:pt x="476" y="538"/>
                      <a:pt x="483" y="538"/>
                    </a:cubicBezTo>
                    <a:close/>
                    <a:moveTo>
                      <a:pt x="523" y="538"/>
                    </a:moveTo>
                    <a:cubicBezTo>
                      <a:pt x="530" y="538"/>
                      <a:pt x="535" y="532"/>
                      <a:pt x="535" y="525"/>
                    </a:cubicBezTo>
                    <a:cubicBezTo>
                      <a:pt x="535" y="518"/>
                      <a:pt x="530" y="512"/>
                      <a:pt x="523" y="512"/>
                    </a:cubicBezTo>
                    <a:cubicBezTo>
                      <a:pt x="516" y="512"/>
                      <a:pt x="510" y="518"/>
                      <a:pt x="510" y="525"/>
                    </a:cubicBezTo>
                    <a:cubicBezTo>
                      <a:pt x="510" y="532"/>
                      <a:pt x="516" y="538"/>
                      <a:pt x="523" y="538"/>
                    </a:cubicBezTo>
                    <a:close/>
                    <a:moveTo>
                      <a:pt x="562" y="538"/>
                    </a:moveTo>
                    <a:cubicBezTo>
                      <a:pt x="569" y="538"/>
                      <a:pt x="575" y="532"/>
                      <a:pt x="575" y="525"/>
                    </a:cubicBezTo>
                    <a:cubicBezTo>
                      <a:pt x="575" y="518"/>
                      <a:pt x="569" y="512"/>
                      <a:pt x="562" y="512"/>
                    </a:cubicBezTo>
                    <a:cubicBezTo>
                      <a:pt x="555" y="512"/>
                      <a:pt x="549" y="518"/>
                      <a:pt x="549" y="525"/>
                    </a:cubicBezTo>
                    <a:cubicBezTo>
                      <a:pt x="549" y="532"/>
                      <a:pt x="555" y="538"/>
                      <a:pt x="562" y="538"/>
                    </a:cubicBezTo>
                    <a:close/>
                    <a:moveTo>
                      <a:pt x="602" y="538"/>
                    </a:moveTo>
                    <a:cubicBezTo>
                      <a:pt x="609" y="538"/>
                      <a:pt x="614" y="532"/>
                      <a:pt x="614" y="525"/>
                    </a:cubicBezTo>
                    <a:cubicBezTo>
                      <a:pt x="614" y="518"/>
                      <a:pt x="609" y="512"/>
                      <a:pt x="602" y="512"/>
                    </a:cubicBezTo>
                    <a:cubicBezTo>
                      <a:pt x="595" y="512"/>
                      <a:pt x="589" y="518"/>
                      <a:pt x="589" y="525"/>
                    </a:cubicBezTo>
                    <a:cubicBezTo>
                      <a:pt x="589" y="532"/>
                      <a:pt x="595" y="538"/>
                      <a:pt x="602" y="538"/>
                    </a:cubicBezTo>
                    <a:close/>
                    <a:moveTo>
                      <a:pt x="641" y="538"/>
                    </a:moveTo>
                    <a:cubicBezTo>
                      <a:pt x="648" y="538"/>
                      <a:pt x="654" y="532"/>
                      <a:pt x="654" y="525"/>
                    </a:cubicBezTo>
                    <a:cubicBezTo>
                      <a:pt x="654" y="518"/>
                      <a:pt x="648" y="512"/>
                      <a:pt x="641" y="512"/>
                    </a:cubicBezTo>
                    <a:cubicBezTo>
                      <a:pt x="634" y="512"/>
                      <a:pt x="628" y="518"/>
                      <a:pt x="628" y="525"/>
                    </a:cubicBezTo>
                    <a:cubicBezTo>
                      <a:pt x="628" y="532"/>
                      <a:pt x="634" y="538"/>
                      <a:pt x="641" y="538"/>
                    </a:cubicBezTo>
                    <a:close/>
                    <a:moveTo>
                      <a:pt x="680" y="538"/>
                    </a:moveTo>
                    <a:cubicBezTo>
                      <a:pt x="687" y="538"/>
                      <a:pt x="693" y="532"/>
                      <a:pt x="693" y="525"/>
                    </a:cubicBezTo>
                    <a:cubicBezTo>
                      <a:pt x="693" y="518"/>
                      <a:pt x="687" y="512"/>
                      <a:pt x="680" y="512"/>
                    </a:cubicBezTo>
                    <a:cubicBezTo>
                      <a:pt x="673" y="512"/>
                      <a:pt x="668" y="518"/>
                      <a:pt x="668" y="525"/>
                    </a:cubicBezTo>
                    <a:cubicBezTo>
                      <a:pt x="668" y="532"/>
                      <a:pt x="673" y="538"/>
                      <a:pt x="680" y="538"/>
                    </a:cubicBezTo>
                    <a:close/>
                    <a:moveTo>
                      <a:pt x="720" y="538"/>
                    </a:moveTo>
                    <a:cubicBezTo>
                      <a:pt x="727" y="538"/>
                      <a:pt x="733" y="532"/>
                      <a:pt x="733" y="525"/>
                    </a:cubicBezTo>
                    <a:cubicBezTo>
                      <a:pt x="733" y="518"/>
                      <a:pt x="727" y="512"/>
                      <a:pt x="720" y="512"/>
                    </a:cubicBezTo>
                    <a:cubicBezTo>
                      <a:pt x="713" y="512"/>
                      <a:pt x="707" y="518"/>
                      <a:pt x="707" y="525"/>
                    </a:cubicBezTo>
                    <a:cubicBezTo>
                      <a:pt x="707" y="532"/>
                      <a:pt x="713" y="538"/>
                      <a:pt x="720" y="538"/>
                    </a:cubicBezTo>
                    <a:close/>
                    <a:moveTo>
                      <a:pt x="759" y="538"/>
                    </a:moveTo>
                    <a:cubicBezTo>
                      <a:pt x="766" y="538"/>
                      <a:pt x="772" y="532"/>
                      <a:pt x="772" y="525"/>
                    </a:cubicBezTo>
                    <a:cubicBezTo>
                      <a:pt x="772" y="518"/>
                      <a:pt x="766" y="512"/>
                      <a:pt x="759" y="512"/>
                    </a:cubicBezTo>
                    <a:cubicBezTo>
                      <a:pt x="752" y="512"/>
                      <a:pt x="747" y="518"/>
                      <a:pt x="747" y="525"/>
                    </a:cubicBezTo>
                    <a:cubicBezTo>
                      <a:pt x="747" y="532"/>
                      <a:pt x="752" y="538"/>
                      <a:pt x="759" y="538"/>
                    </a:cubicBezTo>
                    <a:close/>
                    <a:moveTo>
                      <a:pt x="799" y="538"/>
                    </a:moveTo>
                    <a:cubicBezTo>
                      <a:pt x="806" y="538"/>
                      <a:pt x="811" y="532"/>
                      <a:pt x="811" y="525"/>
                    </a:cubicBezTo>
                    <a:cubicBezTo>
                      <a:pt x="811" y="518"/>
                      <a:pt x="806" y="512"/>
                      <a:pt x="799" y="512"/>
                    </a:cubicBezTo>
                    <a:cubicBezTo>
                      <a:pt x="792" y="512"/>
                      <a:pt x="786" y="518"/>
                      <a:pt x="786" y="525"/>
                    </a:cubicBezTo>
                    <a:cubicBezTo>
                      <a:pt x="786" y="532"/>
                      <a:pt x="792" y="538"/>
                      <a:pt x="799" y="538"/>
                    </a:cubicBezTo>
                    <a:close/>
                    <a:moveTo>
                      <a:pt x="838" y="538"/>
                    </a:moveTo>
                    <a:cubicBezTo>
                      <a:pt x="845" y="538"/>
                      <a:pt x="851" y="532"/>
                      <a:pt x="851" y="525"/>
                    </a:cubicBezTo>
                    <a:cubicBezTo>
                      <a:pt x="851" y="518"/>
                      <a:pt x="845" y="512"/>
                      <a:pt x="838" y="512"/>
                    </a:cubicBezTo>
                    <a:cubicBezTo>
                      <a:pt x="831" y="512"/>
                      <a:pt x="825" y="518"/>
                      <a:pt x="825" y="525"/>
                    </a:cubicBezTo>
                    <a:cubicBezTo>
                      <a:pt x="825" y="532"/>
                      <a:pt x="831" y="538"/>
                      <a:pt x="838" y="538"/>
                    </a:cubicBezTo>
                    <a:close/>
                    <a:moveTo>
                      <a:pt x="917" y="538"/>
                    </a:moveTo>
                    <a:cubicBezTo>
                      <a:pt x="924" y="538"/>
                      <a:pt x="930" y="532"/>
                      <a:pt x="930" y="525"/>
                    </a:cubicBezTo>
                    <a:cubicBezTo>
                      <a:pt x="930" y="518"/>
                      <a:pt x="924" y="512"/>
                      <a:pt x="917" y="512"/>
                    </a:cubicBezTo>
                    <a:cubicBezTo>
                      <a:pt x="910" y="512"/>
                      <a:pt x="904" y="518"/>
                      <a:pt x="904" y="525"/>
                    </a:cubicBezTo>
                    <a:cubicBezTo>
                      <a:pt x="904" y="532"/>
                      <a:pt x="910" y="538"/>
                      <a:pt x="917" y="538"/>
                    </a:cubicBezTo>
                    <a:close/>
                    <a:moveTo>
                      <a:pt x="956" y="538"/>
                    </a:moveTo>
                    <a:cubicBezTo>
                      <a:pt x="963" y="538"/>
                      <a:pt x="969" y="532"/>
                      <a:pt x="969" y="525"/>
                    </a:cubicBezTo>
                    <a:cubicBezTo>
                      <a:pt x="969" y="518"/>
                      <a:pt x="963" y="512"/>
                      <a:pt x="956" y="512"/>
                    </a:cubicBezTo>
                    <a:cubicBezTo>
                      <a:pt x="949" y="512"/>
                      <a:pt x="944" y="518"/>
                      <a:pt x="944" y="525"/>
                    </a:cubicBezTo>
                    <a:cubicBezTo>
                      <a:pt x="944" y="532"/>
                      <a:pt x="949" y="538"/>
                      <a:pt x="956" y="538"/>
                    </a:cubicBezTo>
                    <a:close/>
                    <a:moveTo>
                      <a:pt x="996" y="538"/>
                    </a:moveTo>
                    <a:cubicBezTo>
                      <a:pt x="1003" y="538"/>
                      <a:pt x="1009" y="532"/>
                      <a:pt x="1009" y="525"/>
                    </a:cubicBezTo>
                    <a:cubicBezTo>
                      <a:pt x="1009" y="518"/>
                      <a:pt x="1003" y="512"/>
                      <a:pt x="996" y="512"/>
                    </a:cubicBezTo>
                    <a:cubicBezTo>
                      <a:pt x="989" y="512"/>
                      <a:pt x="983" y="518"/>
                      <a:pt x="983" y="525"/>
                    </a:cubicBezTo>
                    <a:cubicBezTo>
                      <a:pt x="983" y="532"/>
                      <a:pt x="989" y="538"/>
                      <a:pt x="996" y="538"/>
                    </a:cubicBezTo>
                    <a:close/>
                    <a:moveTo>
                      <a:pt x="1035" y="538"/>
                    </a:moveTo>
                    <a:cubicBezTo>
                      <a:pt x="1042" y="538"/>
                      <a:pt x="1048" y="532"/>
                      <a:pt x="1048" y="525"/>
                    </a:cubicBezTo>
                    <a:cubicBezTo>
                      <a:pt x="1048" y="518"/>
                      <a:pt x="1042" y="512"/>
                      <a:pt x="1035" y="512"/>
                    </a:cubicBezTo>
                    <a:cubicBezTo>
                      <a:pt x="1028" y="512"/>
                      <a:pt x="1022" y="518"/>
                      <a:pt x="1022" y="525"/>
                    </a:cubicBezTo>
                    <a:cubicBezTo>
                      <a:pt x="1022" y="532"/>
                      <a:pt x="1028" y="538"/>
                      <a:pt x="1035" y="538"/>
                    </a:cubicBezTo>
                    <a:close/>
                    <a:moveTo>
                      <a:pt x="1062" y="525"/>
                    </a:moveTo>
                    <a:cubicBezTo>
                      <a:pt x="1062" y="532"/>
                      <a:pt x="1068" y="538"/>
                      <a:pt x="1075" y="538"/>
                    </a:cubicBezTo>
                    <a:cubicBezTo>
                      <a:pt x="1082" y="538"/>
                      <a:pt x="1087" y="532"/>
                      <a:pt x="1087" y="525"/>
                    </a:cubicBezTo>
                    <a:cubicBezTo>
                      <a:pt x="1087" y="518"/>
                      <a:pt x="1082" y="512"/>
                      <a:pt x="1075" y="512"/>
                    </a:cubicBezTo>
                    <a:cubicBezTo>
                      <a:pt x="1068" y="512"/>
                      <a:pt x="1062" y="518"/>
                      <a:pt x="1062" y="525"/>
                    </a:cubicBezTo>
                    <a:close/>
                    <a:moveTo>
                      <a:pt x="1627" y="538"/>
                    </a:moveTo>
                    <a:cubicBezTo>
                      <a:pt x="1634" y="538"/>
                      <a:pt x="1639" y="532"/>
                      <a:pt x="1639" y="525"/>
                    </a:cubicBezTo>
                    <a:cubicBezTo>
                      <a:pt x="1639" y="518"/>
                      <a:pt x="1634" y="512"/>
                      <a:pt x="1627" y="512"/>
                    </a:cubicBezTo>
                    <a:cubicBezTo>
                      <a:pt x="1620" y="512"/>
                      <a:pt x="1614" y="518"/>
                      <a:pt x="1614" y="525"/>
                    </a:cubicBezTo>
                    <a:cubicBezTo>
                      <a:pt x="1614" y="532"/>
                      <a:pt x="1620" y="538"/>
                      <a:pt x="1627" y="538"/>
                    </a:cubicBezTo>
                    <a:close/>
                    <a:moveTo>
                      <a:pt x="1666" y="537"/>
                    </a:moveTo>
                    <a:cubicBezTo>
                      <a:pt x="1673" y="537"/>
                      <a:pt x="1678" y="532"/>
                      <a:pt x="1678" y="525"/>
                    </a:cubicBezTo>
                    <a:cubicBezTo>
                      <a:pt x="1678" y="519"/>
                      <a:pt x="1673" y="513"/>
                      <a:pt x="1666" y="513"/>
                    </a:cubicBezTo>
                    <a:cubicBezTo>
                      <a:pt x="1659" y="513"/>
                      <a:pt x="1654" y="519"/>
                      <a:pt x="1654" y="525"/>
                    </a:cubicBezTo>
                    <a:cubicBezTo>
                      <a:pt x="1654" y="532"/>
                      <a:pt x="1659" y="537"/>
                      <a:pt x="1666" y="537"/>
                    </a:cubicBezTo>
                    <a:close/>
                    <a:moveTo>
                      <a:pt x="1784" y="538"/>
                    </a:moveTo>
                    <a:cubicBezTo>
                      <a:pt x="1791" y="538"/>
                      <a:pt x="1797" y="532"/>
                      <a:pt x="1797" y="525"/>
                    </a:cubicBezTo>
                    <a:cubicBezTo>
                      <a:pt x="1797" y="518"/>
                      <a:pt x="1791" y="512"/>
                      <a:pt x="1784" y="512"/>
                    </a:cubicBezTo>
                    <a:cubicBezTo>
                      <a:pt x="1777" y="512"/>
                      <a:pt x="1772" y="518"/>
                      <a:pt x="1772" y="525"/>
                    </a:cubicBezTo>
                    <a:cubicBezTo>
                      <a:pt x="1772" y="532"/>
                      <a:pt x="1777" y="538"/>
                      <a:pt x="1784" y="538"/>
                    </a:cubicBezTo>
                    <a:close/>
                    <a:moveTo>
                      <a:pt x="1824" y="538"/>
                    </a:moveTo>
                    <a:cubicBezTo>
                      <a:pt x="1831" y="538"/>
                      <a:pt x="1836" y="532"/>
                      <a:pt x="1836" y="525"/>
                    </a:cubicBezTo>
                    <a:cubicBezTo>
                      <a:pt x="1836" y="518"/>
                      <a:pt x="1831" y="512"/>
                      <a:pt x="1824" y="512"/>
                    </a:cubicBezTo>
                    <a:cubicBezTo>
                      <a:pt x="1817" y="512"/>
                      <a:pt x="1811" y="518"/>
                      <a:pt x="1811" y="525"/>
                    </a:cubicBezTo>
                    <a:cubicBezTo>
                      <a:pt x="1811" y="532"/>
                      <a:pt x="1817" y="538"/>
                      <a:pt x="1824" y="538"/>
                    </a:cubicBezTo>
                    <a:close/>
                    <a:moveTo>
                      <a:pt x="1863" y="538"/>
                    </a:moveTo>
                    <a:cubicBezTo>
                      <a:pt x="1870" y="538"/>
                      <a:pt x="1876" y="532"/>
                      <a:pt x="1876" y="525"/>
                    </a:cubicBezTo>
                    <a:cubicBezTo>
                      <a:pt x="1876" y="518"/>
                      <a:pt x="1870" y="512"/>
                      <a:pt x="1863" y="512"/>
                    </a:cubicBezTo>
                    <a:cubicBezTo>
                      <a:pt x="1856" y="512"/>
                      <a:pt x="1850" y="518"/>
                      <a:pt x="1850" y="525"/>
                    </a:cubicBezTo>
                    <a:cubicBezTo>
                      <a:pt x="1850" y="532"/>
                      <a:pt x="1856" y="538"/>
                      <a:pt x="1863" y="538"/>
                    </a:cubicBezTo>
                    <a:close/>
                    <a:moveTo>
                      <a:pt x="1903" y="538"/>
                    </a:moveTo>
                    <a:cubicBezTo>
                      <a:pt x="1910" y="538"/>
                      <a:pt x="1915" y="532"/>
                      <a:pt x="1915" y="525"/>
                    </a:cubicBezTo>
                    <a:cubicBezTo>
                      <a:pt x="1915" y="518"/>
                      <a:pt x="1910" y="512"/>
                      <a:pt x="1903" y="512"/>
                    </a:cubicBezTo>
                    <a:cubicBezTo>
                      <a:pt x="1896" y="512"/>
                      <a:pt x="1890" y="518"/>
                      <a:pt x="1890" y="525"/>
                    </a:cubicBezTo>
                    <a:cubicBezTo>
                      <a:pt x="1890" y="532"/>
                      <a:pt x="1896" y="538"/>
                      <a:pt x="1903" y="538"/>
                    </a:cubicBezTo>
                    <a:close/>
                    <a:moveTo>
                      <a:pt x="1942" y="538"/>
                    </a:moveTo>
                    <a:cubicBezTo>
                      <a:pt x="1949" y="538"/>
                      <a:pt x="1955" y="532"/>
                      <a:pt x="1955" y="525"/>
                    </a:cubicBezTo>
                    <a:cubicBezTo>
                      <a:pt x="1955" y="518"/>
                      <a:pt x="1949" y="512"/>
                      <a:pt x="1942" y="512"/>
                    </a:cubicBezTo>
                    <a:cubicBezTo>
                      <a:pt x="1935" y="512"/>
                      <a:pt x="1929" y="518"/>
                      <a:pt x="1929" y="525"/>
                    </a:cubicBezTo>
                    <a:cubicBezTo>
                      <a:pt x="1929" y="532"/>
                      <a:pt x="1935" y="538"/>
                      <a:pt x="1942" y="538"/>
                    </a:cubicBezTo>
                    <a:close/>
                    <a:moveTo>
                      <a:pt x="1981" y="538"/>
                    </a:moveTo>
                    <a:cubicBezTo>
                      <a:pt x="1988" y="538"/>
                      <a:pt x="1994" y="532"/>
                      <a:pt x="1994" y="525"/>
                    </a:cubicBezTo>
                    <a:cubicBezTo>
                      <a:pt x="1994" y="518"/>
                      <a:pt x="1988" y="512"/>
                      <a:pt x="1981" y="512"/>
                    </a:cubicBezTo>
                    <a:cubicBezTo>
                      <a:pt x="1974" y="512"/>
                      <a:pt x="1969" y="518"/>
                      <a:pt x="1969" y="525"/>
                    </a:cubicBezTo>
                    <a:cubicBezTo>
                      <a:pt x="1969" y="532"/>
                      <a:pt x="1974" y="538"/>
                      <a:pt x="1981" y="538"/>
                    </a:cubicBezTo>
                    <a:close/>
                    <a:moveTo>
                      <a:pt x="2021" y="538"/>
                    </a:moveTo>
                    <a:cubicBezTo>
                      <a:pt x="2028" y="538"/>
                      <a:pt x="2034" y="532"/>
                      <a:pt x="2034" y="525"/>
                    </a:cubicBezTo>
                    <a:cubicBezTo>
                      <a:pt x="2034" y="518"/>
                      <a:pt x="2028" y="512"/>
                      <a:pt x="2021" y="512"/>
                    </a:cubicBezTo>
                    <a:cubicBezTo>
                      <a:pt x="2014" y="512"/>
                      <a:pt x="2008" y="518"/>
                      <a:pt x="2008" y="525"/>
                    </a:cubicBezTo>
                    <a:cubicBezTo>
                      <a:pt x="2008" y="532"/>
                      <a:pt x="2014" y="538"/>
                      <a:pt x="2021" y="538"/>
                    </a:cubicBezTo>
                    <a:close/>
                    <a:moveTo>
                      <a:pt x="2060" y="538"/>
                    </a:moveTo>
                    <a:cubicBezTo>
                      <a:pt x="2067" y="538"/>
                      <a:pt x="2073" y="532"/>
                      <a:pt x="2073" y="525"/>
                    </a:cubicBezTo>
                    <a:cubicBezTo>
                      <a:pt x="2073" y="518"/>
                      <a:pt x="2067" y="512"/>
                      <a:pt x="2060" y="512"/>
                    </a:cubicBezTo>
                    <a:cubicBezTo>
                      <a:pt x="2053" y="512"/>
                      <a:pt x="2048" y="518"/>
                      <a:pt x="2048" y="525"/>
                    </a:cubicBezTo>
                    <a:cubicBezTo>
                      <a:pt x="2048" y="532"/>
                      <a:pt x="2053" y="538"/>
                      <a:pt x="2060" y="538"/>
                    </a:cubicBezTo>
                    <a:close/>
                    <a:moveTo>
                      <a:pt x="2100" y="538"/>
                    </a:moveTo>
                    <a:cubicBezTo>
                      <a:pt x="2107" y="538"/>
                      <a:pt x="2112" y="532"/>
                      <a:pt x="2112" y="525"/>
                    </a:cubicBezTo>
                    <a:cubicBezTo>
                      <a:pt x="2112" y="518"/>
                      <a:pt x="2107" y="512"/>
                      <a:pt x="2100" y="512"/>
                    </a:cubicBezTo>
                    <a:cubicBezTo>
                      <a:pt x="2093" y="512"/>
                      <a:pt x="2087" y="518"/>
                      <a:pt x="2087" y="525"/>
                    </a:cubicBezTo>
                    <a:cubicBezTo>
                      <a:pt x="2087" y="532"/>
                      <a:pt x="2093" y="538"/>
                      <a:pt x="2100" y="538"/>
                    </a:cubicBezTo>
                    <a:close/>
                    <a:moveTo>
                      <a:pt x="2139" y="538"/>
                    </a:moveTo>
                    <a:cubicBezTo>
                      <a:pt x="2146" y="538"/>
                      <a:pt x="2152" y="532"/>
                      <a:pt x="2152" y="525"/>
                    </a:cubicBezTo>
                    <a:cubicBezTo>
                      <a:pt x="2152" y="518"/>
                      <a:pt x="2146" y="512"/>
                      <a:pt x="2139" y="512"/>
                    </a:cubicBezTo>
                    <a:cubicBezTo>
                      <a:pt x="2132" y="512"/>
                      <a:pt x="2126" y="518"/>
                      <a:pt x="2126" y="525"/>
                    </a:cubicBezTo>
                    <a:cubicBezTo>
                      <a:pt x="2126" y="532"/>
                      <a:pt x="2132" y="538"/>
                      <a:pt x="2139" y="538"/>
                    </a:cubicBezTo>
                    <a:close/>
                    <a:moveTo>
                      <a:pt x="2179" y="538"/>
                    </a:moveTo>
                    <a:cubicBezTo>
                      <a:pt x="2186" y="538"/>
                      <a:pt x="2191" y="532"/>
                      <a:pt x="2191" y="525"/>
                    </a:cubicBezTo>
                    <a:cubicBezTo>
                      <a:pt x="2191" y="518"/>
                      <a:pt x="2186" y="512"/>
                      <a:pt x="2179" y="512"/>
                    </a:cubicBezTo>
                    <a:cubicBezTo>
                      <a:pt x="2171" y="512"/>
                      <a:pt x="2166" y="518"/>
                      <a:pt x="2166" y="525"/>
                    </a:cubicBezTo>
                    <a:cubicBezTo>
                      <a:pt x="2166" y="532"/>
                      <a:pt x="2171" y="538"/>
                      <a:pt x="2179" y="538"/>
                    </a:cubicBezTo>
                    <a:close/>
                    <a:moveTo>
                      <a:pt x="2218" y="538"/>
                    </a:moveTo>
                    <a:cubicBezTo>
                      <a:pt x="2225" y="538"/>
                      <a:pt x="2231" y="532"/>
                      <a:pt x="2231" y="525"/>
                    </a:cubicBezTo>
                    <a:cubicBezTo>
                      <a:pt x="2231" y="518"/>
                      <a:pt x="2225" y="512"/>
                      <a:pt x="2218" y="512"/>
                    </a:cubicBezTo>
                    <a:cubicBezTo>
                      <a:pt x="2211" y="512"/>
                      <a:pt x="2205" y="518"/>
                      <a:pt x="2205" y="525"/>
                    </a:cubicBezTo>
                    <a:cubicBezTo>
                      <a:pt x="2205" y="532"/>
                      <a:pt x="2211" y="538"/>
                      <a:pt x="2218" y="538"/>
                    </a:cubicBezTo>
                    <a:close/>
                    <a:moveTo>
                      <a:pt x="2257" y="538"/>
                    </a:moveTo>
                    <a:cubicBezTo>
                      <a:pt x="2264" y="538"/>
                      <a:pt x="2270" y="532"/>
                      <a:pt x="2270" y="525"/>
                    </a:cubicBezTo>
                    <a:cubicBezTo>
                      <a:pt x="2270" y="518"/>
                      <a:pt x="2264" y="512"/>
                      <a:pt x="2257" y="512"/>
                    </a:cubicBezTo>
                    <a:cubicBezTo>
                      <a:pt x="2250" y="512"/>
                      <a:pt x="2245" y="518"/>
                      <a:pt x="2245" y="525"/>
                    </a:cubicBezTo>
                    <a:cubicBezTo>
                      <a:pt x="2245" y="532"/>
                      <a:pt x="2250" y="538"/>
                      <a:pt x="2257" y="538"/>
                    </a:cubicBezTo>
                    <a:close/>
                    <a:moveTo>
                      <a:pt x="2297" y="538"/>
                    </a:moveTo>
                    <a:cubicBezTo>
                      <a:pt x="2304" y="538"/>
                      <a:pt x="2310" y="532"/>
                      <a:pt x="2310" y="525"/>
                    </a:cubicBezTo>
                    <a:cubicBezTo>
                      <a:pt x="2310" y="518"/>
                      <a:pt x="2304" y="512"/>
                      <a:pt x="2297" y="512"/>
                    </a:cubicBezTo>
                    <a:cubicBezTo>
                      <a:pt x="2290" y="512"/>
                      <a:pt x="2284" y="518"/>
                      <a:pt x="2284" y="525"/>
                    </a:cubicBezTo>
                    <a:cubicBezTo>
                      <a:pt x="2284" y="532"/>
                      <a:pt x="2290" y="538"/>
                      <a:pt x="2297" y="538"/>
                    </a:cubicBezTo>
                    <a:close/>
                    <a:moveTo>
                      <a:pt x="2336" y="538"/>
                    </a:moveTo>
                    <a:cubicBezTo>
                      <a:pt x="2343" y="538"/>
                      <a:pt x="2349" y="532"/>
                      <a:pt x="2349" y="525"/>
                    </a:cubicBezTo>
                    <a:cubicBezTo>
                      <a:pt x="2349" y="518"/>
                      <a:pt x="2343" y="512"/>
                      <a:pt x="2336" y="512"/>
                    </a:cubicBezTo>
                    <a:cubicBezTo>
                      <a:pt x="2329" y="512"/>
                      <a:pt x="2323" y="518"/>
                      <a:pt x="2323" y="525"/>
                    </a:cubicBezTo>
                    <a:cubicBezTo>
                      <a:pt x="2323" y="532"/>
                      <a:pt x="2329" y="538"/>
                      <a:pt x="2336" y="538"/>
                    </a:cubicBezTo>
                    <a:close/>
                    <a:moveTo>
                      <a:pt x="2376" y="538"/>
                    </a:moveTo>
                    <a:cubicBezTo>
                      <a:pt x="2383" y="538"/>
                      <a:pt x="2388" y="532"/>
                      <a:pt x="2388" y="525"/>
                    </a:cubicBezTo>
                    <a:cubicBezTo>
                      <a:pt x="2388" y="518"/>
                      <a:pt x="2383" y="512"/>
                      <a:pt x="2376" y="512"/>
                    </a:cubicBezTo>
                    <a:cubicBezTo>
                      <a:pt x="2369" y="512"/>
                      <a:pt x="2363" y="518"/>
                      <a:pt x="2363" y="525"/>
                    </a:cubicBezTo>
                    <a:cubicBezTo>
                      <a:pt x="2363" y="532"/>
                      <a:pt x="2369" y="538"/>
                      <a:pt x="2376" y="538"/>
                    </a:cubicBezTo>
                    <a:close/>
                    <a:moveTo>
                      <a:pt x="2415" y="538"/>
                    </a:moveTo>
                    <a:cubicBezTo>
                      <a:pt x="2422" y="538"/>
                      <a:pt x="2428" y="532"/>
                      <a:pt x="2428" y="525"/>
                    </a:cubicBezTo>
                    <a:cubicBezTo>
                      <a:pt x="2428" y="518"/>
                      <a:pt x="2422" y="512"/>
                      <a:pt x="2415" y="512"/>
                    </a:cubicBezTo>
                    <a:cubicBezTo>
                      <a:pt x="2408" y="512"/>
                      <a:pt x="2402" y="518"/>
                      <a:pt x="2402" y="525"/>
                    </a:cubicBezTo>
                    <a:cubicBezTo>
                      <a:pt x="2402" y="532"/>
                      <a:pt x="2408" y="538"/>
                      <a:pt x="2415" y="538"/>
                    </a:cubicBezTo>
                    <a:close/>
                    <a:moveTo>
                      <a:pt x="2455" y="538"/>
                    </a:moveTo>
                    <a:cubicBezTo>
                      <a:pt x="2462" y="538"/>
                      <a:pt x="2467" y="532"/>
                      <a:pt x="2467" y="525"/>
                    </a:cubicBezTo>
                    <a:cubicBezTo>
                      <a:pt x="2467" y="518"/>
                      <a:pt x="2462" y="512"/>
                      <a:pt x="2455" y="512"/>
                    </a:cubicBezTo>
                    <a:cubicBezTo>
                      <a:pt x="2447" y="512"/>
                      <a:pt x="2442" y="518"/>
                      <a:pt x="2442" y="525"/>
                    </a:cubicBezTo>
                    <a:cubicBezTo>
                      <a:pt x="2442" y="532"/>
                      <a:pt x="2447" y="538"/>
                      <a:pt x="2455" y="538"/>
                    </a:cubicBezTo>
                    <a:close/>
                    <a:moveTo>
                      <a:pt x="2494" y="538"/>
                    </a:moveTo>
                    <a:cubicBezTo>
                      <a:pt x="2501" y="538"/>
                      <a:pt x="2507" y="532"/>
                      <a:pt x="2507" y="525"/>
                    </a:cubicBezTo>
                    <a:cubicBezTo>
                      <a:pt x="2507" y="518"/>
                      <a:pt x="2501" y="512"/>
                      <a:pt x="2494" y="512"/>
                    </a:cubicBezTo>
                    <a:cubicBezTo>
                      <a:pt x="2487" y="512"/>
                      <a:pt x="2481" y="518"/>
                      <a:pt x="2481" y="525"/>
                    </a:cubicBezTo>
                    <a:cubicBezTo>
                      <a:pt x="2481" y="532"/>
                      <a:pt x="2487" y="538"/>
                      <a:pt x="2494" y="538"/>
                    </a:cubicBezTo>
                    <a:close/>
                    <a:moveTo>
                      <a:pt x="2533" y="538"/>
                    </a:moveTo>
                    <a:cubicBezTo>
                      <a:pt x="2540" y="538"/>
                      <a:pt x="2546" y="532"/>
                      <a:pt x="2546" y="525"/>
                    </a:cubicBezTo>
                    <a:cubicBezTo>
                      <a:pt x="2546" y="518"/>
                      <a:pt x="2540" y="512"/>
                      <a:pt x="2533" y="512"/>
                    </a:cubicBezTo>
                    <a:cubicBezTo>
                      <a:pt x="2526" y="512"/>
                      <a:pt x="2521" y="518"/>
                      <a:pt x="2521" y="525"/>
                    </a:cubicBezTo>
                    <a:cubicBezTo>
                      <a:pt x="2521" y="532"/>
                      <a:pt x="2526" y="538"/>
                      <a:pt x="2533" y="538"/>
                    </a:cubicBezTo>
                    <a:close/>
                    <a:moveTo>
                      <a:pt x="2573" y="538"/>
                    </a:moveTo>
                    <a:cubicBezTo>
                      <a:pt x="2580" y="538"/>
                      <a:pt x="2586" y="532"/>
                      <a:pt x="2586" y="525"/>
                    </a:cubicBezTo>
                    <a:cubicBezTo>
                      <a:pt x="2586" y="518"/>
                      <a:pt x="2580" y="512"/>
                      <a:pt x="2573" y="512"/>
                    </a:cubicBezTo>
                    <a:cubicBezTo>
                      <a:pt x="2566" y="512"/>
                      <a:pt x="2560" y="518"/>
                      <a:pt x="2560" y="525"/>
                    </a:cubicBezTo>
                    <a:cubicBezTo>
                      <a:pt x="2560" y="532"/>
                      <a:pt x="2566" y="538"/>
                      <a:pt x="2573" y="538"/>
                    </a:cubicBezTo>
                    <a:close/>
                    <a:moveTo>
                      <a:pt x="2612" y="538"/>
                    </a:moveTo>
                    <a:cubicBezTo>
                      <a:pt x="2619" y="538"/>
                      <a:pt x="2625" y="532"/>
                      <a:pt x="2625" y="525"/>
                    </a:cubicBezTo>
                    <a:cubicBezTo>
                      <a:pt x="2625" y="518"/>
                      <a:pt x="2619" y="512"/>
                      <a:pt x="2612" y="512"/>
                    </a:cubicBezTo>
                    <a:cubicBezTo>
                      <a:pt x="2605" y="512"/>
                      <a:pt x="2599" y="518"/>
                      <a:pt x="2599" y="525"/>
                    </a:cubicBezTo>
                    <a:cubicBezTo>
                      <a:pt x="2599" y="532"/>
                      <a:pt x="2605" y="538"/>
                      <a:pt x="2612" y="538"/>
                    </a:cubicBezTo>
                    <a:close/>
                    <a:moveTo>
                      <a:pt x="2652" y="538"/>
                    </a:moveTo>
                    <a:cubicBezTo>
                      <a:pt x="2659" y="538"/>
                      <a:pt x="2664" y="532"/>
                      <a:pt x="2664" y="525"/>
                    </a:cubicBezTo>
                    <a:cubicBezTo>
                      <a:pt x="2664" y="518"/>
                      <a:pt x="2659" y="512"/>
                      <a:pt x="2652" y="512"/>
                    </a:cubicBezTo>
                    <a:cubicBezTo>
                      <a:pt x="2645" y="512"/>
                      <a:pt x="2639" y="518"/>
                      <a:pt x="2639" y="525"/>
                    </a:cubicBezTo>
                    <a:cubicBezTo>
                      <a:pt x="2639" y="532"/>
                      <a:pt x="2645" y="538"/>
                      <a:pt x="2652" y="538"/>
                    </a:cubicBezTo>
                    <a:close/>
                    <a:moveTo>
                      <a:pt x="2691" y="538"/>
                    </a:moveTo>
                    <a:cubicBezTo>
                      <a:pt x="2698" y="538"/>
                      <a:pt x="2704" y="532"/>
                      <a:pt x="2704" y="525"/>
                    </a:cubicBezTo>
                    <a:cubicBezTo>
                      <a:pt x="2704" y="518"/>
                      <a:pt x="2698" y="512"/>
                      <a:pt x="2691" y="512"/>
                    </a:cubicBezTo>
                    <a:cubicBezTo>
                      <a:pt x="2684" y="512"/>
                      <a:pt x="2678" y="518"/>
                      <a:pt x="2678" y="525"/>
                    </a:cubicBezTo>
                    <a:cubicBezTo>
                      <a:pt x="2678" y="532"/>
                      <a:pt x="2684" y="538"/>
                      <a:pt x="2691" y="538"/>
                    </a:cubicBezTo>
                    <a:close/>
                    <a:moveTo>
                      <a:pt x="2730" y="538"/>
                    </a:moveTo>
                    <a:cubicBezTo>
                      <a:pt x="2738" y="538"/>
                      <a:pt x="2743" y="532"/>
                      <a:pt x="2743" y="525"/>
                    </a:cubicBezTo>
                    <a:cubicBezTo>
                      <a:pt x="2743" y="518"/>
                      <a:pt x="2738" y="512"/>
                      <a:pt x="2730" y="512"/>
                    </a:cubicBezTo>
                    <a:cubicBezTo>
                      <a:pt x="2723" y="512"/>
                      <a:pt x="2718" y="518"/>
                      <a:pt x="2718" y="525"/>
                    </a:cubicBezTo>
                    <a:cubicBezTo>
                      <a:pt x="2718" y="532"/>
                      <a:pt x="2723" y="538"/>
                      <a:pt x="2730" y="538"/>
                    </a:cubicBezTo>
                    <a:close/>
                    <a:moveTo>
                      <a:pt x="2770" y="538"/>
                    </a:moveTo>
                    <a:cubicBezTo>
                      <a:pt x="2777" y="538"/>
                      <a:pt x="2783" y="532"/>
                      <a:pt x="2783" y="525"/>
                    </a:cubicBezTo>
                    <a:cubicBezTo>
                      <a:pt x="2783" y="518"/>
                      <a:pt x="2777" y="512"/>
                      <a:pt x="2770" y="512"/>
                    </a:cubicBezTo>
                    <a:cubicBezTo>
                      <a:pt x="2763" y="512"/>
                      <a:pt x="2757" y="518"/>
                      <a:pt x="2757" y="525"/>
                    </a:cubicBezTo>
                    <a:cubicBezTo>
                      <a:pt x="2757" y="532"/>
                      <a:pt x="2763" y="538"/>
                      <a:pt x="2770" y="538"/>
                    </a:cubicBezTo>
                    <a:close/>
                    <a:moveTo>
                      <a:pt x="2809" y="538"/>
                    </a:moveTo>
                    <a:cubicBezTo>
                      <a:pt x="2816" y="538"/>
                      <a:pt x="2822" y="532"/>
                      <a:pt x="2822" y="525"/>
                    </a:cubicBezTo>
                    <a:cubicBezTo>
                      <a:pt x="2822" y="518"/>
                      <a:pt x="2816" y="512"/>
                      <a:pt x="2809" y="512"/>
                    </a:cubicBezTo>
                    <a:cubicBezTo>
                      <a:pt x="2802" y="512"/>
                      <a:pt x="2797" y="518"/>
                      <a:pt x="2797" y="525"/>
                    </a:cubicBezTo>
                    <a:cubicBezTo>
                      <a:pt x="2797" y="532"/>
                      <a:pt x="2802" y="538"/>
                      <a:pt x="2809" y="538"/>
                    </a:cubicBezTo>
                    <a:close/>
                    <a:moveTo>
                      <a:pt x="2849" y="538"/>
                    </a:moveTo>
                    <a:cubicBezTo>
                      <a:pt x="2856" y="538"/>
                      <a:pt x="2861" y="532"/>
                      <a:pt x="2861" y="525"/>
                    </a:cubicBezTo>
                    <a:cubicBezTo>
                      <a:pt x="2861" y="518"/>
                      <a:pt x="2856" y="512"/>
                      <a:pt x="2849" y="512"/>
                    </a:cubicBezTo>
                    <a:cubicBezTo>
                      <a:pt x="2842" y="512"/>
                      <a:pt x="2836" y="518"/>
                      <a:pt x="2836" y="525"/>
                    </a:cubicBezTo>
                    <a:cubicBezTo>
                      <a:pt x="2836" y="532"/>
                      <a:pt x="2842" y="538"/>
                      <a:pt x="2849" y="538"/>
                    </a:cubicBezTo>
                    <a:close/>
                    <a:moveTo>
                      <a:pt x="2888" y="538"/>
                    </a:moveTo>
                    <a:cubicBezTo>
                      <a:pt x="2895" y="538"/>
                      <a:pt x="2901" y="532"/>
                      <a:pt x="2901" y="525"/>
                    </a:cubicBezTo>
                    <a:cubicBezTo>
                      <a:pt x="2901" y="518"/>
                      <a:pt x="2895" y="512"/>
                      <a:pt x="2888" y="512"/>
                    </a:cubicBezTo>
                    <a:cubicBezTo>
                      <a:pt x="2881" y="512"/>
                      <a:pt x="2875" y="518"/>
                      <a:pt x="2875" y="525"/>
                    </a:cubicBezTo>
                    <a:cubicBezTo>
                      <a:pt x="2875" y="532"/>
                      <a:pt x="2881" y="538"/>
                      <a:pt x="2888" y="538"/>
                    </a:cubicBezTo>
                    <a:close/>
                    <a:moveTo>
                      <a:pt x="2928" y="538"/>
                    </a:moveTo>
                    <a:cubicBezTo>
                      <a:pt x="2935" y="538"/>
                      <a:pt x="2940" y="532"/>
                      <a:pt x="2940" y="525"/>
                    </a:cubicBezTo>
                    <a:cubicBezTo>
                      <a:pt x="2940" y="518"/>
                      <a:pt x="2935" y="512"/>
                      <a:pt x="2928" y="512"/>
                    </a:cubicBezTo>
                    <a:cubicBezTo>
                      <a:pt x="2921" y="512"/>
                      <a:pt x="2915" y="518"/>
                      <a:pt x="2915" y="525"/>
                    </a:cubicBezTo>
                    <a:cubicBezTo>
                      <a:pt x="2915" y="532"/>
                      <a:pt x="2921" y="538"/>
                      <a:pt x="2928" y="538"/>
                    </a:cubicBezTo>
                    <a:close/>
                    <a:moveTo>
                      <a:pt x="2967" y="538"/>
                    </a:moveTo>
                    <a:cubicBezTo>
                      <a:pt x="2974" y="538"/>
                      <a:pt x="2980" y="532"/>
                      <a:pt x="2980" y="525"/>
                    </a:cubicBezTo>
                    <a:cubicBezTo>
                      <a:pt x="2980" y="518"/>
                      <a:pt x="2974" y="512"/>
                      <a:pt x="2967" y="512"/>
                    </a:cubicBezTo>
                    <a:cubicBezTo>
                      <a:pt x="2960" y="512"/>
                      <a:pt x="2954" y="518"/>
                      <a:pt x="2954" y="525"/>
                    </a:cubicBezTo>
                    <a:cubicBezTo>
                      <a:pt x="2954" y="532"/>
                      <a:pt x="2960" y="538"/>
                      <a:pt x="2967" y="538"/>
                    </a:cubicBezTo>
                    <a:close/>
                    <a:moveTo>
                      <a:pt x="3006" y="538"/>
                    </a:moveTo>
                    <a:cubicBezTo>
                      <a:pt x="3013" y="538"/>
                      <a:pt x="3019" y="532"/>
                      <a:pt x="3019" y="525"/>
                    </a:cubicBezTo>
                    <a:cubicBezTo>
                      <a:pt x="3019" y="518"/>
                      <a:pt x="3013" y="512"/>
                      <a:pt x="3006" y="512"/>
                    </a:cubicBezTo>
                    <a:cubicBezTo>
                      <a:pt x="2999" y="512"/>
                      <a:pt x="2994" y="518"/>
                      <a:pt x="2994" y="525"/>
                    </a:cubicBezTo>
                    <a:cubicBezTo>
                      <a:pt x="2994" y="532"/>
                      <a:pt x="2999" y="538"/>
                      <a:pt x="3006" y="538"/>
                    </a:cubicBezTo>
                    <a:close/>
                    <a:moveTo>
                      <a:pt x="3046" y="538"/>
                    </a:moveTo>
                    <a:cubicBezTo>
                      <a:pt x="3053" y="538"/>
                      <a:pt x="3059" y="532"/>
                      <a:pt x="3059" y="525"/>
                    </a:cubicBezTo>
                    <a:cubicBezTo>
                      <a:pt x="3059" y="518"/>
                      <a:pt x="3053" y="512"/>
                      <a:pt x="3046" y="512"/>
                    </a:cubicBezTo>
                    <a:cubicBezTo>
                      <a:pt x="3039" y="512"/>
                      <a:pt x="3033" y="518"/>
                      <a:pt x="3033" y="525"/>
                    </a:cubicBezTo>
                    <a:cubicBezTo>
                      <a:pt x="3033" y="532"/>
                      <a:pt x="3039" y="538"/>
                      <a:pt x="3046" y="538"/>
                    </a:cubicBezTo>
                    <a:close/>
                    <a:moveTo>
                      <a:pt x="3085" y="538"/>
                    </a:moveTo>
                    <a:cubicBezTo>
                      <a:pt x="3092" y="538"/>
                      <a:pt x="3098" y="532"/>
                      <a:pt x="3098" y="525"/>
                    </a:cubicBezTo>
                    <a:cubicBezTo>
                      <a:pt x="3098" y="518"/>
                      <a:pt x="3092" y="512"/>
                      <a:pt x="3085" y="512"/>
                    </a:cubicBezTo>
                    <a:cubicBezTo>
                      <a:pt x="3078" y="512"/>
                      <a:pt x="3073" y="518"/>
                      <a:pt x="3073" y="525"/>
                    </a:cubicBezTo>
                    <a:cubicBezTo>
                      <a:pt x="3073" y="532"/>
                      <a:pt x="3078" y="538"/>
                      <a:pt x="3085" y="538"/>
                    </a:cubicBezTo>
                    <a:close/>
                    <a:moveTo>
                      <a:pt x="3282" y="512"/>
                    </a:moveTo>
                    <a:cubicBezTo>
                      <a:pt x="3275" y="512"/>
                      <a:pt x="3270" y="518"/>
                      <a:pt x="3270" y="525"/>
                    </a:cubicBezTo>
                    <a:cubicBezTo>
                      <a:pt x="3270" y="532"/>
                      <a:pt x="3275" y="538"/>
                      <a:pt x="3282" y="538"/>
                    </a:cubicBezTo>
                    <a:cubicBezTo>
                      <a:pt x="3289" y="538"/>
                      <a:pt x="3295" y="532"/>
                      <a:pt x="3295" y="525"/>
                    </a:cubicBezTo>
                    <a:cubicBezTo>
                      <a:pt x="3295" y="518"/>
                      <a:pt x="3289" y="512"/>
                      <a:pt x="3282" y="512"/>
                    </a:cubicBezTo>
                    <a:close/>
                    <a:moveTo>
                      <a:pt x="444" y="577"/>
                    </a:moveTo>
                    <a:cubicBezTo>
                      <a:pt x="451" y="577"/>
                      <a:pt x="457" y="572"/>
                      <a:pt x="457" y="565"/>
                    </a:cubicBezTo>
                    <a:cubicBezTo>
                      <a:pt x="457" y="558"/>
                      <a:pt x="451" y="552"/>
                      <a:pt x="444" y="552"/>
                    </a:cubicBezTo>
                    <a:cubicBezTo>
                      <a:pt x="437" y="552"/>
                      <a:pt x="431" y="558"/>
                      <a:pt x="431" y="565"/>
                    </a:cubicBezTo>
                    <a:cubicBezTo>
                      <a:pt x="431" y="572"/>
                      <a:pt x="437" y="577"/>
                      <a:pt x="444" y="577"/>
                    </a:cubicBezTo>
                    <a:close/>
                    <a:moveTo>
                      <a:pt x="483" y="577"/>
                    </a:moveTo>
                    <a:cubicBezTo>
                      <a:pt x="490" y="577"/>
                      <a:pt x="496" y="572"/>
                      <a:pt x="496" y="565"/>
                    </a:cubicBezTo>
                    <a:cubicBezTo>
                      <a:pt x="496" y="558"/>
                      <a:pt x="490" y="552"/>
                      <a:pt x="483" y="552"/>
                    </a:cubicBezTo>
                    <a:cubicBezTo>
                      <a:pt x="476" y="552"/>
                      <a:pt x="471" y="558"/>
                      <a:pt x="471" y="565"/>
                    </a:cubicBezTo>
                    <a:cubicBezTo>
                      <a:pt x="471" y="572"/>
                      <a:pt x="476" y="577"/>
                      <a:pt x="483" y="577"/>
                    </a:cubicBezTo>
                    <a:close/>
                    <a:moveTo>
                      <a:pt x="523" y="577"/>
                    </a:moveTo>
                    <a:cubicBezTo>
                      <a:pt x="530" y="577"/>
                      <a:pt x="535" y="572"/>
                      <a:pt x="535" y="565"/>
                    </a:cubicBezTo>
                    <a:cubicBezTo>
                      <a:pt x="535" y="558"/>
                      <a:pt x="530" y="552"/>
                      <a:pt x="523" y="552"/>
                    </a:cubicBezTo>
                    <a:cubicBezTo>
                      <a:pt x="516" y="552"/>
                      <a:pt x="510" y="558"/>
                      <a:pt x="510" y="565"/>
                    </a:cubicBezTo>
                    <a:cubicBezTo>
                      <a:pt x="510" y="572"/>
                      <a:pt x="516" y="577"/>
                      <a:pt x="523" y="577"/>
                    </a:cubicBezTo>
                    <a:close/>
                    <a:moveTo>
                      <a:pt x="562" y="577"/>
                    </a:moveTo>
                    <a:cubicBezTo>
                      <a:pt x="569" y="577"/>
                      <a:pt x="575" y="572"/>
                      <a:pt x="575" y="565"/>
                    </a:cubicBezTo>
                    <a:cubicBezTo>
                      <a:pt x="575" y="558"/>
                      <a:pt x="569" y="552"/>
                      <a:pt x="562" y="552"/>
                    </a:cubicBezTo>
                    <a:cubicBezTo>
                      <a:pt x="555" y="552"/>
                      <a:pt x="549" y="558"/>
                      <a:pt x="549" y="565"/>
                    </a:cubicBezTo>
                    <a:cubicBezTo>
                      <a:pt x="549" y="572"/>
                      <a:pt x="555" y="577"/>
                      <a:pt x="562" y="577"/>
                    </a:cubicBezTo>
                    <a:close/>
                    <a:moveTo>
                      <a:pt x="602" y="577"/>
                    </a:moveTo>
                    <a:cubicBezTo>
                      <a:pt x="609" y="577"/>
                      <a:pt x="614" y="572"/>
                      <a:pt x="614" y="565"/>
                    </a:cubicBezTo>
                    <a:cubicBezTo>
                      <a:pt x="614" y="558"/>
                      <a:pt x="609" y="552"/>
                      <a:pt x="602" y="552"/>
                    </a:cubicBezTo>
                    <a:cubicBezTo>
                      <a:pt x="595" y="552"/>
                      <a:pt x="589" y="558"/>
                      <a:pt x="589" y="565"/>
                    </a:cubicBezTo>
                    <a:cubicBezTo>
                      <a:pt x="589" y="572"/>
                      <a:pt x="595" y="577"/>
                      <a:pt x="602" y="577"/>
                    </a:cubicBezTo>
                    <a:close/>
                    <a:moveTo>
                      <a:pt x="641" y="577"/>
                    </a:moveTo>
                    <a:cubicBezTo>
                      <a:pt x="648" y="577"/>
                      <a:pt x="654" y="572"/>
                      <a:pt x="654" y="565"/>
                    </a:cubicBezTo>
                    <a:cubicBezTo>
                      <a:pt x="654" y="558"/>
                      <a:pt x="648" y="552"/>
                      <a:pt x="641" y="552"/>
                    </a:cubicBezTo>
                    <a:cubicBezTo>
                      <a:pt x="634" y="552"/>
                      <a:pt x="628" y="558"/>
                      <a:pt x="628" y="565"/>
                    </a:cubicBezTo>
                    <a:cubicBezTo>
                      <a:pt x="628" y="572"/>
                      <a:pt x="634" y="577"/>
                      <a:pt x="641" y="577"/>
                    </a:cubicBezTo>
                    <a:close/>
                    <a:moveTo>
                      <a:pt x="680" y="577"/>
                    </a:moveTo>
                    <a:cubicBezTo>
                      <a:pt x="687" y="577"/>
                      <a:pt x="693" y="572"/>
                      <a:pt x="693" y="565"/>
                    </a:cubicBezTo>
                    <a:cubicBezTo>
                      <a:pt x="693" y="558"/>
                      <a:pt x="687" y="552"/>
                      <a:pt x="680" y="552"/>
                    </a:cubicBezTo>
                    <a:cubicBezTo>
                      <a:pt x="673" y="552"/>
                      <a:pt x="668" y="558"/>
                      <a:pt x="668" y="565"/>
                    </a:cubicBezTo>
                    <a:cubicBezTo>
                      <a:pt x="668" y="572"/>
                      <a:pt x="673" y="577"/>
                      <a:pt x="680" y="577"/>
                    </a:cubicBezTo>
                    <a:close/>
                    <a:moveTo>
                      <a:pt x="720" y="577"/>
                    </a:moveTo>
                    <a:cubicBezTo>
                      <a:pt x="727" y="577"/>
                      <a:pt x="733" y="572"/>
                      <a:pt x="733" y="565"/>
                    </a:cubicBezTo>
                    <a:cubicBezTo>
                      <a:pt x="733" y="558"/>
                      <a:pt x="727" y="552"/>
                      <a:pt x="720" y="552"/>
                    </a:cubicBezTo>
                    <a:cubicBezTo>
                      <a:pt x="713" y="552"/>
                      <a:pt x="707" y="558"/>
                      <a:pt x="707" y="565"/>
                    </a:cubicBezTo>
                    <a:cubicBezTo>
                      <a:pt x="707" y="572"/>
                      <a:pt x="713" y="577"/>
                      <a:pt x="720" y="577"/>
                    </a:cubicBezTo>
                    <a:close/>
                    <a:moveTo>
                      <a:pt x="759" y="577"/>
                    </a:moveTo>
                    <a:cubicBezTo>
                      <a:pt x="766" y="577"/>
                      <a:pt x="772" y="572"/>
                      <a:pt x="772" y="565"/>
                    </a:cubicBezTo>
                    <a:cubicBezTo>
                      <a:pt x="772" y="558"/>
                      <a:pt x="766" y="552"/>
                      <a:pt x="759" y="552"/>
                    </a:cubicBezTo>
                    <a:cubicBezTo>
                      <a:pt x="752" y="552"/>
                      <a:pt x="747" y="558"/>
                      <a:pt x="747" y="565"/>
                    </a:cubicBezTo>
                    <a:cubicBezTo>
                      <a:pt x="747" y="572"/>
                      <a:pt x="752" y="577"/>
                      <a:pt x="759" y="577"/>
                    </a:cubicBezTo>
                    <a:close/>
                    <a:moveTo>
                      <a:pt x="799" y="577"/>
                    </a:moveTo>
                    <a:cubicBezTo>
                      <a:pt x="806" y="577"/>
                      <a:pt x="811" y="572"/>
                      <a:pt x="811" y="565"/>
                    </a:cubicBezTo>
                    <a:cubicBezTo>
                      <a:pt x="811" y="558"/>
                      <a:pt x="806" y="552"/>
                      <a:pt x="799" y="552"/>
                    </a:cubicBezTo>
                    <a:cubicBezTo>
                      <a:pt x="792" y="552"/>
                      <a:pt x="786" y="558"/>
                      <a:pt x="786" y="565"/>
                    </a:cubicBezTo>
                    <a:cubicBezTo>
                      <a:pt x="786" y="572"/>
                      <a:pt x="792" y="577"/>
                      <a:pt x="799" y="577"/>
                    </a:cubicBezTo>
                    <a:close/>
                    <a:moveTo>
                      <a:pt x="838" y="577"/>
                    </a:moveTo>
                    <a:cubicBezTo>
                      <a:pt x="845" y="577"/>
                      <a:pt x="851" y="572"/>
                      <a:pt x="851" y="565"/>
                    </a:cubicBezTo>
                    <a:cubicBezTo>
                      <a:pt x="851" y="558"/>
                      <a:pt x="845" y="552"/>
                      <a:pt x="838" y="552"/>
                    </a:cubicBezTo>
                    <a:cubicBezTo>
                      <a:pt x="831" y="552"/>
                      <a:pt x="825" y="558"/>
                      <a:pt x="825" y="565"/>
                    </a:cubicBezTo>
                    <a:cubicBezTo>
                      <a:pt x="825" y="572"/>
                      <a:pt x="831" y="577"/>
                      <a:pt x="838" y="577"/>
                    </a:cubicBezTo>
                    <a:close/>
                    <a:moveTo>
                      <a:pt x="878" y="577"/>
                    </a:moveTo>
                    <a:cubicBezTo>
                      <a:pt x="885" y="577"/>
                      <a:pt x="890" y="572"/>
                      <a:pt x="890" y="565"/>
                    </a:cubicBezTo>
                    <a:cubicBezTo>
                      <a:pt x="890" y="558"/>
                      <a:pt x="885" y="552"/>
                      <a:pt x="878" y="552"/>
                    </a:cubicBezTo>
                    <a:cubicBezTo>
                      <a:pt x="871" y="552"/>
                      <a:pt x="865" y="558"/>
                      <a:pt x="865" y="565"/>
                    </a:cubicBezTo>
                    <a:cubicBezTo>
                      <a:pt x="865" y="572"/>
                      <a:pt x="871" y="577"/>
                      <a:pt x="878" y="577"/>
                    </a:cubicBezTo>
                    <a:close/>
                    <a:moveTo>
                      <a:pt x="917" y="577"/>
                    </a:moveTo>
                    <a:cubicBezTo>
                      <a:pt x="924" y="577"/>
                      <a:pt x="930" y="572"/>
                      <a:pt x="930" y="565"/>
                    </a:cubicBezTo>
                    <a:cubicBezTo>
                      <a:pt x="930" y="558"/>
                      <a:pt x="924" y="552"/>
                      <a:pt x="917" y="552"/>
                    </a:cubicBezTo>
                    <a:cubicBezTo>
                      <a:pt x="910" y="552"/>
                      <a:pt x="904" y="558"/>
                      <a:pt x="904" y="565"/>
                    </a:cubicBezTo>
                    <a:cubicBezTo>
                      <a:pt x="904" y="572"/>
                      <a:pt x="910" y="577"/>
                      <a:pt x="917" y="577"/>
                    </a:cubicBezTo>
                    <a:close/>
                    <a:moveTo>
                      <a:pt x="956" y="577"/>
                    </a:moveTo>
                    <a:cubicBezTo>
                      <a:pt x="963" y="577"/>
                      <a:pt x="969" y="572"/>
                      <a:pt x="969" y="565"/>
                    </a:cubicBezTo>
                    <a:cubicBezTo>
                      <a:pt x="969" y="558"/>
                      <a:pt x="963" y="552"/>
                      <a:pt x="956" y="552"/>
                    </a:cubicBezTo>
                    <a:cubicBezTo>
                      <a:pt x="949" y="552"/>
                      <a:pt x="944" y="558"/>
                      <a:pt x="944" y="565"/>
                    </a:cubicBezTo>
                    <a:cubicBezTo>
                      <a:pt x="944" y="572"/>
                      <a:pt x="949" y="577"/>
                      <a:pt x="956" y="577"/>
                    </a:cubicBezTo>
                    <a:close/>
                    <a:moveTo>
                      <a:pt x="996" y="577"/>
                    </a:moveTo>
                    <a:cubicBezTo>
                      <a:pt x="1003" y="577"/>
                      <a:pt x="1009" y="572"/>
                      <a:pt x="1009" y="565"/>
                    </a:cubicBezTo>
                    <a:cubicBezTo>
                      <a:pt x="1009" y="558"/>
                      <a:pt x="1003" y="552"/>
                      <a:pt x="996" y="552"/>
                    </a:cubicBezTo>
                    <a:cubicBezTo>
                      <a:pt x="989" y="552"/>
                      <a:pt x="983" y="558"/>
                      <a:pt x="983" y="565"/>
                    </a:cubicBezTo>
                    <a:cubicBezTo>
                      <a:pt x="983" y="572"/>
                      <a:pt x="989" y="577"/>
                      <a:pt x="996" y="577"/>
                    </a:cubicBezTo>
                    <a:close/>
                    <a:moveTo>
                      <a:pt x="1035" y="577"/>
                    </a:moveTo>
                    <a:cubicBezTo>
                      <a:pt x="1042" y="577"/>
                      <a:pt x="1048" y="572"/>
                      <a:pt x="1048" y="565"/>
                    </a:cubicBezTo>
                    <a:cubicBezTo>
                      <a:pt x="1048" y="558"/>
                      <a:pt x="1042" y="552"/>
                      <a:pt x="1035" y="552"/>
                    </a:cubicBezTo>
                    <a:cubicBezTo>
                      <a:pt x="1028" y="552"/>
                      <a:pt x="1022" y="558"/>
                      <a:pt x="1022" y="565"/>
                    </a:cubicBezTo>
                    <a:cubicBezTo>
                      <a:pt x="1022" y="572"/>
                      <a:pt x="1028" y="577"/>
                      <a:pt x="1035" y="577"/>
                    </a:cubicBezTo>
                    <a:close/>
                    <a:moveTo>
                      <a:pt x="1075" y="577"/>
                    </a:moveTo>
                    <a:cubicBezTo>
                      <a:pt x="1082" y="577"/>
                      <a:pt x="1087" y="572"/>
                      <a:pt x="1087" y="565"/>
                    </a:cubicBezTo>
                    <a:cubicBezTo>
                      <a:pt x="1087" y="558"/>
                      <a:pt x="1082" y="552"/>
                      <a:pt x="1075" y="552"/>
                    </a:cubicBezTo>
                    <a:cubicBezTo>
                      <a:pt x="1068" y="552"/>
                      <a:pt x="1062" y="558"/>
                      <a:pt x="1062" y="565"/>
                    </a:cubicBezTo>
                    <a:cubicBezTo>
                      <a:pt x="1062" y="572"/>
                      <a:pt x="1068" y="577"/>
                      <a:pt x="1075" y="577"/>
                    </a:cubicBezTo>
                    <a:close/>
                    <a:moveTo>
                      <a:pt x="1666" y="577"/>
                    </a:moveTo>
                    <a:cubicBezTo>
                      <a:pt x="1673" y="577"/>
                      <a:pt x="1679" y="572"/>
                      <a:pt x="1679" y="565"/>
                    </a:cubicBezTo>
                    <a:cubicBezTo>
                      <a:pt x="1679" y="558"/>
                      <a:pt x="1673" y="552"/>
                      <a:pt x="1666" y="552"/>
                    </a:cubicBezTo>
                    <a:cubicBezTo>
                      <a:pt x="1659" y="552"/>
                      <a:pt x="1653" y="558"/>
                      <a:pt x="1653" y="565"/>
                    </a:cubicBezTo>
                    <a:cubicBezTo>
                      <a:pt x="1653" y="572"/>
                      <a:pt x="1659" y="577"/>
                      <a:pt x="1666" y="577"/>
                    </a:cubicBezTo>
                    <a:close/>
                    <a:moveTo>
                      <a:pt x="1745" y="577"/>
                    </a:moveTo>
                    <a:cubicBezTo>
                      <a:pt x="1752" y="577"/>
                      <a:pt x="1758" y="572"/>
                      <a:pt x="1758" y="565"/>
                    </a:cubicBezTo>
                    <a:cubicBezTo>
                      <a:pt x="1758" y="558"/>
                      <a:pt x="1752" y="552"/>
                      <a:pt x="1745" y="552"/>
                    </a:cubicBezTo>
                    <a:cubicBezTo>
                      <a:pt x="1738" y="552"/>
                      <a:pt x="1732" y="558"/>
                      <a:pt x="1732" y="565"/>
                    </a:cubicBezTo>
                    <a:cubicBezTo>
                      <a:pt x="1732" y="572"/>
                      <a:pt x="1738" y="577"/>
                      <a:pt x="1745" y="577"/>
                    </a:cubicBezTo>
                    <a:close/>
                    <a:moveTo>
                      <a:pt x="1784" y="577"/>
                    </a:moveTo>
                    <a:cubicBezTo>
                      <a:pt x="1791" y="577"/>
                      <a:pt x="1797" y="572"/>
                      <a:pt x="1797" y="565"/>
                    </a:cubicBezTo>
                    <a:cubicBezTo>
                      <a:pt x="1797" y="558"/>
                      <a:pt x="1791" y="552"/>
                      <a:pt x="1784" y="552"/>
                    </a:cubicBezTo>
                    <a:cubicBezTo>
                      <a:pt x="1777" y="552"/>
                      <a:pt x="1772" y="558"/>
                      <a:pt x="1772" y="565"/>
                    </a:cubicBezTo>
                    <a:cubicBezTo>
                      <a:pt x="1772" y="572"/>
                      <a:pt x="1777" y="577"/>
                      <a:pt x="1784" y="577"/>
                    </a:cubicBezTo>
                    <a:close/>
                    <a:moveTo>
                      <a:pt x="1824" y="577"/>
                    </a:moveTo>
                    <a:cubicBezTo>
                      <a:pt x="1831" y="577"/>
                      <a:pt x="1836" y="572"/>
                      <a:pt x="1836" y="565"/>
                    </a:cubicBezTo>
                    <a:cubicBezTo>
                      <a:pt x="1836" y="558"/>
                      <a:pt x="1831" y="552"/>
                      <a:pt x="1824" y="552"/>
                    </a:cubicBezTo>
                    <a:cubicBezTo>
                      <a:pt x="1817" y="552"/>
                      <a:pt x="1811" y="558"/>
                      <a:pt x="1811" y="565"/>
                    </a:cubicBezTo>
                    <a:cubicBezTo>
                      <a:pt x="1811" y="572"/>
                      <a:pt x="1817" y="577"/>
                      <a:pt x="1824" y="577"/>
                    </a:cubicBezTo>
                    <a:close/>
                    <a:moveTo>
                      <a:pt x="1863" y="577"/>
                    </a:moveTo>
                    <a:cubicBezTo>
                      <a:pt x="1870" y="577"/>
                      <a:pt x="1876" y="572"/>
                      <a:pt x="1876" y="565"/>
                    </a:cubicBezTo>
                    <a:cubicBezTo>
                      <a:pt x="1876" y="558"/>
                      <a:pt x="1870" y="552"/>
                      <a:pt x="1863" y="552"/>
                    </a:cubicBezTo>
                    <a:cubicBezTo>
                      <a:pt x="1856" y="552"/>
                      <a:pt x="1850" y="558"/>
                      <a:pt x="1850" y="565"/>
                    </a:cubicBezTo>
                    <a:cubicBezTo>
                      <a:pt x="1850" y="572"/>
                      <a:pt x="1856" y="577"/>
                      <a:pt x="1863" y="577"/>
                    </a:cubicBezTo>
                    <a:close/>
                    <a:moveTo>
                      <a:pt x="1903" y="577"/>
                    </a:moveTo>
                    <a:cubicBezTo>
                      <a:pt x="1910" y="577"/>
                      <a:pt x="1915" y="572"/>
                      <a:pt x="1915" y="565"/>
                    </a:cubicBezTo>
                    <a:cubicBezTo>
                      <a:pt x="1915" y="558"/>
                      <a:pt x="1910" y="552"/>
                      <a:pt x="1903" y="552"/>
                    </a:cubicBezTo>
                    <a:cubicBezTo>
                      <a:pt x="1896" y="552"/>
                      <a:pt x="1890" y="558"/>
                      <a:pt x="1890" y="565"/>
                    </a:cubicBezTo>
                    <a:cubicBezTo>
                      <a:pt x="1890" y="572"/>
                      <a:pt x="1896" y="577"/>
                      <a:pt x="1903" y="577"/>
                    </a:cubicBezTo>
                    <a:close/>
                    <a:moveTo>
                      <a:pt x="1942" y="577"/>
                    </a:moveTo>
                    <a:cubicBezTo>
                      <a:pt x="1949" y="577"/>
                      <a:pt x="1955" y="572"/>
                      <a:pt x="1955" y="565"/>
                    </a:cubicBezTo>
                    <a:cubicBezTo>
                      <a:pt x="1955" y="558"/>
                      <a:pt x="1949" y="552"/>
                      <a:pt x="1942" y="552"/>
                    </a:cubicBezTo>
                    <a:cubicBezTo>
                      <a:pt x="1935" y="552"/>
                      <a:pt x="1929" y="558"/>
                      <a:pt x="1929" y="565"/>
                    </a:cubicBezTo>
                    <a:cubicBezTo>
                      <a:pt x="1929" y="572"/>
                      <a:pt x="1935" y="577"/>
                      <a:pt x="1942" y="577"/>
                    </a:cubicBezTo>
                    <a:close/>
                    <a:moveTo>
                      <a:pt x="1981" y="577"/>
                    </a:moveTo>
                    <a:cubicBezTo>
                      <a:pt x="1988" y="577"/>
                      <a:pt x="1994" y="572"/>
                      <a:pt x="1994" y="565"/>
                    </a:cubicBezTo>
                    <a:cubicBezTo>
                      <a:pt x="1994" y="558"/>
                      <a:pt x="1988" y="552"/>
                      <a:pt x="1981" y="552"/>
                    </a:cubicBezTo>
                    <a:cubicBezTo>
                      <a:pt x="1974" y="552"/>
                      <a:pt x="1969" y="558"/>
                      <a:pt x="1969" y="565"/>
                    </a:cubicBezTo>
                    <a:cubicBezTo>
                      <a:pt x="1969" y="572"/>
                      <a:pt x="1974" y="577"/>
                      <a:pt x="1981" y="577"/>
                    </a:cubicBezTo>
                    <a:close/>
                    <a:moveTo>
                      <a:pt x="2021" y="577"/>
                    </a:moveTo>
                    <a:cubicBezTo>
                      <a:pt x="2028" y="577"/>
                      <a:pt x="2034" y="572"/>
                      <a:pt x="2034" y="565"/>
                    </a:cubicBezTo>
                    <a:cubicBezTo>
                      <a:pt x="2034" y="558"/>
                      <a:pt x="2028" y="552"/>
                      <a:pt x="2021" y="552"/>
                    </a:cubicBezTo>
                    <a:cubicBezTo>
                      <a:pt x="2014" y="552"/>
                      <a:pt x="2008" y="558"/>
                      <a:pt x="2008" y="565"/>
                    </a:cubicBezTo>
                    <a:cubicBezTo>
                      <a:pt x="2008" y="572"/>
                      <a:pt x="2014" y="577"/>
                      <a:pt x="2021" y="577"/>
                    </a:cubicBezTo>
                    <a:close/>
                    <a:moveTo>
                      <a:pt x="2060" y="577"/>
                    </a:moveTo>
                    <a:cubicBezTo>
                      <a:pt x="2067" y="577"/>
                      <a:pt x="2073" y="572"/>
                      <a:pt x="2073" y="565"/>
                    </a:cubicBezTo>
                    <a:cubicBezTo>
                      <a:pt x="2073" y="558"/>
                      <a:pt x="2067" y="552"/>
                      <a:pt x="2060" y="552"/>
                    </a:cubicBezTo>
                    <a:cubicBezTo>
                      <a:pt x="2053" y="552"/>
                      <a:pt x="2048" y="558"/>
                      <a:pt x="2048" y="565"/>
                    </a:cubicBezTo>
                    <a:cubicBezTo>
                      <a:pt x="2048" y="572"/>
                      <a:pt x="2053" y="577"/>
                      <a:pt x="2060" y="577"/>
                    </a:cubicBezTo>
                    <a:close/>
                    <a:moveTo>
                      <a:pt x="2100" y="577"/>
                    </a:moveTo>
                    <a:cubicBezTo>
                      <a:pt x="2107" y="577"/>
                      <a:pt x="2112" y="572"/>
                      <a:pt x="2112" y="565"/>
                    </a:cubicBezTo>
                    <a:cubicBezTo>
                      <a:pt x="2112" y="558"/>
                      <a:pt x="2107" y="552"/>
                      <a:pt x="2100" y="552"/>
                    </a:cubicBezTo>
                    <a:cubicBezTo>
                      <a:pt x="2093" y="552"/>
                      <a:pt x="2087" y="558"/>
                      <a:pt x="2087" y="565"/>
                    </a:cubicBezTo>
                    <a:cubicBezTo>
                      <a:pt x="2087" y="572"/>
                      <a:pt x="2093" y="577"/>
                      <a:pt x="2100" y="577"/>
                    </a:cubicBezTo>
                    <a:close/>
                    <a:moveTo>
                      <a:pt x="2139" y="577"/>
                    </a:moveTo>
                    <a:cubicBezTo>
                      <a:pt x="2146" y="577"/>
                      <a:pt x="2152" y="572"/>
                      <a:pt x="2152" y="565"/>
                    </a:cubicBezTo>
                    <a:cubicBezTo>
                      <a:pt x="2152" y="558"/>
                      <a:pt x="2146" y="552"/>
                      <a:pt x="2139" y="552"/>
                    </a:cubicBezTo>
                    <a:cubicBezTo>
                      <a:pt x="2132" y="552"/>
                      <a:pt x="2126" y="558"/>
                      <a:pt x="2126" y="565"/>
                    </a:cubicBezTo>
                    <a:cubicBezTo>
                      <a:pt x="2126" y="572"/>
                      <a:pt x="2132" y="577"/>
                      <a:pt x="2139" y="577"/>
                    </a:cubicBezTo>
                    <a:close/>
                    <a:moveTo>
                      <a:pt x="2179" y="577"/>
                    </a:moveTo>
                    <a:cubicBezTo>
                      <a:pt x="2186" y="577"/>
                      <a:pt x="2191" y="572"/>
                      <a:pt x="2191" y="565"/>
                    </a:cubicBezTo>
                    <a:cubicBezTo>
                      <a:pt x="2191" y="558"/>
                      <a:pt x="2186" y="552"/>
                      <a:pt x="2179" y="552"/>
                    </a:cubicBezTo>
                    <a:cubicBezTo>
                      <a:pt x="2171" y="552"/>
                      <a:pt x="2166" y="558"/>
                      <a:pt x="2166" y="565"/>
                    </a:cubicBezTo>
                    <a:cubicBezTo>
                      <a:pt x="2166" y="572"/>
                      <a:pt x="2171" y="577"/>
                      <a:pt x="2179" y="577"/>
                    </a:cubicBezTo>
                    <a:close/>
                    <a:moveTo>
                      <a:pt x="2218" y="577"/>
                    </a:moveTo>
                    <a:cubicBezTo>
                      <a:pt x="2225" y="577"/>
                      <a:pt x="2231" y="572"/>
                      <a:pt x="2231" y="565"/>
                    </a:cubicBezTo>
                    <a:cubicBezTo>
                      <a:pt x="2231" y="558"/>
                      <a:pt x="2225" y="552"/>
                      <a:pt x="2218" y="552"/>
                    </a:cubicBezTo>
                    <a:cubicBezTo>
                      <a:pt x="2211" y="552"/>
                      <a:pt x="2205" y="558"/>
                      <a:pt x="2205" y="565"/>
                    </a:cubicBezTo>
                    <a:cubicBezTo>
                      <a:pt x="2205" y="572"/>
                      <a:pt x="2211" y="577"/>
                      <a:pt x="2218" y="577"/>
                    </a:cubicBezTo>
                    <a:close/>
                    <a:moveTo>
                      <a:pt x="2257" y="577"/>
                    </a:moveTo>
                    <a:cubicBezTo>
                      <a:pt x="2264" y="577"/>
                      <a:pt x="2270" y="572"/>
                      <a:pt x="2270" y="565"/>
                    </a:cubicBezTo>
                    <a:cubicBezTo>
                      <a:pt x="2270" y="558"/>
                      <a:pt x="2264" y="552"/>
                      <a:pt x="2257" y="552"/>
                    </a:cubicBezTo>
                    <a:cubicBezTo>
                      <a:pt x="2250" y="552"/>
                      <a:pt x="2245" y="558"/>
                      <a:pt x="2245" y="565"/>
                    </a:cubicBezTo>
                    <a:cubicBezTo>
                      <a:pt x="2245" y="572"/>
                      <a:pt x="2250" y="577"/>
                      <a:pt x="2257" y="577"/>
                    </a:cubicBezTo>
                    <a:close/>
                    <a:moveTo>
                      <a:pt x="2297" y="577"/>
                    </a:moveTo>
                    <a:cubicBezTo>
                      <a:pt x="2304" y="577"/>
                      <a:pt x="2310" y="572"/>
                      <a:pt x="2310" y="565"/>
                    </a:cubicBezTo>
                    <a:cubicBezTo>
                      <a:pt x="2310" y="558"/>
                      <a:pt x="2304" y="552"/>
                      <a:pt x="2297" y="552"/>
                    </a:cubicBezTo>
                    <a:cubicBezTo>
                      <a:pt x="2290" y="552"/>
                      <a:pt x="2284" y="558"/>
                      <a:pt x="2284" y="565"/>
                    </a:cubicBezTo>
                    <a:cubicBezTo>
                      <a:pt x="2284" y="572"/>
                      <a:pt x="2290" y="577"/>
                      <a:pt x="2297" y="577"/>
                    </a:cubicBezTo>
                    <a:close/>
                    <a:moveTo>
                      <a:pt x="2336" y="577"/>
                    </a:moveTo>
                    <a:cubicBezTo>
                      <a:pt x="2343" y="577"/>
                      <a:pt x="2349" y="572"/>
                      <a:pt x="2349" y="565"/>
                    </a:cubicBezTo>
                    <a:cubicBezTo>
                      <a:pt x="2349" y="558"/>
                      <a:pt x="2343" y="552"/>
                      <a:pt x="2336" y="552"/>
                    </a:cubicBezTo>
                    <a:cubicBezTo>
                      <a:pt x="2329" y="552"/>
                      <a:pt x="2323" y="558"/>
                      <a:pt x="2323" y="565"/>
                    </a:cubicBezTo>
                    <a:cubicBezTo>
                      <a:pt x="2323" y="572"/>
                      <a:pt x="2329" y="577"/>
                      <a:pt x="2336" y="577"/>
                    </a:cubicBezTo>
                    <a:close/>
                    <a:moveTo>
                      <a:pt x="2376" y="577"/>
                    </a:moveTo>
                    <a:cubicBezTo>
                      <a:pt x="2383" y="577"/>
                      <a:pt x="2388" y="572"/>
                      <a:pt x="2388" y="565"/>
                    </a:cubicBezTo>
                    <a:cubicBezTo>
                      <a:pt x="2388" y="558"/>
                      <a:pt x="2383" y="552"/>
                      <a:pt x="2376" y="552"/>
                    </a:cubicBezTo>
                    <a:cubicBezTo>
                      <a:pt x="2369" y="552"/>
                      <a:pt x="2363" y="558"/>
                      <a:pt x="2363" y="565"/>
                    </a:cubicBezTo>
                    <a:cubicBezTo>
                      <a:pt x="2363" y="572"/>
                      <a:pt x="2369" y="577"/>
                      <a:pt x="2376" y="577"/>
                    </a:cubicBezTo>
                    <a:close/>
                    <a:moveTo>
                      <a:pt x="2415" y="577"/>
                    </a:moveTo>
                    <a:cubicBezTo>
                      <a:pt x="2422" y="577"/>
                      <a:pt x="2428" y="572"/>
                      <a:pt x="2428" y="565"/>
                    </a:cubicBezTo>
                    <a:cubicBezTo>
                      <a:pt x="2428" y="558"/>
                      <a:pt x="2422" y="552"/>
                      <a:pt x="2415" y="552"/>
                    </a:cubicBezTo>
                    <a:cubicBezTo>
                      <a:pt x="2408" y="552"/>
                      <a:pt x="2402" y="558"/>
                      <a:pt x="2402" y="565"/>
                    </a:cubicBezTo>
                    <a:cubicBezTo>
                      <a:pt x="2402" y="572"/>
                      <a:pt x="2408" y="577"/>
                      <a:pt x="2415" y="577"/>
                    </a:cubicBezTo>
                    <a:close/>
                    <a:moveTo>
                      <a:pt x="2455" y="577"/>
                    </a:moveTo>
                    <a:cubicBezTo>
                      <a:pt x="2462" y="577"/>
                      <a:pt x="2467" y="572"/>
                      <a:pt x="2467" y="565"/>
                    </a:cubicBezTo>
                    <a:cubicBezTo>
                      <a:pt x="2467" y="558"/>
                      <a:pt x="2462" y="552"/>
                      <a:pt x="2455" y="552"/>
                    </a:cubicBezTo>
                    <a:cubicBezTo>
                      <a:pt x="2447" y="552"/>
                      <a:pt x="2442" y="558"/>
                      <a:pt x="2442" y="565"/>
                    </a:cubicBezTo>
                    <a:cubicBezTo>
                      <a:pt x="2442" y="572"/>
                      <a:pt x="2447" y="577"/>
                      <a:pt x="2455" y="577"/>
                    </a:cubicBezTo>
                    <a:close/>
                    <a:moveTo>
                      <a:pt x="2494" y="577"/>
                    </a:moveTo>
                    <a:cubicBezTo>
                      <a:pt x="2501" y="577"/>
                      <a:pt x="2507" y="572"/>
                      <a:pt x="2507" y="565"/>
                    </a:cubicBezTo>
                    <a:cubicBezTo>
                      <a:pt x="2507" y="558"/>
                      <a:pt x="2501" y="552"/>
                      <a:pt x="2494" y="552"/>
                    </a:cubicBezTo>
                    <a:cubicBezTo>
                      <a:pt x="2487" y="552"/>
                      <a:pt x="2481" y="558"/>
                      <a:pt x="2481" y="565"/>
                    </a:cubicBezTo>
                    <a:cubicBezTo>
                      <a:pt x="2481" y="572"/>
                      <a:pt x="2487" y="577"/>
                      <a:pt x="2494" y="577"/>
                    </a:cubicBezTo>
                    <a:close/>
                    <a:moveTo>
                      <a:pt x="2533" y="577"/>
                    </a:moveTo>
                    <a:cubicBezTo>
                      <a:pt x="2540" y="577"/>
                      <a:pt x="2546" y="572"/>
                      <a:pt x="2546" y="565"/>
                    </a:cubicBezTo>
                    <a:cubicBezTo>
                      <a:pt x="2546" y="558"/>
                      <a:pt x="2540" y="552"/>
                      <a:pt x="2533" y="552"/>
                    </a:cubicBezTo>
                    <a:cubicBezTo>
                      <a:pt x="2526" y="552"/>
                      <a:pt x="2521" y="558"/>
                      <a:pt x="2521" y="565"/>
                    </a:cubicBezTo>
                    <a:cubicBezTo>
                      <a:pt x="2521" y="572"/>
                      <a:pt x="2526" y="577"/>
                      <a:pt x="2533" y="577"/>
                    </a:cubicBezTo>
                    <a:close/>
                    <a:moveTo>
                      <a:pt x="2573" y="577"/>
                    </a:moveTo>
                    <a:cubicBezTo>
                      <a:pt x="2580" y="577"/>
                      <a:pt x="2586" y="572"/>
                      <a:pt x="2586" y="565"/>
                    </a:cubicBezTo>
                    <a:cubicBezTo>
                      <a:pt x="2586" y="558"/>
                      <a:pt x="2580" y="552"/>
                      <a:pt x="2573" y="552"/>
                    </a:cubicBezTo>
                    <a:cubicBezTo>
                      <a:pt x="2566" y="552"/>
                      <a:pt x="2560" y="558"/>
                      <a:pt x="2560" y="565"/>
                    </a:cubicBezTo>
                    <a:cubicBezTo>
                      <a:pt x="2560" y="572"/>
                      <a:pt x="2566" y="577"/>
                      <a:pt x="2573" y="577"/>
                    </a:cubicBezTo>
                    <a:close/>
                    <a:moveTo>
                      <a:pt x="2612" y="577"/>
                    </a:moveTo>
                    <a:cubicBezTo>
                      <a:pt x="2619" y="577"/>
                      <a:pt x="2625" y="572"/>
                      <a:pt x="2625" y="565"/>
                    </a:cubicBezTo>
                    <a:cubicBezTo>
                      <a:pt x="2625" y="558"/>
                      <a:pt x="2619" y="552"/>
                      <a:pt x="2612" y="552"/>
                    </a:cubicBezTo>
                    <a:cubicBezTo>
                      <a:pt x="2605" y="552"/>
                      <a:pt x="2599" y="558"/>
                      <a:pt x="2599" y="565"/>
                    </a:cubicBezTo>
                    <a:cubicBezTo>
                      <a:pt x="2599" y="572"/>
                      <a:pt x="2605" y="577"/>
                      <a:pt x="2612" y="577"/>
                    </a:cubicBezTo>
                    <a:close/>
                    <a:moveTo>
                      <a:pt x="2652" y="577"/>
                    </a:moveTo>
                    <a:cubicBezTo>
                      <a:pt x="2659" y="577"/>
                      <a:pt x="2664" y="572"/>
                      <a:pt x="2664" y="565"/>
                    </a:cubicBezTo>
                    <a:cubicBezTo>
                      <a:pt x="2664" y="558"/>
                      <a:pt x="2659" y="552"/>
                      <a:pt x="2652" y="552"/>
                    </a:cubicBezTo>
                    <a:cubicBezTo>
                      <a:pt x="2645" y="552"/>
                      <a:pt x="2639" y="558"/>
                      <a:pt x="2639" y="565"/>
                    </a:cubicBezTo>
                    <a:cubicBezTo>
                      <a:pt x="2639" y="572"/>
                      <a:pt x="2645" y="577"/>
                      <a:pt x="2652" y="577"/>
                    </a:cubicBezTo>
                    <a:close/>
                    <a:moveTo>
                      <a:pt x="2691" y="577"/>
                    </a:moveTo>
                    <a:cubicBezTo>
                      <a:pt x="2698" y="577"/>
                      <a:pt x="2704" y="572"/>
                      <a:pt x="2704" y="565"/>
                    </a:cubicBezTo>
                    <a:cubicBezTo>
                      <a:pt x="2704" y="558"/>
                      <a:pt x="2698" y="552"/>
                      <a:pt x="2691" y="552"/>
                    </a:cubicBezTo>
                    <a:cubicBezTo>
                      <a:pt x="2684" y="552"/>
                      <a:pt x="2678" y="558"/>
                      <a:pt x="2678" y="565"/>
                    </a:cubicBezTo>
                    <a:cubicBezTo>
                      <a:pt x="2678" y="572"/>
                      <a:pt x="2684" y="577"/>
                      <a:pt x="2691" y="577"/>
                    </a:cubicBezTo>
                    <a:close/>
                    <a:moveTo>
                      <a:pt x="2730" y="577"/>
                    </a:moveTo>
                    <a:cubicBezTo>
                      <a:pt x="2738" y="577"/>
                      <a:pt x="2743" y="572"/>
                      <a:pt x="2743" y="565"/>
                    </a:cubicBezTo>
                    <a:cubicBezTo>
                      <a:pt x="2743" y="558"/>
                      <a:pt x="2738" y="552"/>
                      <a:pt x="2730" y="552"/>
                    </a:cubicBezTo>
                    <a:cubicBezTo>
                      <a:pt x="2723" y="552"/>
                      <a:pt x="2718" y="558"/>
                      <a:pt x="2718" y="565"/>
                    </a:cubicBezTo>
                    <a:cubicBezTo>
                      <a:pt x="2718" y="572"/>
                      <a:pt x="2723" y="577"/>
                      <a:pt x="2730" y="577"/>
                    </a:cubicBezTo>
                    <a:close/>
                    <a:moveTo>
                      <a:pt x="2770" y="577"/>
                    </a:moveTo>
                    <a:cubicBezTo>
                      <a:pt x="2777" y="577"/>
                      <a:pt x="2783" y="572"/>
                      <a:pt x="2783" y="565"/>
                    </a:cubicBezTo>
                    <a:cubicBezTo>
                      <a:pt x="2783" y="558"/>
                      <a:pt x="2777" y="552"/>
                      <a:pt x="2770" y="552"/>
                    </a:cubicBezTo>
                    <a:cubicBezTo>
                      <a:pt x="2763" y="552"/>
                      <a:pt x="2757" y="558"/>
                      <a:pt x="2757" y="565"/>
                    </a:cubicBezTo>
                    <a:cubicBezTo>
                      <a:pt x="2757" y="572"/>
                      <a:pt x="2763" y="577"/>
                      <a:pt x="2770" y="577"/>
                    </a:cubicBezTo>
                    <a:close/>
                    <a:moveTo>
                      <a:pt x="2809" y="577"/>
                    </a:moveTo>
                    <a:cubicBezTo>
                      <a:pt x="2816" y="577"/>
                      <a:pt x="2822" y="572"/>
                      <a:pt x="2822" y="565"/>
                    </a:cubicBezTo>
                    <a:cubicBezTo>
                      <a:pt x="2822" y="558"/>
                      <a:pt x="2816" y="552"/>
                      <a:pt x="2809" y="552"/>
                    </a:cubicBezTo>
                    <a:cubicBezTo>
                      <a:pt x="2802" y="552"/>
                      <a:pt x="2797" y="558"/>
                      <a:pt x="2797" y="565"/>
                    </a:cubicBezTo>
                    <a:cubicBezTo>
                      <a:pt x="2797" y="572"/>
                      <a:pt x="2802" y="577"/>
                      <a:pt x="2809" y="577"/>
                    </a:cubicBezTo>
                    <a:close/>
                    <a:moveTo>
                      <a:pt x="2849" y="577"/>
                    </a:moveTo>
                    <a:cubicBezTo>
                      <a:pt x="2856" y="577"/>
                      <a:pt x="2861" y="572"/>
                      <a:pt x="2861" y="565"/>
                    </a:cubicBezTo>
                    <a:cubicBezTo>
                      <a:pt x="2861" y="558"/>
                      <a:pt x="2856" y="552"/>
                      <a:pt x="2849" y="552"/>
                    </a:cubicBezTo>
                    <a:cubicBezTo>
                      <a:pt x="2842" y="552"/>
                      <a:pt x="2836" y="558"/>
                      <a:pt x="2836" y="565"/>
                    </a:cubicBezTo>
                    <a:cubicBezTo>
                      <a:pt x="2836" y="572"/>
                      <a:pt x="2842" y="577"/>
                      <a:pt x="2849" y="577"/>
                    </a:cubicBezTo>
                    <a:close/>
                    <a:moveTo>
                      <a:pt x="2888" y="577"/>
                    </a:moveTo>
                    <a:cubicBezTo>
                      <a:pt x="2895" y="577"/>
                      <a:pt x="2901" y="572"/>
                      <a:pt x="2901" y="565"/>
                    </a:cubicBezTo>
                    <a:cubicBezTo>
                      <a:pt x="2901" y="558"/>
                      <a:pt x="2895" y="552"/>
                      <a:pt x="2888" y="552"/>
                    </a:cubicBezTo>
                    <a:cubicBezTo>
                      <a:pt x="2881" y="552"/>
                      <a:pt x="2875" y="558"/>
                      <a:pt x="2875" y="565"/>
                    </a:cubicBezTo>
                    <a:cubicBezTo>
                      <a:pt x="2875" y="572"/>
                      <a:pt x="2881" y="577"/>
                      <a:pt x="2888" y="577"/>
                    </a:cubicBezTo>
                    <a:close/>
                    <a:moveTo>
                      <a:pt x="2928" y="577"/>
                    </a:moveTo>
                    <a:cubicBezTo>
                      <a:pt x="2935" y="577"/>
                      <a:pt x="2940" y="572"/>
                      <a:pt x="2940" y="565"/>
                    </a:cubicBezTo>
                    <a:cubicBezTo>
                      <a:pt x="2940" y="558"/>
                      <a:pt x="2935" y="552"/>
                      <a:pt x="2928" y="552"/>
                    </a:cubicBezTo>
                    <a:cubicBezTo>
                      <a:pt x="2921" y="552"/>
                      <a:pt x="2915" y="558"/>
                      <a:pt x="2915" y="565"/>
                    </a:cubicBezTo>
                    <a:cubicBezTo>
                      <a:pt x="2915" y="572"/>
                      <a:pt x="2921" y="577"/>
                      <a:pt x="2928" y="577"/>
                    </a:cubicBezTo>
                    <a:close/>
                    <a:moveTo>
                      <a:pt x="2967" y="577"/>
                    </a:moveTo>
                    <a:cubicBezTo>
                      <a:pt x="2974" y="577"/>
                      <a:pt x="2980" y="572"/>
                      <a:pt x="2980" y="565"/>
                    </a:cubicBezTo>
                    <a:cubicBezTo>
                      <a:pt x="2980" y="558"/>
                      <a:pt x="2974" y="552"/>
                      <a:pt x="2967" y="552"/>
                    </a:cubicBezTo>
                    <a:cubicBezTo>
                      <a:pt x="2960" y="552"/>
                      <a:pt x="2954" y="558"/>
                      <a:pt x="2954" y="565"/>
                    </a:cubicBezTo>
                    <a:cubicBezTo>
                      <a:pt x="2954" y="572"/>
                      <a:pt x="2960" y="577"/>
                      <a:pt x="2967" y="577"/>
                    </a:cubicBezTo>
                    <a:close/>
                    <a:moveTo>
                      <a:pt x="3006" y="577"/>
                    </a:moveTo>
                    <a:cubicBezTo>
                      <a:pt x="3013" y="577"/>
                      <a:pt x="3019" y="572"/>
                      <a:pt x="3019" y="565"/>
                    </a:cubicBezTo>
                    <a:cubicBezTo>
                      <a:pt x="3019" y="558"/>
                      <a:pt x="3013" y="552"/>
                      <a:pt x="3006" y="552"/>
                    </a:cubicBezTo>
                    <a:cubicBezTo>
                      <a:pt x="2999" y="552"/>
                      <a:pt x="2994" y="558"/>
                      <a:pt x="2994" y="565"/>
                    </a:cubicBezTo>
                    <a:cubicBezTo>
                      <a:pt x="2994" y="572"/>
                      <a:pt x="2999" y="577"/>
                      <a:pt x="3006" y="577"/>
                    </a:cubicBezTo>
                    <a:close/>
                    <a:moveTo>
                      <a:pt x="3046" y="577"/>
                    </a:moveTo>
                    <a:cubicBezTo>
                      <a:pt x="3053" y="577"/>
                      <a:pt x="3059" y="572"/>
                      <a:pt x="3059" y="565"/>
                    </a:cubicBezTo>
                    <a:cubicBezTo>
                      <a:pt x="3059" y="558"/>
                      <a:pt x="3053" y="552"/>
                      <a:pt x="3046" y="552"/>
                    </a:cubicBezTo>
                    <a:cubicBezTo>
                      <a:pt x="3039" y="552"/>
                      <a:pt x="3033" y="558"/>
                      <a:pt x="3033" y="565"/>
                    </a:cubicBezTo>
                    <a:cubicBezTo>
                      <a:pt x="3033" y="572"/>
                      <a:pt x="3039" y="577"/>
                      <a:pt x="3046" y="577"/>
                    </a:cubicBezTo>
                    <a:close/>
                    <a:moveTo>
                      <a:pt x="3085" y="577"/>
                    </a:moveTo>
                    <a:cubicBezTo>
                      <a:pt x="3092" y="577"/>
                      <a:pt x="3098" y="572"/>
                      <a:pt x="3098" y="565"/>
                    </a:cubicBezTo>
                    <a:cubicBezTo>
                      <a:pt x="3098" y="558"/>
                      <a:pt x="3092" y="552"/>
                      <a:pt x="3085" y="552"/>
                    </a:cubicBezTo>
                    <a:cubicBezTo>
                      <a:pt x="3078" y="552"/>
                      <a:pt x="3073" y="558"/>
                      <a:pt x="3073" y="565"/>
                    </a:cubicBezTo>
                    <a:cubicBezTo>
                      <a:pt x="3073" y="572"/>
                      <a:pt x="3078" y="577"/>
                      <a:pt x="3085" y="577"/>
                    </a:cubicBezTo>
                    <a:close/>
                    <a:moveTo>
                      <a:pt x="3282" y="554"/>
                    </a:moveTo>
                    <a:cubicBezTo>
                      <a:pt x="3276" y="554"/>
                      <a:pt x="3272" y="559"/>
                      <a:pt x="3272" y="565"/>
                    </a:cubicBezTo>
                    <a:cubicBezTo>
                      <a:pt x="3272" y="571"/>
                      <a:pt x="3276" y="575"/>
                      <a:pt x="3282" y="575"/>
                    </a:cubicBezTo>
                    <a:cubicBezTo>
                      <a:pt x="3288" y="575"/>
                      <a:pt x="3293" y="571"/>
                      <a:pt x="3293" y="565"/>
                    </a:cubicBezTo>
                    <a:cubicBezTo>
                      <a:pt x="3293" y="559"/>
                      <a:pt x="3288" y="554"/>
                      <a:pt x="3282" y="554"/>
                    </a:cubicBezTo>
                    <a:close/>
                    <a:moveTo>
                      <a:pt x="444" y="617"/>
                    </a:moveTo>
                    <a:cubicBezTo>
                      <a:pt x="451" y="617"/>
                      <a:pt x="457" y="611"/>
                      <a:pt x="457" y="604"/>
                    </a:cubicBezTo>
                    <a:cubicBezTo>
                      <a:pt x="457" y="597"/>
                      <a:pt x="451" y="591"/>
                      <a:pt x="444" y="591"/>
                    </a:cubicBezTo>
                    <a:cubicBezTo>
                      <a:pt x="437" y="591"/>
                      <a:pt x="431" y="597"/>
                      <a:pt x="431" y="604"/>
                    </a:cubicBezTo>
                    <a:cubicBezTo>
                      <a:pt x="431" y="611"/>
                      <a:pt x="437" y="617"/>
                      <a:pt x="444" y="617"/>
                    </a:cubicBezTo>
                    <a:close/>
                    <a:moveTo>
                      <a:pt x="483" y="617"/>
                    </a:moveTo>
                    <a:cubicBezTo>
                      <a:pt x="490" y="617"/>
                      <a:pt x="496" y="611"/>
                      <a:pt x="496" y="604"/>
                    </a:cubicBezTo>
                    <a:cubicBezTo>
                      <a:pt x="496" y="597"/>
                      <a:pt x="490" y="591"/>
                      <a:pt x="483" y="591"/>
                    </a:cubicBezTo>
                    <a:cubicBezTo>
                      <a:pt x="476" y="591"/>
                      <a:pt x="471" y="597"/>
                      <a:pt x="471" y="604"/>
                    </a:cubicBezTo>
                    <a:cubicBezTo>
                      <a:pt x="471" y="611"/>
                      <a:pt x="476" y="617"/>
                      <a:pt x="483" y="617"/>
                    </a:cubicBezTo>
                    <a:close/>
                    <a:moveTo>
                      <a:pt x="523" y="617"/>
                    </a:moveTo>
                    <a:cubicBezTo>
                      <a:pt x="530" y="617"/>
                      <a:pt x="535" y="611"/>
                      <a:pt x="535" y="604"/>
                    </a:cubicBezTo>
                    <a:cubicBezTo>
                      <a:pt x="535" y="597"/>
                      <a:pt x="530" y="591"/>
                      <a:pt x="523" y="591"/>
                    </a:cubicBezTo>
                    <a:cubicBezTo>
                      <a:pt x="516" y="591"/>
                      <a:pt x="510" y="597"/>
                      <a:pt x="510" y="604"/>
                    </a:cubicBezTo>
                    <a:cubicBezTo>
                      <a:pt x="510" y="611"/>
                      <a:pt x="516" y="617"/>
                      <a:pt x="523" y="617"/>
                    </a:cubicBezTo>
                    <a:close/>
                    <a:moveTo>
                      <a:pt x="562" y="617"/>
                    </a:moveTo>
                    <a:cubicBezTo>
                      <a:pt x="569" y="617"/>
                      <a:pt x="575" y="611"/>
                      <a:pt x="575" y="604"/>
                    </a:cubicBezTo>
                    <a:cubicBezTo>
                      <a:pt x="575" y="597"/>
                      <a:pt x="569" y="591"/>
                      <a:pt x="562" y="591"/>
                    </a:cubicBezTo>
                    <a:cubicBezTo>
                      <a:pt x="555" y="591"/>
                      <a:pt x="549" y="597"/>
                      <a:pt x="549" y="604"/>
                    </a:cubicBezTo>
                    <a:cubicBezTo>
                      <a:pt x="549" y="611"/>
                      <a:pt x="555" y="617"/>
                      <a:pt x="562" y="617"/>
                    </a:cubicBezTo>
                    <a:close/>
                    <a:moveTo>
                      <a:pt x="602" y="617"/>
                    </a:moveTo>
                    <a:cubicBezTo>
                      <a:pt x="609" y="617"/>
                      <a:pt x="614" y="611"/>
                      <a:pt x="614" y="604"/>
                    </a:cubicBezTo>
                    <a:cubicBezTo>
                      <a:pt x="614" y="597"/>
                      <a:pt x="609" y="591"/>
                      <a:pt x="602" y="591"/>
                    </a:cubicBezTo>
                    <a:cubicBezTo>
                      <a:pt x="595" y="591"/>
                      <a:pt x="589" y="597"/>
                      <a:pt x="589" y="604"/>
                    </a:cubicBezTo>
                    <a:cubicBezTo>
                      <a:pt x="589" y="611"/>
                      <a:pt x="595" y="617"/>
                      <a:pt x="602" y="617"/>
                    </a:cubicBezTo>
                    <a:close/>
                    <a:moveTo>
                      <a:pt x="641" y="617"/>
                    </a:moveTo>
                    <a:cubicBezTo>
                      <a:pt x="648" y="617"/>
                      <a:pt x="654" y="611"/>
                      <a:pt x="654" y="604"/>
                    </a:cubicBezTo>
                    <a:cubicBezTo>
                      <a:pt x="654" y="597"/>
                      <a:pt x="648" y="591"/>
                      <a:pt x="641" y="591"/>
                    </a:cubicBezTo>
                    <a:cubicBezTo>
                      <a:pt x="634" y="591"/>
                      <a:pt x="628" y="597"/>
                      <a:pt x="628" y="604"/>
                    </a:cubicBezTo>
                    <a:cubicBezTo>
                      <a:pt x="628" y="611"/>
                      <a:pt x="634" y="617"/>
                      <a:pt x="641" y="617"/>
                    </a:cubicBezTo>
                    <a:close/>
                    <a:moveTo>
                      <a:pt x="680" y="617"/>
                    </a:moveTo>
                    <a:cubicBezTo>
                      <a:pt x="687" y="617"/>
                      <a:pt x="693" y="611"/>
                      <a:pt x="693" y="604"/>
                    </a:cubicBezTo>
                    <a:cubicBezTo>
                      <a:pt x="693" y="597"/>
                      <a:pt x="687" y="591"/>
                      <a:pt x="680" y="591"/>
                    </a:cubicBezTo>
                    <a:cubicBezTo>
                      <a:pt x="673" y="591"/>
                      <a:pt x="668" y="597"/>
                      <a:pt x="668" y="604"/>
                    </a:cubicBezTo>
                    <a:cubicBezTo>
                      <a:pt x="668" y="611"/>
                      <a:pt x="673" y="617"/>
                      <a:pt x="680" y="617"/>
                    </a:cubicBezTo>
                    <a:close/>
                    <a:moveTo>
                      <a:pt x="720" y="617"/>
                    </a:moveTo>
                    <a:cubicBezTo>
                      <a:pt x="727" y="617"/>
                      <a:pt x="733" y="611"/>
                      <a:pt x="733" y="604"/>
                    </a:cubicBezTo>
                    <a:cubicBezTo>
                      <a:pt x="733" y="597"/>
                      <a:pt x="727" y="591"/>
                      <a:pt x="720" y="591"/>
                    </a:cubicBezTo>
                    <a:cubicBezTo>
                      <a:pt x="713" y="591"/>
                      <a:pt x="707" y="597"/>
                      <a:pt x="707" y="604"/>
                    </a:cubicBezTo>
                    <a:cubicBezTo>
                      <a:pt x="707" y="611"/>
                      <a:pt x="713" y="617"/>
                      <a:pt x="720" y="617"/>
                    </a:cubicBezTo>
                    <a:close/>
                    <a:moveTo>
                      <a:pt x="759" y="617"/>
                    </a:moveTo>
                    <a:cubicBezTo>
                      <a:pt x="766" y="617"/>
                      <a:pt x="772" y="611"/>
                      <a:pt x="772" y="604"/>
                    </a:cubicBezTo>
                    <a:cubicBezTo>
                      <a:pt x="772" y="597"/>
                      <a:pt x="766" y="591"/>
                      <a:pt x="759" y="591"/>
                    </a:cubicBezTo>
                    <a:cubicBezTo>
                      <a:pt x="752" y="591"/>
                      <a:pt x="747" y="597"/>
                      <a:pt x="747" y="604"/>
                    </a:cubicBezTo>
                    <a:cubicBezTo>
                      <a:pt x="747" y="611"/>
                      <a:pt x="752" y="617"/>
                      <a:pt x="759" y="617"/>
                    </a:cubicBezTo>
                    <a:close/>
                    <a:moveTo>
                      <a:pt x="838" y="617"/>
                    </a:moveTo>
                    <a:cubicBezTo>
                      <a:pt x="845" y="617"/>
                      <a:pt x="851" y="611"/>
                      <a:pt x="851" y="604"/>
                    </a:cubicBezTo>
                    <a:cubicBezTo>
                      <a:pt x="851" y="597"/>
                      <a:pt x="845" y="591"/>
                      <a:pt x="838" y="591"/>
                    </a:cubicBezTo>
                    <a:cubicBezTo>
                      <a:pt x="831" y="591"/>
                      <a:pt x="825" y="597"/>
                      <a:pt x="825" y="604"/>
                    </a:cubicBezTo>
                    <a:cubicBezTo>
                      <a:pt x="825" y="611"/>
                      <a:pt x="831" y="617"/>
                      <a:pt x="838" y="617"/>
                    </a:cubicBezTo>
                    <a:close/>
                    <a:moveTo>
                      <a:pt x="878" y="617"/>
                    </a:moveTo>
                    <a:cubicBezTo>
                      <a:pt x="885" y="617"/>
                      <a:pt x="890" y="611"/>
                      <a:pt x="890" y="604"/>
                    </a:cubicBezTo>
                    <a:cubicBezTo>
                      <a:pt x="890" y="597"/>
                      <a:pt x="885" y="591"/>
                      <a:pt x="878" y="591"/>
                    </a:cubicBezTo>
                    <a:cubicBezTo>
                      <a:pt x="871" y="591"/>
                      <a:pt x="865" y="597"/>
                      <a:pt x="865" y="604"/>
                    </a:cubicBezTo>
                    <a:cubicBezTo>
                      <a:pt x="865" y="611"/>
                      <a:pt x="871" y="617"/>
                      <a:pt x="878" y="617"/>
                    </a:cubicBezTo>
                    <a:close/>
                    <a:moveTo>
                      <a:pt x="917" y="617"/>
                    </a:moveTo>
                    <a:cubicBezTo>
                      <a:pt x="924" y="617"/>
                      <a:pt x="930" y="611"/>
                      <a:pt x="930" y="604"/>
                    </a:cubicBezTo>
                    <a:cubicBezTo>
                      <a:pt x="930" y="597"/>
                      <a:pt x="924" y="591"/>
                      <a:pt x="917" y="591"/>
                    </a:cubicBezTo>
                    <a:cubicBezTo>
                      <a:pt x="910" y="591"/>
                      <a:pt x="904" y="597"/>
                      <a:pt x="904" y="604"/>
                    </a:cubicBezTo>
                    <a:cubicBezTo>
                      <a:pt x="904" y="611"/>
                      <a:pt x="910" y="617"/>
                      <a:pt x="917" y="617"/>
                    </a:cubicBezTo>
                    <a:close/>
                    <a:moveTo>
                      <a:pt x="956" y="617"/>
                    </a:moveTo>
                    <a:cubicBezTo>
                      <a:pt x="963" y="617"/>
                      <a:pt x="969" y="611"/>
                      <a:pt x="969" y="604"/>
                    </a:cubicBezTo>
                    <a:cubicBezTo>
                      <a:pt x="969" y="597"/>
                      <a:pt x="963" y="591"/>
                      <a:pt x="956" y="591"/>
                    </a:cubicBezTo>
                    <a:cubicBezTo>
                      <a:pt x="949" y="591"/>
                      <a:pt x="944" y="597"/>
                      <a:pt x="944" y="604"/>
                    </a:cubicBezTo>
                    <a:cubicBezTo>
                      <a:pt x="944" y="611"/>
                      <a:pt x="949" y="617"/>
                      <a:pt x="956" y="617"/>
                    </a:cubicBezTo>
                    <a:close/>
                    <a:moveTo>
                      <a:pt x="996" y="617"/>
                    </a:moveTo>
                    <a:cubicBezTo>
                      <a:pt x="1003" y="617"/>
                      <a:pt x="1009" y="611"/>
                      <a:pt x="1009" y="604"/>
                    </a:cubicBezTo>
                    <a:cubicBezTo>
                      <a:pt x="1009" y="597"/>
                      <a:pt x="1003" y="591"/>
                      <a:pt x="996" y="591"/>
                    </a:cubicBezTo>
                    <a:cubicBezTo>
                      <a:pt x="989" y="591"/>
                      <a:pt x="983" y="597"/>
                      <a:pt x="983" y="604"/>
                    </a:cubicBezTo>
                    <a:cubicBezTo>
                      <a:pt x="983" y="611"/>
                      <a:pt x="989" y="617"/>
                      <a:pt x="996" y="617"/>
                    </a:cubicBezTo>
                    <a:close/>
                    <a:moveTo>
                      <a:pt x="1035" y="595"/>
                    </a:moveTo>
                    <a:cubicBezTo>
                      <a:pt x="1030" y="595"/>
                      <a:pt x="1026" y="599"/>
                      <a:pt x="1026" y="604"/>
                    </a:cubicBezTo>
                    <a:cubicBezTo>
                      <a:pt x="1026" y="609"/>
                      <a:pt x="1030" y="613"/>
                      <a:pt x="1035" y="613"/>
                    </a:cubicBezTo>
                    <a:cubicBezTo>
                      <a:pt x="1040" y="613"/>
                      <a:pt x="1045" y="609"/>
                      <a:pt x="1045" y="604"/>
                    </a:cubicBezTo>
                    <a:cubicBezTo>
                      <a:pt x="1045" y="599"/>
                      <a:pt x="1040" y="595"/>
                      <a:pt x="1035" y="595"/>
                    </a:cubicBezTo>
                    <a:close/>
                    <a:moveTo>
                      <a:pt x="1101" y="604"/>
                    </a:moveTo>
                    <a:cubicBezTo>
                      <a:pt x="1101" y="611"/>
                      <a:pt x="1107" y="617"/>
                      <a:pt x="1114" y="617"/>
                    </a:cubicBezTo>
                    <a:cubicBezTo>
                      <a:pt x="1121" y="617"/>
                      <a:pt x="1127" y="611"/>
                      <a:pt x="1127" y="604"/>
                    </a:cubicBezTo>
                    <a:cubicBezTo>
                      <a:pt x="1127" y="597"/>
                      <a:pt x="1121" y="591"/>
                      <a:pt x="1114" y="591"/>
                    </a:cubicBezTo>
                    <a:cubicBezTo>
                      <a:pt x="1107" y="591"/>
                      <a:pt x="1101" y="597"/>
                      <a:pt x="1101" y="604"/>
                    </a:cubicBezTo>
                    <a:close/>
                    <a:moveTo>
                      <a:pt x="1144" y="604"/>
                    </a:moveTo>
                    <a:cubicBezTo>
                      <a:pt x="1144" y="609"/>
                      <a:pt x="1148" y="613"/>
                      <a:pt x="1154" y="613"/>
                    </a:cubicBezTo>
                    <a:cubicBezTo>
                      <a:pt x="1159" y="613"/>
                      <a:pt x="1163" y="609"/>
                      <a:pt x="1163" y="604"/>
                    </a:cubicBezTo>
                    <a:cubicBezTo>
                      <a:pt x="1163" y="599"/>
                      <a:pt x="1159" y="595"/>
                      <a:pt x="1154" y="595"/>
                    </a:cubicBezTo>
                    <a:cubicBezTo>
                      <a:pt x="1148" y="595"/>
                      <a:pt x="1144" y="599"/>
                      <a:pt x="1144" y="604"/>
                    </a:cubicBezTo>
                    <a:close/>
                    <a:moveTo>
                      <a:pt x="1666" y="591"/>
                    </a:moveTo>
                    <a:cubicBezTo>
                      <a:pt x="1659" y="591"/>
                      <a:pt x="1653" y="597"/>
                      <a:pt x="1653" y="604"/>
                    </a:cubicBezTo>
                    <a:cubicBezTo>
                      <a:pt x="1653" y="611"/>
                      <a:pt x="1659" y="617"/>
                      <a:pt x="1666" y="617"/>
                    </a:cubicBezTo>
                    <a:cubicBezTo>
                      <a:pt x="1673" y="617"/>
                      <a:pt x="1679" y="611"/>
                      <a:pt x="1679" y="604"/>
                    </a:cubicBezTo>
                    <a:cubicBezTo>
                      <a:pt x="1679" y="597"/>
                      <a:pt x="1673" y="591"/>
                      <a:pt x="1666" y="591"/>
                    </a:cubicBezTo>
                    <a:close/>
                    <a:moveTo>
                      <a:pt x="1705" y="617"/>
                    </a:moveTo>
                    <a:cubicBezTo>
                      <a:pt x="1712" y="617"/>
                      <a:pt x="1718" y="611"/>
                      <a:pt x="1718" y="604"/>
                    </a:cubicBezTo>
                    <a:cubicBezTo>
                      <a:pt x="1718" y="597"/>
                      <a:pt x="1712" y="591"/>
                      <a:pt x="1705" y="591"/>
                    </a:cubicBezTo>
                    <a:cubicBezTo>
                      <a:pt x="1698" y="591"/>
                      <a:pt x="1693" y="597"/>
                      <a:pt x="1693" y="604"/>
                    </a:cubicBezTo>
                    <a:cubicBezTo>
                      <a:pt x="1693" y="611"/>
                      <a:pt x="1698" y="617"/>
                      <a:pt x="1705" y="617"/>
                    </a:cubicBezTo>
                    <a:close/>
                    <a:moveTo>
                      <a:pt x="1745" y="617"/>
                    </a:moveTo>
                    <a:cubicBezTo>
                      <a:pt x="1752" y="617"/>
                      <a:pt x="1758" y="611"/>
                      <a:pt x="1758" y="604"/>
                    </a:cubicBezTo>
                    <a:cubicBezTo>
                      <a:pt x="1758" y="597"/>
                      <a:pt x="1752" y="591"/>
                      <a:pt x="1745" y="591"/>
                    </a:cubicBezTo>
                    <a:cubicBezTo>
                      <a:pt x="1738" y="591"/>
                      <a:pt x="1732" y="597"/>
                      <a:pt x="1732" y="604"/>
                    </a:cubicBezTo>
                    <a:cubicBezTo>
                      <a:pt x="1732" y="611"/>
                      <a:pt x="1738" y="617"/>
                      <a:pt x="1745" y="617"/>
                    </a:cubicBezTo>
                    <a:close/>
                    <a:moveTo>
                      <a:pt x="1784" y="617"/>
                    </a:moveTo>
                    <a:cubicBezTo>
                      <a:pt x="1791" y="617"/>
                      <a:pt x="1797" y="611"/>
                      <a:pt x="1797" y="604"/>
                    </a:cubicBezTo>
                    <a:cubicBezTo>
                      <a:pt x="1797" y="597"/>
                      <a:pt x="1791" y="591"/>
                      <a:pt x="1784" y="591"/>
                    </a:cubicBezTo>
                    <a:cubicBezTo>
                      <a:pt x="1777" y="591"/>
                      <a:pt x="1772" y="597"/>
                      <a:pt x="1772" y="604"/>
                    </a:cubicBezTo>
                    <a:cubicBezTo>
                      <a:pt x="1772" y="611"/>
                      <a:pt x="1777" y="617"/>
                      <a:pt x="1784" y="617"/>
                    </a:cubicBezTo>
                    <a:close/>
                    <a:moveTo>
                      <a:pt x="1824" y="617"/>
                    </a:moveTo>
                    <a:cubicBezTo>
                      <a:pt x="1831" y="617"/>
                      <a:pt x="1836" y="611"/>
                      <a:pt x="1836" y="604"/>
                    </a:cubicBezTo>
                    <a:cubicBezTo>
                      <a:pt x="1836" y="597"/>
                      <a:pt x="1831" y="591"/>
                      <a:pt x="1824" y="591"/>
                    </a:cubicBezTo>
                    <a:cubicBezTo>
                      <a:pt x="1817" y="591"/>
                      <a:pt x="1811" y="597"/>
                      <a:pt x="1811" y="604"/>
                    </a:cubicBezTo>
                    <a:cubicBezTo>
                      <a:pt x="1811" y="611"/>
                      <a:pt x="1817" y="617"/>
                      <a:pt x="1824" y="617"/>
                    </a:cubicBezTo>
                    <a:close/>
                    <a:moveTo>
                      <a:pt x="1863" y="617"/>
                    </a:moveTo>
                    <a:cubicBezTo>
                      <a:pt x="1870" y="617"/>
                      <a:pt x="1876" y="611"/>
                      <a:pt x="1876" y="604"/>
                    </a:cubicBezTo>
                    <a:cubicBezTo>
                      <a:pt x="1876" y="597"/>
                      <a:pt x="1870" y="591"/>
                      <a:pt x="1863" y="591"/>
                    </a:cubicBezTo>
                    <a:cubicBezTo>
                      <a:pt x="1856" y="591"/>
                      <a:pt x="1850" y="597"/>
                      <a:pt x="1850" y="604"/>
                    </a:cubicBezTo>
                    <a:cubicBezTo>
                      <a:pt x="1850" y="611"/>
                      <a:pt x="1856" y="617"/>
                      <a:pt x="1863" y="617"/>
                    </a:cubicBezTo>
                    <a:close/>
                    <a:moveTo>
                      <a:pt x="1903" y="617"/>
                    </a:moveTo>
                    <a:cubicBezTo>
                      <a:pt x="1910" y="617"/>
                      <a:pt x="1915" y="611"/>
                      <a:pt x="1915" y="604"/>
                    </a:cubicBezTo>
                    <a:cubicBezTo>
                      <a:pt x="1915" y="597"/>
                      <a:pt x="1910" y="591"/>
                      <a:pt x="1903" y="591"/>
                    </a:cubicBezTo>
                    <a:cubicBezTo>
                      <a:pt x="1896" y="591"/>
                      <a:pt x="1890" y="597"/>
                      <a:pt x="1890" y="604"/>
                    </a:cubicBezTo>
                    <a:cubicBezTo>
                      <a:pt x="1890" y="611"/>
                      <a:pt x="1896" y="617"/>
                      <a:pt x="1903" y="617"/>
                    </a:cubicBezTo>
                    <a:close/>
                    <a:moveTo>
                      <a:pt x="1942" y="617"/>
                    </a:moveTo>
                    <a:cubicBezTo>
                      <a:pt x="1949" y="617"/>
                      <a:pt x="1955" y="611"/>
                      <a:pt x="1955" y="604"/>
                    </a:cubicBezTo>
                    <a:cubicBezTo>
                      <a:pt x="1955" y="597"/>
                      <a:pt x="1949" y="591"/>
                      <a:pt x="1942" y="591"/>
                    </a:cubicBezTo>
                    <a:cubicBezTo>
                      <a:pt x="1935" y="591"/>
                      <a:pt x="1929" y="597"/>
                      <a:pt x="1929" y="604"/>
                    </a:cubicBezTo>
                    <a:cubicBezTo>
                      <a:pt x="1929" y="611"/>
                      <a:pt x="1935" y="617"/>
                      <a:pt x="1942" y="617"/>
                    </a:cubicBezTo>
                    <a:close/>
                    <a:moveTo>
                      <a:pt x="1981" y="617"/>
                    </a:moveTo>
                    <a:cubicBezTo>
                      <a:pt x="1988" y="617"/>
                      <a:pt x="1994" y="611"/>
                      <a:pt x="1994" y="604"/>
                    </a:cubicBezTo>
                    <a:cubicBezTo>
                      <a:pt x="1994" y="597"/>
                      <a:pt x="1988" y="591"/>
                      <a:pt x="1981" y="591"/>
                    </a:cubicBezTo>
                    <a:cubicBezTo>
                      <a:pt x="1974" y="591"/>
                      <a:pt x="1969" y="597"/>
                      <a:pt x="1969" y="604"/>
                    </a:cubicBezTo>
                    <a:cubicBezTo>
                      <a:pt x="1969" y="611"/>
                      <a:pt x="1974" y="617"/>
                      <a:pt x="1981" y="617"/>
                    </a:cubicBezTo>
                    <a:close/>
                    <a:moveTo>
                      <a:pt x="2021" y="617"/>
                    </a:moveTo>
                    <a:cubicBezTo>
                      <a:pt x="2028" y="617"/>
                      <a:pt x="2034" y="611"/>
                      <a:pt x="2034" y="604"/>
                    </a:cubicBezTo>
                    <a:cubicBezTo>
                      <a:pt x="2034" y="597"/>
                      <a:pt x="2028" y="591"/>
                      <a:pt x="2021" y="591"/>
                    </a:cubicBezTo>
                    <a:cubicBezTo>
                      <a:pt x="2014" y="591"/>
                      <a:pt x="2008" y="597"/>
                      <a:pt x="2008" y="604"/>
                    </a:cubicBezTo>
                    <a:cubicBezTo>
                      <a:pt x="2008" y="611"/>
                      <a:pt x="2014" y="617"/>
                      <a:pt x="2021" y="617"/>
                    </a:cubicBezTo>
                    <a:close/>
                    <a:moveTo>
                      <a:pt x="2060" y="617"/>
                    </a:moveTo>
                    <a:cubicBezTo>
                      <a:pt x="2067" y="617"/>
                      <a:pt x="2073" y="611"/>
                      <a:pt x="2073" y="604"/>
                    </a:cubicBezTo>
                    <a:cubicBezTo>
                      <a:pt x="2073" y="597"/>
                      <a:pt x="2067" y="591"/>
                      <a:pt x="2060" y="591"/>
                    </a:cubicBezTo>
                    <a:cubicBezTo>
                      <a:pt x="2053" y="591"/>
                      <a:pt x="2048" y="597"/>
                      <a:pt x="2048" y="604"/>
                    </a:cubicBezTo>
                    <a:cubicBezTo>
                      <a:pt x="2048" y="611"/>
                      <a:pt x="2053" y="617"/>
                      <a:pt x="2060" y="617"/>
                    </a:cubicBezTo>
                    <a:close/>
                    <a:moveTo>
                      <a:pt x="2100" y="617"/>
                    </a:moveTo>
                    <a:cubicBezTo>
                      <a:pt x="2107" y="617"/>
                      <a:pt x="2112" y="611"/>
                      <a:pt x="2112" y="604"/>
                    </a:cubicBezTo>
                    <a:cubicBezTo>
                      <a:pt x="2112" y="597"/>
                      <a:pt x="2107" y="591"/>
                      <a:pt x="2100" y="591"/>
                    </a:cubicBezTo>
                    <a:cubicBezTo>
                      <a:pt x="2093" y="591"/>
                      <a:pt x="2087" y="597"/>
                      <a:pt x="2087" y="604"/>
                    </a:cubicBezTo>
                    <a:cubicBezTo>
                      <a:pt x="2087" y="611"/>
                      <a:pt x="2093" y="617"/>
                      <a:pt x="2100" y="617"/>
                    </a:cubicBezTo>
                    <a:close/>
                    <a:moveTo>
                      <a:pt x="2139" y="617"/>
                    </a:moveTo>
                    <a:cubicBezTo>
                      <a:pt x="2146" y="617"/>
                      <a:pt x="2152" y="611"/>
                      <a:pt x="2152" y="604"/>
                    </a:cubicBezTo>
                    <a:cubicBezTo>
                      <a:pt x="2152" y="597"/>
                      <a:pt x="2146" y="591"/>
                      <a:pt x="2139" y="591"/>
                    </a:cubicBezTo>
                    <a:cubicBezTo>
                      <a:pt x="2132" y="591"/>
                      <a:pt x="2126" y="597"/>
                      <a:pt x="2126" y="604"/>
                    </a:cubicBezTo>
                    <a:cubicBezTo>
                      <a:pt x="2126" y="611"/>
                      <a:pt x="2132" y="617"/>
                      <a:pt x="2139" y="617"/>
                    </a:cubicBezTo>
                    <a:close/>
                    <a:moveTo>
                      <a:pt x="2179" y="617"/>
                    </a:moveTo>
                    <a:cubicBezTo>
                      <a:pt x="2186" y="617"/>
                      <a:pt x="2191" y="611"/>
                      <a:pt x="2191" y="604"/>
                    </a:cubicBezTo>
                    <a:cubicBezTo>
                      <a:pt x="2191" y="597"/>
                      <a:pt x="2186" y="591"/>
                      <a:pt x="2179" y="591"/>
                    </a:cubicBezTo>
                    <a:cubicBezTo>
                      <a:pt x="2171" y="591"/>
                      <a:pt x="2166" y="597"/>
                      <a:pt x="2166" y="604"/>
                    </a:cubicBezTo>
                    <a:cubicBezTo>
                      <a:pt x="2166" y="611"/>
                      <a:pt x="2171" y="617"/>
                      <a:pt x="2179" y="617"/>
                    </a:cubicBezTo>
                    <a:close/>
                    <a:moveTo>
                      <a:pt x="2218" y="617"/>
                    </a:moveTo>
                    <a:cubicBezTo>
                      <a:pt x="2225" y="617"/>
                      <a:pt x="2231" y="611"/>
                      <a:pt x="2231" y="604"/>
                    </a:cubicBezTo>
                    <a:cubicBezTo>
                      <a:pt x="2231" y="597"/>
                      <a:pt x="2225" y="591"/>
                      <a:pt x="2218" y="591"/>
                    </a:cubicBezTo>
                    <a:cubicBezTo>
                      <a:pt x="2211" y="591"/>
                      <a:pt x="2205" y="597"/>
                      <a:pt x="2205" y="604"/>
                    </a:cubicBezTo>
                    <a:cubicBezTo>
                      <a:pt x="2205" y="611"/>
                      <a:pt x="2211" y="617"/>
                      <a:pt x="2218" y="617"/>
                    </a:cubicBezTo>
                    <a:close/>
                    <a:moveTo>
                      <a:pt x="2257" y="617"/>
                    </a:moveTo>
                    <a:cubicBezTo>
                      <a:pt x="2264" y="617"/>
                      <a:pt x="2270" y="611"/>
                      <a:pt x="2270" y="604"/>
                    </a:cubicBezTo>
                    <a:cubicBezTo>
                      <a:pt x="2270" y="597"/>
                      <a:pt x="2264" y="591"/>
                      <a:pt x="2257" y="591"/>
                    </a:cubicBezTo>
                    <a:cubicBezTo>
                      <a:pt x="2250" y="591"/>
                      <a:pt x="2245" y="597"/>
                      <a:pt x="2245" y="604"/>
                    </a:cubicBezTo>
                    <a:cubicBezTo>
                      <a:pt x="2245" y="611"/>
                      <a:pt x="2250" y="617"/>
                      <a:pt x="2257" y="617"/>
                    </a:cubicBezTo>
                    <a:close/>
                    <a:moveTo>
                      <a:pt x="2297" y="617"/>
                    </a:moveTo>
                    <a:cubicBezTo>
                      <a:pt x="2304" y="617"/>
                      <a:pt x="2310" y="611"/>
                      <a:pt x="2310" y="604"/>
                    </a:cubicBezTo>
                    <a:cubicBezTo>
                      <a:pt x="2310" y="597"/>
                      <a:pt x="2304" y="591"/>
                      <a:pt x="2297" y="591"/>
                    </a:cubicBezTo>
                    <a:cubicBezTo>
                      <a:pt x="2290" y="591"/>
                      <a:pt x="2284" y="597"/>
                      <a:pt x="2284" y="604"/>
                    </a:cubicBezTo>
                    <a:cubicBezTo>
                      <a:pt x="2284" y="611"/>
                      <a:pt x="2290" y="617"/>
                      <a:pt x="2297" y="617"/>
                    </a:cubicBezTo>
                    <a:close/>
                    <a:moveTo>
                      <a:pt x="2336" y="617"/>
                    </a:moveTo>
                    <a:cubicBezTo>
                      <a:pt x="2343" y="617"/>
                      <a:pt x="2349" y="611"/>
                      <a:pt x="2349" y="604"/>
                    </a:cubicBezTo>
                    <a:cubicBezTo>
                      <a:pt x="2349" y="597"/>
                      <a:pt x="2343" y="591"/>
                      <a:pt x="2336" y="591"/>
                    </a:cubicBezTo>
                    <a:cubicBezTo>
                      <a:pt x="2329" y="591"/>
                      <a:pt x="2323" y="597"/>
                      <a:pt x="2323" y="604"/>
                    </a:cubicBezTo>
                    <a:cubicBezTo>
                      <a:pt x="2323" y="611"/>
                      <a:pt x="2329" y="617"/>
                      <a:pt x="2336" y="617"/>
                    </a:cubicBezTo>
                    <a:close/>
                    <a:moveTo>
                      <a:pt x="2376" y="617"/>
                    </a:moveTo>
                    <a:cubicBezTo>
                      <a:pt x="2383" y="617"/>
                      <a:pt x="2388" y="611"/>
                      <a:pt x="2388" y="604"/>
                    </a:cubicBezTo>
                    <a:cubicBezTo>
                      <a:pt x="2388" y="597"/>
                      <a:pt x="2383" y="591"/>
                      <a:pt x="2376" y="591"/>
                    </a:cubicBezTo>
                    <a:cubicBezTo>
                      <a:pt x="2369" y="591"/>
                      <a:pt x="2363" y="597"/>
                      <a:pt x="2363" y="604"/>
                    </a:cubicBezTo>
                    <a:cubicBezTo>
                      <a:pt x="2363" y="611"/>
                      <a:pt x="2369" y="617"/>
                      <a:pt x="2376" y="617"/>
                    </a:cubicBezTo>
                    <a:close/>
                    <a:moveTo>
                      <a:pt x="2415" y="617"/>
                    </a:moveTo>
                    <a:cubicBezTo>
                      <a:pt x="2422" y="617"/>
                      <a:pt x="2428" y="611"/>
                      <a:pt x="2428" y="604"/>
                    </a:cubicBezTo>
                    <a:cubicBezTo>
                      <a:pt x="2428" y="597"/>
                      <a:pt x="2422" y="591"/>
                      <a:pt x="2415" y="591"/>
                    </a:cubicBezTo>
                    <a:cubicBezTo>
                      <a:pt x="2408" y="591"/>
                      <a:pt x="2402" y="597"/>
                      <a:pt x="2402" y="604"/>
                    </a:cubicBezTo>
                    <a:cubicBezTo>
                      <a:pt x="2402" y="611"/>
                      <a:pt x="2408" y="617"/>
                      <a:pt x="2415" y="617"/>
                    </a:cubicBezTo>
                    <a:close/>
                    <a:moveTo>
                      <a:pt x="2455" y="617"/>
                    </a:moveTo>
                    <a:cubicBezTo>
                      <a:pt x="2462" y="617"/>
                      <a:pt x="2467" y="611"/>
                      <a:pt x="2467" y="604"/>
                    </a:cubicBezTo>
                    <a:cubicBezTo>
                      <a:pt x="2467" y="597"/>
                      <a:pt x="2462" y="591"/>
                      <a:pt x="2455" y="591"/>
                    </a:cubicBezTo>
                    <a:cubicBezTo>
                      <a:pt x="2447" y="591"/>
                      <a:pt x="2442" y="597"/>
                      <a:pt x="2442" y="604"/>
                    </a:cubicBezTo>
                    <a:cubicBezTo>
                      <a:pt x="2442" y="611"/>
                      <a:pt x="2447" y="617"/>
                      <a:pt x="2455" y="617"/>
                    </a:cubicBezTo>
                    <a:close/>
                    <a:moveTo>
                      <a:pt x="2494" y="617"/>
                    </a:moveTo>
                    <a:cubicBezTo>
                      <a:pt x="2501" y="617"/>
                      <a:pt x="2507" y="611"/>
                      <a:pt x="2507" y="604"/>
                    </a:cubicBezTo>
                    <a:cubicBezTo>
                      <a:pt x="2507" y="597"/>
                      <a:pt x="2501" y="591"/>
                      <a:pt x="2494" y="591"/>
                    </a:cubicBezTo>
                    <a:cubicBezTo>
                      <a:pt x="2487" y="591"/>
                      <a:pt x="2481" y="597"/>
                      <a:pt x="2481" y="604"/>
                    </a:cubicBezTo>
                    <a:cubicBezTo>
                      <a:pt x="2481" y="611"/>
                      <a:pt x="2487" y="617"/>
                      <a:pt x="2494" y="617"/>
                    </a:cubicBezTo>
                    <a:close/>
                    <a:moveTo>
                      <a:pt x="2533" y="617"/>
                    </a:moveTo>
                    <a:cubicBezTo>
                      <a:pt x="2540" y="617"/>
                      <a:pt x="2546" y="611"/>
                      <a:pt x="2546" y="604"/>
                    </a:cubicBezTo>
                    <a:cubicBezTo>
                      <a:pt x="2546" y="597"/>
                      <a:pt x="2540" y="591"/>
                      <a:pt x="2533" y="591"/>
                    </a:cubicBezTo>
                    <a:cubicBezTo>
                      <a:pt x="2526" y="591"/>
                      <a:pt x="2521" y="597"/>
                      <a:pt x="2521" y="604"/>
                    </a:cubicBezTo>
                    <a:cubicBezTo>
                      <a:pt x="2521" y="611"/>
                      <a:pt x="2526" y="617"/>
                      <a:pt x="2533" y="617"/>
                    </a:cubicBezTo>
                    <a:close/>
                    <a:moveTo>
                      <a:pt x="2573" y="617"/>
                    </a:moveTo>
                    <a:cubicBezTo>
                      <a:pt x="2580" y="617"/>
                      <a:pt x="2586" y="611"/>
                      <a:pt x="2586" y="604"/>
                    </a:cubicBezTo>
                    <a:cubicBezTo>
                      <a:pt x="2586" y="597"/>
                      <a:pt x="2580" y="591"/>
                      <a:pt x="2573" y="591"/>
                    </a:cubicBezTo>
                    <a:cubicBezTo>
                      <a:pt x="2566" y="591"/>
                      <a:pt x="2560" y="597"/>
                      <a:pt x="2560" y="604"/>
                    </a:cubicBezTo>
                    <a:cubicBezTo>
                      <a:pt x="2560" y="611"/>
                      <a:pt x="2566" y="617"/>
                      <a:pt x="2573" y="617"/>
                    </a:cubicBezTo>
                    <a:close/>
                    <a:moveTo>
                      <a:pt x="2612" y="617"/>
                    </a:moveTo>
                    <a:cubicBezTo>
                      <a:pt x="2619" y="617"/>
                      <a:pt x="2625" y="611"/>
                      <a:pt x="2625" y="604"/>
                    </a:cubicBezTo>
                    <a:cubicBezTo>
                      <a:pt x="2625" y="597"/>
                      <a:pt x="2619" y="591"/>
                      <a:pt x="2612" y="591"/>
                    </a:cubicBezTo>
                    <a:cubicBezTo>
                      <a:pt x="2605" y="591"/>
                      <a:pt x="2599" y="597"/>
                      <a:pt x="2599" y="604"/>
                    </a:cubicBezTo>
                    <a:cubicBezTo>
                      <a:pt x="2599" y="611"/>
                      <a:pt x="2605" y="617"/>
                      <a:pt x="2612" y="617"/>
                    </a:cubicBezTo>
                    <a:close/>
                    <a:moveTo>
                      <a:pt x="2652" y="617"/>
                    </a:moveTo>
                    <a:cubicBezTo>
                      <a:pt x="2659" y="617"/>
                      <a:pt x="2664" y="611"/>
                      <a:pt x="2664" y="604"/>
                    </a:cubicBezTo>
                    <a:cubicBezTo>
                      <a:pt x="2664" y="597"/>
                      <a:pt x="2659" y="591"/>
                      <a:pt x="2652" y="591"/>
                    </a:cubicBezTo>
                    <a:cubicBezTo>
                      <a:pt x="2645" y="591"/>
                      <a:pt x="2639" y="597"/>
                      <a:pt x="2639" y="604"/>
                    </a:cubicBezTo>
                    <a:cubicBezTo>
                      <a:pt x="2639" y="611"/>
                      <a:pt x="2645" y="617"/>
                      <a:pt x="2652" y="617"/>
                    </a:cubicBezTo>
                    <a:close/>
                    <a:moveTo>
                      <a:pt x="2691" y="617"/>
                    </a:moveTo>
                    <a:cubicBezTo>
                      <a:pt x="2698" y="617"/>
                      <a:pt x="2704" y="611"/>
                      <a:pt x="2704" y="604"/>
                    </a:cubicBezTo>
                    <a:cubicBezTo>
                      <a:pt x="2704" y="597"/>
                      <a:pt x="2698" y="591"/>
                      <a:pt x="2691" y="591"/>
                    </a:cubicBezTo>
                    <a:cubicBezTo>
                      <a:pt x="2684" y="591"/>
                      <a:pt x="2678" y="597"/>
                      <a:pt x="2678" y="604"/>
                    </a:cubicBezTo>
                    <a:cubicBezTo>
                      <a:pt x="2678" y="611"/>
                      <a:pt x="2684" y="617"/>
                      <a:pt x="2691" y="617"/>
                    </a:cubicBezTo>
                    <a:close/>
                    <a:moveTo>
                      <a:pt x="2730" y="617"/>
                    </a:moveTo>
                    <a:cubicBezTo>
                      <a:pt x="2738" y="617"/>
                      <a:pt x="2743" y="611"/>
                      <a:pt x="2743" y="604"/>
                    </a:cubicBezTo>
                    <a:cubicBezTo>
                      <a:pt x="2743" y="597"/>
                      <a:pt x="2738" y="591"/>
                      <a:pt x="2730" y="591"/>
                    </a:cubicBezTo>
                    <a:cubicBezTo>
                      <a:pt x="2723" y="591"/>
                      <a:pt x="2718" y="597"/>
                      <a:pt x="2718" y="604"/>
                    </a:cubicBezTo>
                    <a:cubicBezTo>
                      <a:pt x="2718" y="611"/>
                      <a:pt x="2723" y="617"/>
                      <a:pt x="2730" y="617"/>
                    </a:cubicBezTo>
                    <a:close/>
                    <a:moveTo>
                      <a:pt x="2770" y="617"/>
                    </a:moveTo>
                    <a:cubicBezTo>
                      <a:pt x="2777" y="617"/>
                      <a:pt x="2783" y="611"/>
                      <a:pt x="2783" y="604"/>
                    </a:cubicBezTo>
                    <a:cubicBezTo>
                      <a:pt x="2783" y="597"/>
                      <a:pt x="2777" y="591"/>
                      <a:pt x="2770" y="591"/>
                    </a:cubicBezTo>
                    <a:cubicBezTo>
                      <a:pt x="2763" y="591"/>
                      <a:pt x="2757" y="597"/>
                      <a:pt x="2757" y="604"/>
                    </a:cubicBezTo>
                    <a:cubicBezTo>
                      <a:pt x="2757" y="611"/>
                      <a:pt x="2763" y="617"/>
                      <a:pt x="2770" y="617"/>
                    </a:cubicBezTo>
                    <a:close/>
                    <a:moveTo>
                      <a:pt x="2809" y="617"/>
                    </a:moveTo>
                    <a:cubicBezTo>
                      <a:pt x="2816" y="617"/>
                      <a:pt x="2822" y="611"/>
                      <a:pt x="2822" y="604"/>
                    </a:cubicBezTo>
                    <a:cubicBezTo>
                      <a:pt x="2822" y="597"/>
                      <a:pt x="2816" y="591"/>
                      <a:pt x="2809" y="591"/>
                    </a:cubicBezTo>
                    <a:cubicBezTo>
                      <a:pt x="2802" y="591"/>
                      <a:pt x="2797" y="597"/>
                      <a:pt x="2797" y="604"/>
                    </a:cubicBezTo>
                    <a:cubicBezTo>
                      <a:pt x="2797" y="611"/>
                      <a:pt x="2802" y="617"/>
                      <a:pt x="2809" y="617"/>
                    </a:cubicBezTo>
                    <a:close/>
                    <a:moveTo>
                      <a:pt x="2849" y="617"/>
                    </a:moveTo>
                    <a:cubicBezTo>
                      <a:pt x="2856" y="617"/>
                      <a:pt x="2861" y="611"/>
                      <a:pt x="2861" y="604"/>
                    </a:cubicBezTo>
                    <a:cubicBezTo>
                      <a:pt x="2861" y="597"/>
                      <a:pt x="2856" y="591"/>
                      <a:pt x="2849" y="591"/>
                    </a:cubicBezTo>
                    <a:cubicBezTo>
                      <a:pt x="2842" y="591"/>
                      <a:pt x="2836" y="597"/>
                      <a:pt x="2836" y="604"/>
                    </a:cubicBezTo>
                    <a:cubicBezTo>
                      <a:pt x="2836" y="611"/>
                      <a:pt x="2842" y="617"/>
                      <a:pt x="2849" y="617"/>
                    </a:cubicBezTo>
                    <a:close/>
                    <a:moveTo>
                      <a:pt x="2888" y="617"/>
                    </a:moveTo>
                    <a:cubicBezTo>
                      <a:pt x="2895" y="617"/>
                      <a:pt x="2901" y="611"/>
                      <a:pt x="2901" y="604"/>
                    </a:cubicBezTo>
                    <a:cubicBezTo>
                      <a:pt x="2901" y="597"/>
                      <a:pt x="2895" y="591"/>
                      <a:pt x="2888" y="591"/>
                    </a:cubicBezTo>
                    <a:cubicBezTo>
                      <a:pt x="2881" y="591"/>
                      <a:pt x="2875" y="597"/>
                      <a:pt x="2875" y="604"/>
                    </a:cubicBezTo>
                    <a:cubicBezTo>
                      <a:pt x="2875" y="611"/>
                      <a:pt x="2881" y="617"/>
                      <a:pt x="2888" y="617"/>
                    </a:cubicBezTo>
                    <a:close/>
                    <a:moveTo>
                      <a:pt x="2928" y="617"/>
                    </a:moveTo>
                    <a:cubicBezTo>
                      <a:pt x="2935" y="617"/>
                      <a:pt x="2940" y="611"/>
                      <a:pt x="2940" y="604"/>
                    </a:cubicBezTo>
                    <a:cubicBezTo>
                      <a:pt x="2940" y="597"/>
                      <a:pt x="2935" y="591"/>
                      <a:pt x="2928" y="591"/>
                    </a:cubicBezTo>
                    <a:cubicBezTo>
                      <a:pt x="2921" y="591"/>
                      <a:pt x="2915" y="597"/>
                      <a:pt x="2915" y="604"/>
                    </a:cubicBezTo>
                    <a:cubicBezTo>
                      <a:pt x="2915" y="611"/>
                      <a:pt x="2921" y="617"/>
                      <a:pt x="2928" y="617"/>
                    </a:cubicBezTo>
                    <a:close/>
                    <a:moveTo>
                      <a:pt x="2967" y="617"/>
                    </a:moveTo>
                    <a:cubicBezTo>
                      <a:pt x="2974" y="617"/>
                      <a:pt x="2980" y="611"/>
                      <a:pt x="2980" y="604"/>
                    </a:cubicBezTo>
                    <a:cubicBezTo>
                      <a:pt x="2980" y="597"/>
                      <a:pt x="2974" y="591"/>
                      <a:pt x="2967" y="591"/>
                    </a:cubicBezTo>
                    <a:cubicBezTo>
                      <a:pt x="2960" y="591"/>
                      <a:pt x="2954" y="597"/>
                      <a:pt x="2954" y="604"/>
                    </a:cubicBezTo>
                    <a:cubicBezTo>
                      <a:pt x="2954" y="611"/>
                      <a:pt x="2960" y="617"/>
                      <a:pt x="2967" y="617"/>
                    </a:cubicBezTo>
                    <a:close/>
                    <a:moveTo>
                      <a:pt x="3006" y="617"/>
                    </a:moveTo>
                    <a:cubicBezTo>
                      <a:pt x="3013" y="617"/>
                      <a:pt x="3019" y="611"/>
                      <a:pt x="3019" y="604"/>
                    </a:cubicBezTo>
                    <a:cubicBezTo>
                      <a:pt x="3019" y="597"/>
                      <a:pt x="3013" y="591"/>
                      <a:pt x="3006" y="591"/>
                    </a:cubicBezTo>
                    <a:cubicBezTo>
                      <a:pt x="2999" y="591"/>
                      <a:pt x="2994" y="597"/>
                      <a:pt x="2994" y="604"/>
                    </a:cubicBezTo>
                    <a:cubicBezTo>
                      <a:pt x="2994" y="611"/>
                      <a:pt x="2999" y="617"/>
                      <a:pt x="3006" y="617"/>
                    </a:cubicBezTo>
                    <a:close/>
                    <a:moveTo>
                      <a:pt x="3046" y="617"/>
                    </a:moveTo>
                    <a:cubicBezTo>
                      <a:pt x="3053" y="617"/>
                      <a:pt x="3059" y="611"/>
                      <a:pt x="3059" y="604"/>
                    </a:cubicBezTo>
                    <a:cubicBezTo>
                      <a:pt x="3059" y="597"/>
                      <a:pt x="3053" y="591"/>
                      <a:pt x="3046" y="591"/>
                    </a:cubicBezTo>
                    <a:cubicBezTo>
                      <a:pt x="3039" y="591"/>
                      <a:pt x="3033" y="597"/>
                      <a:pt x="3033" y="604"/>
                    </a:cubicBezTo>
                    <a:cubicBezTo>
                      <a:pt x="3033" y="611"/>
                      <a:pt x="3039" y="617"/>
                      <a:pt x="3046" y="617"/>
                    </a:cubicBezTo>
                    <a:close/>
                    <a:moveTo>
                      <a:pt x="3085" y="617"/>
                    </a:moveTo>
                    <a:cubicBezTo>
                      <a:pt x="3092" y="617"/>
                      <a:pt x="3098" y="611"/>
                      <a:pt x="3098" y="604"/>
                    </a:cubicBezTo>
                    <a:cubicBezTo>
                      <a:pt x="3098" y="597"/>
                      <a:pt x="3092" y="591"/>
                      <a:pt x="3085" y="591"/>
                    </a:cubicBezTo>
                    <a:cubicBezTo>
                      <a:pt x="3078" y="591"/>
                      <a:pt x="3073" y="597"/>
                      <a:pt x="3073" y="604"/>
                    </a:cubicBezTo>
                    <a:cubicBezTo>
                      <a:pt x="3073" y="611"/>
                      <a:pt x="3078" y="617"/>
                      <a:pt x="3085" y="617"/>
                    </a:cubicBezTo>
                    <a:close/>
                    <a:moveTo>
                      <a:pt x="444" y="656"/>
                    </a:moveTo>
                    <a:cubicBezTo>
                      <a:pt x="451" y="656"/>
                      <a:pt x="457" y="651"/>
                      <a:pt x="457" y="643"/>
                    </a:cubicBezTo>
                    <a:cubicBezTo>
                      <a:pt x="457" y="636"/>
                      <a:pt x="451" y="631"/>
                      <a:pt x="444" y="631"/>
                    </a:cubicBezTo>
                    <a:cubicBezTo>
                      <a:pt x="437" y="631"/>
                      <a:pt x="431" y="636"/>
                      <a:pt x="431" y="643"/>
                    </a:cubicBezTo>
                    <a:cubicBezTo>
                      <a:pt x="431" y="651"/>
                      <a:pt x="437" y="656"/>
                      <a:pt x="444" y="656"/>
                    </a:cubicBezTo>
                    <a:close/>
                    <a:moveTo>
                      <a:pt x="483" y="656"/>
                    </a:moveTo>
                    <a:cubicBezTo>
                      <a:pt x="490" y="656"/>
                      <a:pt x="496" y="651"/>
                      <a:pt x="496" y="643"/>
                    </a:cubicBezTo>
                    <a:cubicBezTo>
                      <a:pt x="496" y="636"/>
                      <a:pt x="490" y="631"/>
                      <a:pt x="483" y="631"/>
                    </a:cubicBezTo>
                    <a:cubicBezTo>
                      <a:pt x="476" y="631"/>
                      <a:pt x="471" y="636"/>
                      <a:pt x="471" y="643"/>
                    </a:cubicBezTo>
                    <a:cubicBezTo>
                      <a:pt x="471" y="651"/>
                      <a:pt x="476" y="656"/>
                      <a:pt x="483" y="656"/>
                    </a:cubicBezTo>
                    <a:close/>
                    <a:moveTo>
                      <a:pt x="523" y="656"/>
                    </a:moveTo>
                    <a:cubicBezTo>
                      <a:pt x="530" y="656"/>
                      <a:pt x="535" y="651"/>
                      <a:pt x="535" y="643"/>
                    </a:cubicBezTo>
                    <a:cubicBezTo>
                      <a:pt x="535" y="636"/>
                      <a:pt x="530" y="631"/>
                      <a:pt x="523" y="631"/>
                    </a:cubicBezTo>
                    <a:cubicBezTo>
                      <a:pt x="516" y="631"/>
                      <a:pt x="510" y="636"/>
                      <a:pt x="510" y="643"/>
                    </a:cubicBezTo>
                    <a:cubicBezTo>
                      <a:pt x="510" y="651"/>
                      <a:pt x="516" y="656"/>
                      <a:pt x="523" y="656"/>
                    </a:cubicBezTo>
                    <a:close/>
                    <a:moveTo>
                      <a:pt x="562" y="656"/>
                    </a:moveTo>
                    <a:cubicBezTo>
                      <a:pt x="569" y="656"/>
                      <a:pt x="575" y="651"/>
                      <a:pt x="575" y="643"/>
                    </a:cubicBezTo>
                    <a:cubicBezTo>
                      <a:pt x="575" y="636"/>
                      <a:pt x="569" y="631"/>
                      <a:pt x="562" y="631"/>
                    </a:cubicBezTo>
                    <a:cubicBezTo>
                      <a:pt x="555" y="631"/>
                      <a:pt x="549" y="636"/>
                      <a:pt x="549" y="643"/>
                    </a:cubicBezTo>
                    <a:cubicBezTo>
                      <a:pt x="549" y="651"/>
                      <a:pt x="555" y="656"/>
                      <a:pt x="562" y="656"/>
                    </a:cubicBezTo>
                    <a:close/>
                    <a:moveTo>
                      <a:pt x="602" y="656"/>
                    </a:moveTo>
                    <a:cubicBezTo>
                      <a:pt x="609" y="656"/>
                      <a:pt x="614" y="651"/>
                      <a:pt x="614" y="643"/>
                    </a:cubicBezTo>
                    <a:cubicBezTo>
                      <a:pt x="614" y="636"/>
                      <a:pt x="609" y="631"/>
                      <a:pt x="602" y="631"/>
                    </a:cubicBezTo>
                    <a:cubicBezTo>
                      <a:pt x="595" y="631"/>
                      <a:pt x="589" y="636"/>
                      <a:pt x="589" y="643"/>
                    </a:cubicBezTo>
                    <a:cubicBezTo>
                      <a:pt x="589" y="651"/>
                      <a:pt x="595" y="656"/>
                      <a:pt x="602" y="656"/>
                    </a:cubicBezTo>
                    <a:close/>
                    <a:moveTo>
                      <a:pt x="641" y="656"/>
                    </a:moveTo>
                    <a:cubicBezTo>
                      <a:pt x="648" y="656"/>
                      <a:pt x="654" y="651"/>
                      <a:pt x="654" y="643"/>
                    </a:cubicBezTo>
                    <a:cubicBezTo>
                      <a:pt x="654" y="636"/>
                      <a:pt x="648" y="631"/>
                      <a:pt x="641" y="631"/>
                    </a:cubicBezTo>
                    <a:cubicBezTo>
                      <a:pt x="634" y="631"/>
                      <a:pt x="628" y="636"/>
                      <a:pt x="628" y="643"/>
                    </a:cubicBezTo>
                    <a:cubicBezTo>
                      <a:pt x="628" y="651"/>
                      <a:pt x="634" y="656"/>
                      <a:pt x="641" y="656"/>
                    </a:cubicBezTo>
                    <a:close/>
                    <a:moveTo>
                      <a:pt x="680" y="656"/>
                    </a:moveTo>
                    <a:cubicBezTo>
                      <a:pt x="687" y="656"/>
                      <a:pt x="693" y="651"/>
                      <a:pt x="693" y="643"/>
                    </a:cubicBezTo>
                    <a:cubicBezTo>
                      <a:pt x="693" y="636"/>
                      <a:pt x="687" y="631"/>
                      <a:pt x="680" y="631"/>
                    </a:cubicBezTo>
                    <a:cubicBezTo>
                      <a:pt x="673" y="631"/>
                      <a:pt x="668" y="636"/>
                      <a:pt x="668" y="643"/>
                    </a:cubicBezTo>
                    <a:cubicBezTo>
                      <a:pt x="668" y="651"/>
                      <a:pt x="673" y="656"/>
                      <a:pt x="680" y="656"/>
                    </a:cubicBezTo>
                    <a:close/>
                    <a:moveTo>
                      <a:pt x="720" y="656"/>
                    </a:moveTo>
                    <a:cubicBezTo>
                      <a:pt x="727" y="656"/>
                      <a:pt x="733" y="651"/>
                      <a:pt x="733" y="643"/>
                    </a:cubicBezTo>
                    <a:cubicBezTo>
                      <a:pt x="733" y="636"/>
                      <a:pt x="727" y="631"/>
                      <a:pt x="720" y="631"/>
                    </a:cubicBezTo>
                    <a:cubicBezTo>
                      <a:pt x="713" y="631"/>
                      <a:pt x="707" y="636"/>
                      <a:pt x="707" y="643"/>
                    </a:cubicBezTo>
                    <a:cubicBezTo>
                      <a:pt x="707" y="651"/>
                      <a:pt x="713" y="656"/>
                      <a:pt x="720" y="656"/>
                    </a:cubicBezTo>
                    <a:close/>
                    <a:moveTo>
                      <a:pt x="759" y="656"/>
                    </a:moveTo>
                    <a:cubicBezTo>
                      <a:pt x="766" y="656"/>
                      <a:pt x="772" y="651"/>
                      <a:pt x="772" y="643"/>
                    </a:cubicBezTo>
                    <a:cubicBezTo>
                      <a:pt x="772" y="636"/>
                      <a:pt x="766" y="631"/>
                      <a:pt x="759" y="631"/>
                    </a:cubicBezTo>
                    <a:cubicBezTo>
                      <a:pt x="752" y="631"/>
                      <a:pt x="747" y="636"/>
                      <a:pt x="747" y="643"/>
                    </a:cubicBezTo>
                    <a:cubicBezTo>
                      <a:pt x="747" y="651"/>
                      <a:pt x="752" y="656"/>
                      <a:pt x="759" y="656"/>
                    </a:cubicBezTo>
                    <a:close/>
                    <a:moveTo>
                      <a:pt x="799" y="656"/>
                    </a:moveTo>
                    <a:cubicBezTo>
                      <a:pt x="806" y="656"/>
                      <a:pt x="811" y="651"/>
                      <a:pt x="811" y="643"/>
                    </a:cubicBezTo>
                    <a:cubicBezTo>
                      <a:pt x="811" y="636"/>
                      <a:pt x="806" y="631"/>
                      <a:pt x="799" y="631"/>
                    </a:cubicBezTo>
                    <a:cubicBezTo>
                      <a:pt x="792" y="631"/>
                      <a:pt x="786" y="636"/>
                      <a:pt x="786" y="643"/>
                    </a:cubicBezTo>
                    <a:cubicBezTo>
                      <a:pt x="786" y="651"/>
                      <a:pt x="792" y="656"/>
                      <a:pt x="799" y="656"/>
                    </a:cubicBezTo>
                    <a:close/>
                    <a:moveTo>
                      <a:pt x="838" y="656"/>
                    </a:moveTo>
                    <a:cubicBezTo>
                      <a:pt x="845" y="656"/>
                      <a:pt x="851" y="651"/>
                      <a:pt x="851" y="643"/>
                    </a:cubicBezTo>
                    <a:cubicBezTo>
                      <a:pt x="851" y="636"/>
                      <a:pt x="845" y="631"/>
                      <a:pt x="838" y="631"/>
                    </a:cubicBezTo>
                    <a:cubicBezTo>
                      <a:pt x="831" y="631"/>
                      <a:pt x="825" y="636"/>
                      <a:pt x="825" y="643"/>
                    </a:cubicBezTo>
                    <a:cubicBezTo>
                      <a:pt x="825" y="651"/>
                      <a:pt x="831" y="656"/>
                      <a:pt x="838" y="656"/>
                    </a:cubicBezTo>
                    <a:close/>
                    <a:moveTo>
                      <a:pt x="917" y="656"/>
                    </a:moveTo>
                    <a:cubicBezTo>
                      <a:pt x="924" y="656"/>
                      <a:pt x="930" y="651"/>
                      <a:pt x="930" y="643"/>
                    </a:cubicBezTo>
                    <a:cubicBezTo>
                      <a:pt x="930" y="636"/>
                      <a:pt x="924" y="631"/>
                      <a:pt x="917" y="631"/>
                    </a:cubicBezTo>
                    <a:cubicBezTo>
                      <a:pt x="910" y="631"/>
                      <a:pt x="904" y="636"/>
                      <a:pt x="904" y="643"/>
                    </a:cubicBezTo>
                    <a:cubicBezTo>
                      <a:pt x="904" y="651"/>
                      <a:pt x="910" y="656"/>
                      <a:pt x="917" y="656"/>
                    </a:cubicBezTo>
                    <a:close/>
                    <a:moveTo>
                      <a:pt x="956" y="656"/>
                    </a:moveTo>
                    <a:cubicBezTo>
                      <a:pt x="963" y="656"/>
                      <a:pt x="969" y="651"/>
                      <a:pt x="969" y="643"/>
                    </a:cubicBezTo>
                    <a:cubicBezTo>
                      <a:pt x="969" y="636"/>
                      <a:pt x="963" y="631"/>
                      <a:pt x="956" y="631"/>
                    </a:cubicBezTo>
                    <a:cubicBezTo>
                      <a:pt x="949" y="631"/>
                      <a:pt x="944" y="636"/>
                      <a:pt x="944" y="643"/>
                    </a:cubicBezTo>
                    <a:cubicBezTo>
                      <a:pt x="944" y="651"/>
                      <a:pt x="949" y="656"/>
                      <a:pt x="956" y="656"/>
                    </a:cubicBezTo>
                    <a:close/>
                    <a:moveTo>
                      <a:pt x="996" y="656"/>
                    </a:moveTo>
                    <a:cubicBezTo>
                      <a:pt x="1003" y="656"/>
                      <a:pt x="1009" y="651"/>
                      <a:pt x="1009" y="643"/>
                    </a:cubicBezTo>
                    <a:cubicBezTo>
                      <a:pt x="1009" y="636"/>
                      <a:pt x="1003" y="631"/>
                      <a:pt x="996" y="631"/>
                    </a:cubicBezTo>
                    <a:cubicBezTo>
                      <a:pt x="989" y="631"/>
                      <a:pt x="983" y="636"/>
                      <a:pt x="983" y="643"/>
                    </a:cubicBezTo>
                    <a:cubicBezTo>
                      <a:pt x="983" y="651"/>
                      <a:pt x="989" y="656"/>
                      <a:pt x="996" y="656"/>
                    </a:cubicBezTo>
                    <a:close/>
                    <a:moveTo>
                      <a:pt x="1035" y="656"/>
                    </a:moveTo>
                    <a:cubicBezTo>
                      <a:pt x="1042" y="656"/>
                      <a:pt x="1048" y="651"/>
                      <a:pt x="1048" y="643"/>
                    </a:cubicBezTo>
                    <a:cubicBezTo>
                      <a:pt x="1048" y="636"/>
                      <a:pt x="1042" y="631"/>
                      <a:pt x="1035" y="631"/>
                    </a:cubicBezTo>
                    <a:cubicBezTo>
                      <a:pt x="1028" y="631"/>
                      <a:pt x="1022" y="636"/>
                      <a:pt x="1022" y="643"/>
                    </a:cubicBezTo>
                    <a:cubicBezTo>
                      <a:pt x="1022" y="651"/>
                      <a:pt x="1028" y="656"/>
                      <a:pt x="1035" y="656"/>
                    </a:cubicBezTo>
                    <a:close/>
                    <a:moveTo>
                      <a:pt x="1705" y="656"/>
                    </a:moveTo>
                    <a:cubicBezTo>
                      <a:pt x="1712" y="656"/>
                      <a:pt x="1718" y="651"/>
                      <a:pt x="1718" y="643"/>
                    </a:cubicBezTo>
                    <a:cubicBezTo>
                      <a:pt x="1718" y="636"/>
                      <a:pt x="1712" y="631"/>
                      <a:pt x="1705" y="631"/>
                    </a:cubicBezTo>
                    <a:cubicBezTo>
                      <a:pt x="1698" y="631"/>
                      <a:pt x="1693" y="636"/>
                      <a:pt x="1693" y="643"/>
                    </a:cubicBezTo>
                    <a:cubicBezTo>
                      <a:pt x="1693" y="651"/>
                      <a:pt x="1698" y="656"/>
                      <a:pt x="1705" y="656"/>
                    </a:cubicBezTo>
                    <a:close/>
                    <a:moveTo>
                      <a:pt x="1745" y="656"/>
                    </a:moveTo>
                    <a:cubicBezTo>
                      <a:pt x="1752" y="656"/>
                      <a:pt x="1758" y="651"/>
                      <a:pt x="1758" y="643"/>
                    </a:cubicBezTo>
                    <a:cubicBezTo>
                      <a:pt x="1758" y="636"/>
                      <a:pt x="1752" y="631"/>
                      <a:pt x="1745" y="631"/>
                    </a:cubicBezTo>
                    <a:cubicBezTo>
                      <a:pt x="1738" y="631"/>
                      <a:pt x="1732" y="636"/>
                      <a:pt x="1732" y="643"/>
                    </a:cubicBezTo>
                    <a:cubicBezTo>
                      <a:pt x="1732" y="651"/>
                      <a:pt x="1738" y="656"/>
                      <a:pt x="1745" y="656"/>
                    </a:cubicBezTo>
                    <a:close/>
                    <a:moveTo>
                      <a:pt x="1784" y="656"/>
                    </a:moveTo>
                    <a:cubicBezTo>
                      <a:pt x="1791" y="656"/>
                      <a:pt x="1797" y="651"/>
                      <a:pt x="1797" y="643"/>
                    </a:cubicBezTo>
                    <a:cubicBezTo>
                      <a:pt x="1797" y="636"/>
                      <a:pt x="1791" y="631"/>
                      <a:pt x="1784" y="631"/>
                    </a:cubicBezTo>
                    <a:cubicBezTo>
                      <a:pt x="1777" y="631"/>
                      <a:pt x="1772" y="636"/>
                      <a:pt x="1772" y="643"/>
                    </a:cubicBezTo>
                    <a:cubicBezTo>
                      <a:pt x="1772" y="651"/>
                      <a:pt x="1777" y="656"/>
                      <a:pt x="1784" y="656"/>
                    </a:cubicBezTo>
                    <a:close/>
                    <a:moveTo>
                      <a:pt x="1863" y="656"/>
                    </a:moveTo>
                    <a:cubicBezTo>
                      <a:pt x="1870" y="656"/>
                      <a:pt x="1876" y="651"/>
                      <a:pt x="1876" y="643"/>
                    </a:cubicBezTo>
                    <a:cubicBezTo>
                      <a:pt x="1876" y="636"/>
                      <a:pt x="1870" y="631"/>
                      <a:pt x="1863" y="631"/>
                    </a:cubicBezTo>
                    <a:cubicBezTo>
                      <a:pt x="1856" y="631"/>
                      <a:pt x="1850" y="636"/>
                      <a:pt x="1850" y="643"/>
                    </a:cubicBezTo>
                    <a:cubicBezTo>
                      <a:pt x="1850" y="651"/>
                      <a:pt x="1856" y="656"/>
                      <a:pt x="1863" y="656"/>
                    </a:cubicBezTo>
                    <a:close/>
                    <a:moveTo>
                      <a:pt x="1903" y="656"/>
                    </a:moveTo>
                    <a:cubicBezTo>
                      <a:pt x="1910" y="656"/>
                      <a:pt x="1915" y="651"/>
                      <a:pt x="1915" y="643"/>
                    </a:cubicBezTo>
                    <a:cubicBezTo>
                      <a:pt x="1915" y="636"/>
                      <a:pt x="1910" y="631"/>
                      <a:pt x="1903" y="631"/>
                    </a:cubicBezTo>
                    <a:cubicBezTo>
                      <a:pt x="1896" y="631"/>
                      <a:pt x="1890" y="636"/>
                      <a:pt x="1890" y="643"/>
                    </a:cubicBezTo>
                    <a:cubicBezTo>
                      <a:pt x="1890" y="651"/>
                      <a:pt x="1896" y="656"/>
                      <a:pt x="1903" y="656"/>
                    </a:cubicBezTo>
                    <a:close/>
                    <a:moveTo>
                      <a:pt x="1942" y="656"/>
                    </a:moveTo>
                    <a:cubicBezTo>
                      <a:pt x="1949" y="656"/>
                      <a:pt x="1955" y="651"/>
                      <a:pt x="1955" y="643"/>
                    </a:cubicBezTo>
                    <a:cubicBezTo>
                      <a:pt x="1955" y="636"/>
                      <a:pt x="1949" y="631"/>
                      <a:pt x="1942" y="631"/>
                    </a:cubicBezTo>
                    <a:cubicBezTo>
                      <a:pt x="1935" y="631"/>
                      <a:pt x="1929" y="636"/>
                      <a:pt x="1929" y="643"/>
                    </a:cubicBezTo>
                    <a:cubicBezTo>
                      <a:pt x="1929" y="651"/>
                      <a:pt x="1935" y="656"/>
                      <a:pt x="1942" y="656"/>
                    </a:cubicBezTo>
                    <a:close/>
                    <a:moveTo>
                      <a:pt x="1994" y="643"/>
                    </a:moveTo>
                    <a:cubicBezTo>
                      <a:pt x="1994" y="636"/>
                      <a:pt x="1988" y="631"/>
                      <a:pt x="1981" y="631"/>
                    </a:cubicBezTo>
                    <a:cubicBezTo>
                      <a:pt x="1974" y="631"/>
                      <a:pt x="1969" y="636"/>
                      <a:pt x="1969" y="643"/>
                    </a:cubicBezTo>
                    <a:cubicBezTo>
                      <a:pt x="1969" y="650"/>
                      <a:pt x="1974" y="656"/>
                      <a:pt x="1981" y="656"/>
                    </a:cubicBezTo>
                    <a:cubicBezTo>
                      <a:pt x="1988" y="656"/>
                      <a:pt x="1994" y="650"/>
                      <a:pt x="1994" y="643"/>
                    </a:cubicBezTo>
                    <a:close/>
                    <a:moveTo>
                      <a:pt x="2100" y="656"/>
                    </a:moveTo>
                    <a:cubicBezTo>
                      <a:pt x="2107" y="656"/>
                      <a:pt x="2112" y="651"/>
                      <a:pt x="2112" y="643"/>
                    </a:cubicBezTo>
                    <a:cubicBezTo>
                      <a:pt x="2112" y="636"/>
                      <a:pt x="2107" y="631"/>
                      <a:pt x="2100" y="631"/>
                    </a:cubicBezTo>
                    <a:cubicBezTo>
                      <a:pt x="2093" y="631"/>
                      <a:pt x="2087" y="636"/>
                      <a:pt x="2087" y="643"/>
                    </a:cubicBezTo>
                    <a:cubicBezTo>
                      <a:pt x="2087" y="651"/>
                      <a:pt x="2093" y="656"/>
                      <a:pt x="2100" y="656"/>
                    </a:cubicBezTo>
                    <a:close/>
                    <a:moveTo>
                      <a:pt x="2139" y="656"/>
                    </a:moveTo>
                    <a:cubicBezTo>
                      <a:pt x="2146" y="656"/>
                      <a:pt x="2152" y="651"/>
                      <a:pt x="2152" y="643"/>
                    </a:cubicBezTo>
                    <a:cubicBezTo>
                      <a:pt x="2152" y="636"/>
                      <a:pt x="2146" y="631"/>
                      <a:pt x="2139" y="631"/>
                    </a:cubicBezTo>
                    <a:cubicBezTo>
                      <a:pt x="2132" y="631"/>
                      <a:pt x="2126" y="636"/>
                      <a:pt x="2126" y="643"/>
                    </a:cubicBezTo>
                    <a:cubicBezTo>
                      <a:pt x="2126" y="651"/>
                      <a:pt x="2132" y="656"/>
                      <a:pt x="2139" y="656"/>
                    </a:cubicBezTo>
                    <a:close/>
                    <a:moveTo>
                      <a:pt x="2218" y="631"/>
                    </a:moveTo>
                    <a:cubicBezTo>
                      <a:pt x="2211" y="631"/>
                      <a:pt x="2205" y="636"/>
                      <a:pt x="2205" y="643"/>
                    </a:cubicBezTo>
                    <a:cubicBezTo>
                      <a:pt x="2205" y="650"/>
                      <a:pt x="2211" y="656"/>
                      <a:pt x="2218" y="656"/>
                    </a:cubicBezTo>
                    <a:cubicBezTo>
                      <a:pt x="2225" y="656"/>
                      <a:pt x="2231" y="650"/>
                      <a:pt x="2231" y="643"/>
                    </a:cubicBezTo>
                    <a:cubicBezTo>
                      <a:pt x="2231" y="636"/>
                      <a:pt x="2225" y="631"/>
                      <a:pt x="2218" y="631"/>
                    </a:cubicBezTo>
                    <a:close/>
                    <a:moveTo>
                      <a:pt x="2257" y="656"/>
                    </a:moveTo>
                    <a:cubicBezTo>
                      <a:pt x="2264" y="656"/>
                      <a:pt x="2270" y="651"/>
                      <a:pt x="2270" y="643"/>
                    </a:cubicBezTo>
                    <a:cubicBezTo>
                      <a:pt x="2270" y="636"/>
                      <a:pt x="2264" y="631"/>
                      <a:pt x="2257" y="631"/>
                    </a:cubicBezTo>
                    <a:cubicBezTo>
                      <a:pt x="2250" y="631"/>
                      <a:pt x="2245" y="636"/>
                      <a:pt x="2245" y="643"/>
                    </a:cubicBezTo>
                    <a:cubicBezTo>
                      <a:pt x="2245" y="651"/>
                      <a:pt x="2250" y="656"/>
                      <a:pt x="2257" y="656"/>
                    </a:cubicBezTo>
                    <a:close/>
                    <a:moveTo>
                      <a:pt x="2297" y="631"/>
                    </a:moveTo>
                    <a:cubicBezTo>
                      <a:pt x="2290" y="631"/>
                      <a:pt x="2284" y="636"/>
                      <a:pt x="2284" y="643"/>
                    </a:cubicBezTo>
                    <a:cubicBezTo>
                      <a:pt x="2284" y="650"/>
                      <a:pt x="2290" y="656"/>
                      <a:pt x="2297" y="656"/>
                    </a:cubicBezTo>
                    <a:cubicBezTo>
                      <a:pt x="2304" y="656"/>
                      <a:pt x="2310" y="650"/>
                      <a:pt x="2310" y="643"/>
                    </a:cubicBezTo>
                    <a:cubicBezTo>
                      <a:pt x="2310" y="636"/>
                      <a:pt x="2304" y="631"/>
                      <a:pt x="2297" y="631"/>
                    </a:cubicBezTo>
                    <a:close/>
                    <a:moveTo>
                      <a:pt x="2336" y="656"/>
                    </a:moveTo>
                    <a:cubicBezTo>
                      <a:pt x="2343" y="656"/>
                      <a:pt x="2349" y="651"/>
                      <a:pt x="2349" y="643"/>
                    </a:cubicBezTo>
                    <a:cubicBezTo>
                      <a:pt x="2349" y="636"/>
                      <a:pt x="2343" y="631"/>
                      <a:pt x="2336" y="631"/>
                    </a:cubicBezTo>
                    <a:cubicBezTo>
                      <a:pt x="2329" y="631"/>
                      <a:pt x="2323" y="636"/>
                      <a:pt x="2323" y="643"/>
                    </a:cubicBezTo>
                    <a:cubicBezTo>
                      <a:pt x="2323" y="651"/>
                      <a:pt x="2329" y="656"/>
                      <a:pt x="2336" y="656"/>
                    </a:cubicBezTo>
                    <a:close/>
                    <a:moveTo>
                      <a:pt x="2376" y="656"/>
                    </a:moveTo>
                    <a:cubicBezTo>
                      <a:pt x="2383" y="656"/>
                      <a:pt x="2388" y="651"/>
                      <a:pt x="2388" y="643"/>
                    </a:cubicBezTo>
                    <a:cubicBezTo>
                      <a:pt x="2388" y="636"/>
                      <a:pt x="2383" y="631"/>
                      <a:pt x="2376" y="631"/>
                    </a:cubicBezTo>
                    <a:cubicBezTo>
                      <a:pt x="2369" y="631"/>
                      <a:pt x="2363" y="636"/>
                      <a:pt x="2363" y="643"/>
                    </a:cubicBezTo>
                    <a:cubicBezTo>
                      <a:pt x="2363" y="651"/>
                      <a:pt x="2369" y="656"/>
                      <a:pt x="2376" y="656"/>
                    </a:cubicBezTo>
                    <a:close/>
                    <a:moveTo>
                      <a:pt x="2415" y="656"/>
                    </a:moveTo>
                    <a:cubicBezTo>
                      <a:pt x="2422" y="656"/>
                      <a:pt x="2428" y="651"/>
                      <a:pt x="2428" y="643"/>
                    </a:cubicBezTo>
                    <a:cubicBezTo>
                      <a:pt x="2428" y="636"/>
                      <a:pt x="2422" y="631"/>
                      <a:pt x="2415" y="631"/>
                    </a:cubicBezTo>
                    <a:cubicBezTo>
                      <a:pt x="2408" y="631"/>
                      <a:pt x="2402" y="636"/>
                      <a:pt x="2402" y="643"/>
                    </a:cubicBezTo>
                    <a:cubicBezTo>
                      <a:pt x="2402" y="651"/>
                      <a:pt x="2408" y="656"/>
                      <a:pt x="2415" y="656"/>
                    </a:cubicBezTo>
                    <a:close/>
                    <a:moveTo>
                      <a:pt x="2455" y="656"/>
                    </a:moveTo>
                    <a:cubicBezTo>
                      <a:pt x="2462" y="656"/>
                      <a:pt x="2467" y="651"/>
                      <a:pt x="2467" y="643"/>
                    </a:cubicBezTo>
                    <a:cubicBezTo>
                      <a:pt x="2467" y="636"/>
                      <a:pt x="2462" y="631"/>
                      <a:pt x="2455" y="631"/>
                    </a:cubicBezTo>
                    <a:cubicBezTo>
                      <a:pt x="2447" y="631"/>
                      <a:pt x="2442" y="636"/>
                      <a:pt x="2442" y="643"/>
                    </a:cubicBezTo>
                    <a:cubicBezTo>
                      <a:pt x="2442" y="651"/>
                      <a:pt x="2447" y="656"/>
                      <a:pt x="2455" y="656"/>
                    </a:cubicBezTo>
                    <a:close/>
                    <a:moveTo>
                      <a:pt x="2494" y="656"/>
                    </a:moveTo>
                    <a:cubicBezTo>
                      <a:pt x="2501" y="656"/>
                      <a:pt x="2507" y="651"/>
                      <a:pt x="2507" y="643"/>
                    </a:cubicBezTo>
                    <a:cubicBezTo>
                      <a:pt x="2507" y="636"/>
                      <a:pt x="2501" y="631"/>
                      <a:pt x="2494" y="631"/>
                    </a:cubicBezTo>
                    <a:cubicBezTo>
                      <a:pt x="2487" y="631"/>
                      <a:pt x="2481" y="636"/>
                      <a:pt x="2481" y="643"/>
                    </a:cubicBezTo>
                    <a:cubicBezTo>
                      <a:pt x="2481" y="651"/>
                      <a:pt x="2487" y="656"/>
                      <a:pt x="2494" y="656"/>
                    </a:cubicBezTo>
                    <a:close/>
                    <a:moveTo>
                      <a:pt x="2533" y="656"/>
                    </a:moveTo>
                    <a:cubicBezTo>
                      <a:pt x="2540" y="656"/>
                      <a:pt x="2546" y="651"/>
                      <a:pt x="2546" y="643"/>
                    </a:cubicBezTo>
                    <a:cubicBezTo>
                      <a:pt x="2546" y="636"/>
                      <a:pt x="2540" y="631"/>
                      <a:pt x="2533" y="631"/>
                    </a:cubicBezTo>
                    <a:cubicBezTo>
                      <a:pt x="2526" y="631"/>
                      <a:pt x="2521" y="636"/>
                      <a:pt x="2521" y="643"/>
                    </a:cubicBezTo>
                    <a:cubicBezTo>
                      <a:pt x="2521" y="651"/>
                      <a:pt x="2526" y="656"/>
                      <a:pt x="2533" y="656"/>
                    </a:cubicBezTo>
                    <a:close/>
                    <a:moveTo>
                      <a:pt x="2573" y="656"/>
                    </a:moveTo>
                    <a:cubicBezTo>
                      <a:pt x="2580" y="656"/>
                      <a:pt x="2586" y="651"/>
                      <a:pt x="2586" y="643"/>
                    </a:cubicBezTo>
                    <a:cubicBezTo>
                      <a:pt x="2586" y="636"/>
                      <a:pt x="2580" y="631"/>
                      <a:pt x="2573" y="631"/>
                    </a:cubicBezTo>
                    <a:cubicBezTo>
                      <a:pt x="2566" y="631"/>
                      <a:pt x="2560" y="636"/>
                      <a:pt x="2560" y="643"/>
                    </a:cubicBezTo>
                    <a:cubicBezTo>
                      <a:pt x="2560" y="651"/>
                      <a:pt x="2566" y="656"/>
                      <a:pt x="2573" y="656"/>
                    </a:cubicBezTo>
                    <a:close/>
                    <a:moveTo>
                      <a:pt x="2612" y="656"/>
                    </a:moveTo>
                    <a:cubicBezTo>
                      <a:pt x="2619" y="656"/>
                      <a:pt x="2625" y="651"/>
                      <a:pt x="2625" y="643"/>
                    </a:cubicBezTo>
                    <a:cubicBezTo>
                      <a:pt x="2625" y="636"/>
                      <a:pt x="2619" y="631"/>
                      <a:pt x="2612" y="631"/>
                    </a:cubicBezTo>
                    <a:cubicBezTo>
                      <a:pt x="2605" y="631"/>
                      <a:pt x="2599" y="636"/>
                      <a:pt x="2599" y="643"/>
                    </a:cubicBezTo>
                    <a:cubicBezTo>
                      <a:pt x="2599" y="651"/>
                      <a:pt x="2605" y="656"/>
                      <a:pt x="2612" y="656"/>
                    </a:cubicBezTo>
                    <a:close/>
                    <a:moveTo>
                      <a:pt x="2652" y="656"/>
                    </a:moveTo>
                    <a:cubicBezTo>
                      <a:pt x="2659" y="656"/>
                      <a:pt x="2664" y="651"/>
                      <a:pt x="2664" y="643"/>
                    </a:cubicBezTo>
                    <a:cubicBezTo>
                      <a:pt x="2664" y="636"/>
                      <a:pt x="2659" y="631"/>
                      <a:pt x="2652" y="631"/>
                    </a:cubicBezTo>
                    <a:cubicBezTo>
                      <a:pt x="2645" y="631"/>
                      <a:pt x="2639" y="636"/>
                      <a:pt x="2639" y="643"/>
                    </a:cubicBezTo>
                    <a:cubicBezTo>
                      <a:pt x="2639" y="651"/>
                      <a:pt x="2645" y="656"/>
                      <a:pt x="2652" y="656"/>
                    </a:cubicBezTo>
                    <a:close/>
                    <a:moveTo>
                      <a:pt x="2691" y="656"/>
                    </a:moveTo>
                    <a:cubicBezTo>
                      <a:pt x="2698" y="656"/>
                      <a:pt x="2704" y="651"/>
                      <a:pt x="2704" y="643"/>
                    </a:cubicBezTo>
                    <a:cubicBezTo>
                      <a:pt x="2704" y="636"/>
                      <a:pt x="2698" y="631"/>
                      <a:pt x="2691" y="631"/>
                    </a:cubicBezTo>
                    <a:cubicBezTo>
                      <a:pt x="2684" y="631"/>
                      <a:pt x="2678" y="636"/>
                      <a:pt x="2678" y="643"/>
                    </a:cubicBezTo>
                    <a:cubicBezTo>
                      <a:pt x="2678" y="651"/>
                      <a:pt x="2684" y="656"/>
                      <a:pt x="2691" y="656"/>
                    </a:cubicBezTo>
                    <a:close/>
                    <a:moveTo>
                      <a:pt x="2730" y="656"/>
                    </a:moveTo>
                    <a:cubicBezTo>
                      <a:pt x="2738" y="656"/>
                      <a:pt x="2743" y="651"/>
                      <a:pt x="2743" y="643"/>
                    </a:cubicBezTo>
                    <a:cubicBezTo>
                      <a:pt x="2743" y="636"/>
                      <a:pt x="2738" y="631"/>
                      <a:pt x="2730" y="631"/>
                    </a:cubicBezTo>
                    <a:cubicBezTo>
                      <a:pt x="2723" y="631"/>
                      <a:pt x="2718" y="636"/>
                      <a:pt x="2718" y="643"/>
                    </a:cubicBezTo>
                    <a:cubicBezTo>
                      <a:pt x="2718" y="651"/>
                      <a:pt x="2723" y="656"/>
                      <a:pt x="2730" y="656"/>
                    </a:cubicBezTo>
                    <a:close/>
                    <a:moveTo>
                      <a:pt x="2770" y="656"/>
                    </a:moveTo>
                    <a:cubicBezTo>
                      <a:pt x="2777" y="656"/>
                      <a:pt x="2783" y="651"/>
                      <a:pt x="2783" y="643"/>
                    </a:cubicBezTo>
                    <a:cubicBezTo>
                      <a:pt x="2783" y="636"/>
                      <a:pt x="2777" y="631"/>
                      <a:pt x="2770" y="631"/>
                    </a:cubicBezTo>
                    <a:cubicBezTo>
                      <a:pt x="2763" y="631"/>
                      <a:pt x="2757" y="636"/>
                      <a:pt x="2757" y="643"/>
                    </a:cubicBezTo>
                    <a:cubicBezTo>
                      <a:pt x="2757" y="651"/>
                      <a:pt x="2763" y="656"/>
                      <a:pt x="2770" y="656"/>
                    </a:cubicBezTo>
                    <a:close/>
                    <a:moveTo>
                      <a:pt x="2809" y="656"/>
                    </a:moveTo>
                    <a:cubicBezTo>
                      <a:pt x="2816" y="656"/>
                      <a:pt x="2822" y="651"/>
                      <a:pt x="2822" y="643"/>
                    </a:cubicBezTo>
                    <a:cubicBezTo>
                      <a:pt x="2822" y="636"/>
                      <a:pt x="2816" y="631"/>
                      <a:pt x="2809" y="631"/>
                    </a:cubicBezTo>
                    <a:cubicBezTo>
                      <a:pt x="2802" y="631"/>
                      <a:pt x="2797" y="636"/>
                      <a:pt x="2797" y="643"/>
                    </a:cubicBezTo>
                    <a:cubicBezTo>
                      <a:pt x="2797" y="651"/>
                      <a:pt x="2802" y="656"/>
                      <a:pt x="2809" y="656"/>
                    </a:cubicBezTo>
                    <a:close/>
                    <a:moveTo>
                      <a:pt x="2849" y="656"/>
                    </a:moveTo>
                    <a:cubicBezTo>
                      <a:pt x="2856" y="656"/>
                      <a:pt x="2862" y="651"/>
                      <a:pt x="2862" y="643"/>
                    </a:cubicBezTo>
                    <a:cubicBezTo>
                      <a:pt x="2862" y="636"/>
                      <a:pt x="2856" y="631"/>
                      <a:pt x="2849" y="631"/>
                    </a:cubicBezTo>
                    <a:cubicBezTo>
                      <a:pt x="2842" y="631"/>
                      <a:pt x="2836" y="636"/>
                      <a:pt x="2836" y="643"/>
                    </a:cubicBezTo>
                    <a:cubicBezTo>
                      <a:pt x="2836" y="651"/>
                      <a:pt x="2842" y="656"/>
                      <a:pt x="2849" y="656"/>
                    </a:cubicBezTo>
                    <a:close/>
                    <a:moveTo>
                      <a:pt x="2888" y="656"/>
                    </a:moveTo>
                    <a:cubicBezTo>
                      <a:pt x="2895" y="656"/>
                      <a:pt x="2901" y="651"/>
                      <a:pt x="2901" y="643"/>
                    </a:cubicBezTo>
                    <a:cubicBezTo>
                      <a:pt x="2901" y="636"/>
                      <a:pt x="2895" y="631"/>
                      <a:pt x="2888" y="631"/>
                    </a:cubicBezTo>
                    <a:cubicBezTo>
                      <a:pt x="2881" y="631"/>
                      <a:pt x="2875" y="636"/>
                      <a:pt x="2875" y="643"/>
                    </a:cubicBezTo>
                    <a:cubicBezTo>
                      <a:pt x="2875" y="651"/>
                      <a:pt x="2881" y="656"/>
                      <a:pt x="2888" y="656"/>
                    </a:cubicBezTo>
                    <a:close/>
                    <a:moveTo>
                      <a:pt x="2928" y="656"/>
                    </a:moveTo>
                    <a:cubicBezTo>
                      <a:pt x="2935" y="656"/>
                      <a:pt x="2940" y="651"/>
                      <a:pt x="2940" y="643"/>
                    </a:cubicBezTo>
                    <a:cubicBezTo>
                      <a:pt x="2940" y="636"/>
                      <a:pt x="2935" y="631"/>
                      <a:pt x="2928" y="631"/>
                    </a:cubicBezTo>
                    <a:cubicBezTo>
                      <a:pt x="2921" y="631"/>
                      <a:pt x="2915" y="636"/>
                      <a:pt x="2915" y="643"/>
                    </a:cubicBezTo>
                    <a:cubicBezTo>
                      <a:pt x="2915" y="651"/>
                      <a:pt x="2921" y="656"/>
                      <a:pt x="2928" y="656"/>
                    </a:cubicBezTo>
                    <a:close/>
                    <a:moveTo>
                      <a:pt x="2967" y="656"/>
                    </a:moveTo>
                    <a:cubicBezTo>
                      <a:pt x="2974" y="656"/>
                      <a:pt x="2980" y="651"/>
                      <a:pt x="2980" y="643"/>
                    </a:cubicBezTo>
                    <a:cubicBezTo>
                      <a:pt x="2980" y="636"/>
                      <a:pt x="2974" y="631"/>
                      <a:pt x="2967" y="631"/>
                    </a:cubicBezTo>
                    <a:cubicBezTo>
                      <a:pt x="2960" y="631"/>
                      <a:pt x="2954" y="636"/>
                      <a:pt x="2954" y="643"/>
                    </a:cubicBezTo>
                    <a:cubicBezTo>
                      <a:pt x="2954" y="651"/>
                      <a:pt x="2960" y="656"/>
                      <a:pt x="2967" y="656"/>
                    </a:cubicBezTo>
                    <a:close/>
                    <a:moveTo>
                      <a:pt x="3006" y="656"/>
                    </a:moveTo>
                    <a:cubicBezTo>
                      <a:pt x="3013" y="656"/>
                      <a:pt x="3019" y="651"/>
                      <a:pt x="3019" y="643"/>
                    </a:cubicBezTo>
                    <a:cubicBezTo>
                      <a:pt x="3019" y="636"/>
                      <a:pt x="3013" y="631"/>
                      <a:pt x="3006" y="631"/>
                    </a:cubicBezTo>
                    <a:cubicBezTo>
                      <a:pt x="2999" y="631"/>
                      <a:pt x="2994" y="636"/>
                      <a:pt x="2994" y="643"/>
                    </a:cubicBezTo>
                    <a:cubicBezTo>
                      <a:pt x="2994" y="651"/>
                      <a:pt x="2999" y="656"/>
                      <a:pt x="3006" y="656"/>
                    </a:cubicBezTo>
                    <a:close/>
                    <a:moveTo>
                      <a:pt x="3046" y="656"/>
                    </a:moveTo>
                    <a:cubicBezTo>
                      <a:pt x="3053" y="656"/>
                      <a:pt x="3059" y="651"/>
                      <a:pt x="3059" y="643"/>
                    </a:cubicBezTo>
                    <a:cubicBezTo>
                      <a:pt x="3059" y="636"/>
                      <a:pt x="3053" y="631"/>
                      <a:pt x="3046" y="631"/>
                    </a:cubicBezTo>
                    <a:cubicBezTo>
                      <a:pt x="3039" y="631"/>
                      <a:pt x="3033" y="636"/>
                      <a:pt x="3033" y="643"/>
                    </a:cubicBezTo>
                    <a:cubicBezTo>
                      <a:pt x="3033" y="651"/>
                      <a:pt x="3039" y="656"/>
                      <a:pt x="3046" y="656"/>
                    </a:cubicBezTo>
                    <a:close/>
                    <a:moveTo>
                      <a:pt x="444" y="670"/>
                    </a:moveTo>
                    <a:cubicBezTo>
                      <a:pt x="437" y="670"/>
                      <a:pt x="431" y="676"/>
                      <a:pt x="431" y="683"/>
                    </a:cubicBezTo>
                    <a:cubicBezTo>
                      <a:pt x="431" y="690"/>
                      <a:pt x="437" y="696"/>
                      <a:pt x="444" y="696"/>
                    </a:cubicBezTo>
                    <a:cubicBezTo>
                      <a:pt x="451" y="696"/>
                      <a:pt x="457" y="690"/>
                      <a:pt x="457" y="683"/>
                    </a:cubicBezTo>
                    <a:cubicBezTo>
                      <a:pt x="457" y="676"/>
                      <a:pt x="451" y="670"/>
                      <a:pt x="444" y="670"/>
                    </a:cubicBezTo>
                    <a:close/>
                    <a:moveTo>
                      <a:pt x="483" y="696"/>
                    </a:moveTo>
                    <a:cubicBezTo>
                      <a:pt x="490" y="696"/>
                      <a:pt x="496" y="690"/>
                      <a:pt x="496" y="683"/>
                    </a:cubicBezTo>
                    <a:cubicBezTo>
                      <a:pt x="496" y="676"/>
                      <a:pt x="490" y="670"/>
                      <a:pt x="483" y="670"/>
                    </a:cubicBezTo>
                    <a:cubicBezTo>
                      <a:pt x="476" y="670"/>
                      <a:pt x="471" y="676"/>
                      <a:pt x="471" y="683"/>
                    </a:cubicBezTo>
                    <a:cubicBezTo>
                      <a:pt x="471" y="690"/>
                      <a:pt x="476" y="696"/>
                      <a:pt x="483" y="696"/>
                    </a:cubicBezTo>
                    <a:close/>
                    <a:moveTo>
                      <a:pt x="523" y="696"/>
                    </a:moveTo>
                    <a:cubicBezTo>
                      <a:pt x="530" y="696"/>
                      <a:pt x="535" y="690"/>
                      <a:pt x="535" y="683"/>
                    </a:cubicBezTo>
                    <a:cubicBezTo>
                      <a:pt x="535" y="676"/>
                      <a:pt x="530" y="670"/>
                      <a:pt x="523" y="670"/>
                    </a:cubicBezTo>
                    <a:cubicBezTo>
                      <a:pt x="516" y="670"/>
                      <a:pt x="510" y="676"/>
                      <a:pt x="510" y="683"/>
                    </a:cubicBezTo>
                    <a:cubicBezTo>
                      <a:pt x="510" y="690"/>
                      <a:pt x="516" y="696"/>
                      <a:pt x="523" y="696"/>
                    </a:cubicBezTo>
                    <a:close/>
                    <a:moveTo>
                      <a:pt x="562" y="696"/>
                    </a:moveTo>
                    <a:cubicBezTo>
                      <a:pt x="569" y="696"/>
                      <a:pt x="575" y="690"/>
                      <a:pt x="575" y="683"/>
                    </a:cubicBezTo>
                    <a:cubicBezTo>
                      <a:pt x="575" y="676"/>
                      <a:pt x="569" y="670"/>
                      <a:pt x="562" y="670"/>
                    </a:cubicBezTo>
                    <a:cubicBezTo>
                      <a:pt x="555" y="670"/>
                      <a:pt x="549" y="676"/>
                      <a:pt x="549" y="683"/>
                    </a:cubicBezTo>
                    <a:cubicBezTo>
                      <a:pt x="549" y="690"/>
                      <a:pt x="555" y="696"/>
                      <a:pt x="562" y="696"/>
                    </a:cubicBezTo>
                    <a:close/>
                    <a:moveTo>
                      <a:pt x="602" y="696"/>
                    </a:moveTo>
                    <a:cubicBezTo>
                      <a:pt x="609" y="696"/>
                      <a:pt x="614" y="690"/>
                      <a:pt x="614" y="683"/>
                    </a:cubicBezTo>
                    <a:cubicBezTo>
                      <a:pt x="614" y="676"/>
                      <a:pt x="609" y="670"/>
                      <a:pt x="602" y="670"/>
                    </a:cubicBezTo>
                    <a:cubicBezTo>
                      <a:pt x="595" y="670"/>
                      <a:pt x="589" y="676"/>
                      <a:pt x="589" y="683"/>
                    </a:cubicBezTo>
                    <a:cubicBezTo>
                      <a:pt x="589" y="690"/>
                      <a:pt x="595" y="696"/>
                      <a:pt x="602" y="696"/>
                    </a:cubicBezTo>
                    <a:close/>
                    <a:moveTo>
                      <a:pt x="641" y="696"/>
                    </a:moveTo>
                    <a:cubicBezTo>
                      <a:pt x="648" y="696"/>
                      <a:pt x="654" y="690"/>
                      <a:pt x="654" y="683"/>
                    </a:cubicBezTo>
                    <a:cubicBezTo>
                      <a:pt x="654" y="676"/>
                      <a:pt x="648" y="670"/>
                      <a:pt x="641" y="670"/>
                    </a:cubicBezTo>
                    <a:cubicBezTo>
                      <a:pt x="634" y="670"/>
                      <a:pt x="628" y="676"/>
                      <a:pt x="628" y="683"/>
                    </a:cubicBezTo>
                    <a:cubicBezTo>
                      <a:pt x="628" y="690"/>
                      <a:pt x="634" y="696"/>
                      <a:pt x="641" y="696"/>
                    </a:cubicBezTo>
                    <a:close/>
                    <a:moveTo>
                      <a:pt x="680" y="696"/>
                    </a:moveTo>
                    <a:cubicBezTo>
                      <a:pt x="687" y="696"/>
                      <a:pt x="693" y="690"/>
                      <a:pt x="693" y="683"/>
                    </a:cubicBezTo>
                    <a:cubicBezTo>
                      <a:pt x="693" y="676"/>
                      <a:pt x="687" y="670"/>
                      <a:pt x="680" y="670"/>
                    </a:cubicBezTo>
                    <a:cubicBezTo>
                      <a:pt x="673" y="670"/>
                      <a:pt x="668" y="676"/>
                      <a:pt x="668" y="683"/>
                    </a:cubicBezTo>
                    <a:cubicBezTo>
                      <a:pt x="668" y="690"/>
                      <a:pt x="673" y="696"/>
                      <a:pt x="680" y="696"/>
                    </a:cubicBezTo>
                    <a:close/>
                    <a:moveTo>
                      <a:pt x="720" y="696"/>
                    </a:moveTo>
                    <a:cubicBezTo>
                      <a:pt x="727" y="696"/>
                      <a:pt x="733" y="690"/>
                      <a:pt x="733" y="683"/>
                    </a:cubicBezTo>
                    <a:cubicBezTo>
                      <a:pt x="733" y="676"/>
                      <a:pt x="727" y="670"/>
                      <a:pt x="720" y="670"/>
                    </a:cubicBezTo>
                    <a:cubicBezTo>
                      <a:pt x="713" y="670"/>
                      <a:pt x="707" y="676"/>
                      <a:pt x="707" y="683"/>
                    </a:cubicBezTo>
                    <a:cubicBezTo>
                      <a:pt x="707" y="690"/>
                      <a:pt x="713" y="696"/>
                      <a:pt x="720" y="696"/>
                    </a:cubicBezTo>
                    <a:close/>
                    <a:moveTo>
                      <a:pt x="759" y="696"/>
                    </a:moveTo>
                    <a:cubicBezTo>
                      <a:pt x="766" y="696"/>
                      <a:pt x="772" y="690"/>
                      <a:pt x="772" y="683"/>
                    </a:cubicBezTo>
                    <a:cubicBezTo>
                      <a:pt x="772" y="676"/>
                      <a:pt x="766" y="670"/>
                      <a:pt x="759" y="670"/>
                    </a:cubicBezTo>
                    <a:cubicBezTo>
                      <a:pt x="752" y="670"/>
                      <a:pt x="747" y="676"/>
                      <a:pt x="747" y="683"/>
                    </a:cubicBezTo>
                    <a:cubicBezTo>
                      <a:pt x="747" y="690"/>
                      <a:pt x="752" y="696"/>
                      <a:pt x="759" y="696"/>
                    </a:cubicBezTo>
                    <a:close/>
                    <a:moveTo>
                      <a:pt x="799" y="696"/>
                    </a:moveTo>
                    <a:cubicBezTo>
                      <a:pt x="806" y="696"/>
                      <a:pt x="811" y="690"/>
                      <a:pt x="811" y="683"/>
                    </a:cubicBezTo>
                    <a:cubicBezTo>
                      <a:pt x="811" y="676"/>
                      <a:pt x="806" y="670"/>
                      <a:pt x="799" y="670"/>
                    </a:cubicBezTo>
                    <a:cubicBezTo>
                      <a:pt x="792" y="670"/>
                      <a:pt x="786" y="676"/>
                      <a:pt x="786" y="683"/>
                    </a:cubicBezTo>
                    <a:cubicBezTo>
                      <a:pt x="786" y="690"/>
                      <a:pt x="792" y="696"/>
                      <a:pt x="799" y="696"/>
                    </a:cubicBezTo>
                    <a:close/>
                    <a:moveTo>
                      <a:pt x="838" y="696"/>
                    </a:moveTo>
                    <a:cubicBezTo>
                      <a:pt x="845" y="696"/>
                      <a:pt x="851" y="690"/>
                      <a:pt x="851" y="683"/>
                    </a:cubicBezTo>
                    <a:cubicBezTo>
                      <a:pt x="851" y="676"/>
                      <a:pt x="845" y="670"/>
                      <a:pt x="838" y="670"/>
                    </a:cubicBezTo>
                    <a:cubicBezTo>
                      <a:pt x="831" y="670"/>
                      <a:pt x="825" y="676"/>
                      <a:pt x="825" y="683"/>
                    </a:cubicBezTo>
                    <a:cubicBezTo>
                      <a:pt x="825" y="690"/>
                      <a:pt x="831" y="696"/>
                      <a:pt x="838" y="696"/>
                    </a:cubicBezTo>
                    <a:close/>
                    <a:moveTo>
                      <a:pt x="878" y="696"/>
                    </a:moveTo>
                    <a:cubicBezTo>
                      <a:pt x="885" y="696"/>
                      <a:pt x="890" y="690"/>
                      <a:pt x="890" y="683"/>
                    </a:cubicBezTo>
                    <a:cubicBezTo>
                      <a:pt x="890" y="676"/>
                      <a:pt x="885" y="670"/>
                      <a:pt x="878" y="670"/>
                    </a:cubicBezTo>
                    <a:cubicBezTo>
                      <a:pt x="871" y="670"/>
                      <a:pt x="865" y="676"/>
                      <a:pt x="865" y="683"/>
                    </a:cubicBezTo>
                    <a:cubicBezTo>
                      <a:pt x="865" y="690"/>
                      <a:pt x="871" y="696"/>
                      <a:pt x="878" y="696"/>
                    </a:cubicBezTo>
                    <a:close/>
                    <a:moveTo>
                      <a:pt x="917" y="696"/>
                    </a:moveTo>
                    <a:cubicBezTo>
                      <a:pt x="924" y="696"/>
                      <a:pt x="930" y="690"/>
                      <a:pt x="930" y="683"/>
                    </a:cubicBezTo>
                    <a:cubicBezTo>
                      <a:pt x="930" y="676"/>
                      <a:pt x="924" y="670"/>
                      <a:pt x="917" y="670"/>
                    </a:cubicBezTo>
                    <a:cubicBezTo>
                      <a:pt x="910" y="670"/>
                      <a:pt x="904" y="676"/>
                      <a:pt x="904" y="683"/>
                    </a:cubicBezTo>
                    <a:cubicBezTo>
                      <a:pt x="904" y="690"/>
                      <a:pt x="910" y="696"/>
                      <a:pt x="917" y="696"/>
                    </a:cubicBezTo>
                    <a:close/>
                    <a:moveTo>
                      <a:pt x="956" y="696"/>
                    </a:moveTo>
                    <a:cubicBezTo>
                      <a:pt x="963" y="696"/>
                      <a:pt x="969" y="690"/>
                      <a:pt x="969" y="683"/>
                    </a:cubicBezTo>
                    <a:cubicBezTo>
                      <a:pt x="969" y="676"/>
                      <a:pt x="963" y="670"/>
                      <a:pt x="956" y="670"/>
                    </a:cubicBezTo>
                    <a:cubicBezTo>
                      <a:pt x="949" y="670"/>
                      <a:pt x="944" y="676"/>
                      <a:pt x="944" y="683"/>
                    </a:cubicBezTo>
                    <a:cubicBezTo>
                      <a:pt x="944" y="690"/>
                      <a:pt x="949" y="696"/>
                      <a:pt x="956" y="696"/>
                    </a:cubicBezTo>
                    <a:close/>
                    <a:moveTo>
                      <a:pt x="1627" y="696"/>
                    </a:moveTo>
                    <a:cubicBezTo>
                      <a:pt x="1634" y="696"/>
                      <a:pt x="1639" y="690"/>
                      <a:pt x="1639" y="683"/>
                    </a:cubicBezTo>
                    <a:cubicBezTo>
                      <a:pt x="1639" y="676"/>
                      <a:pt x="1634" y="670"/>
                      <a:pt x="1627" y="670"/>
                    </a:cubicBezTo>
                    <a:cubicBezTo>
                      <a:pt x="1620" y="670"/>
                      <a:pt x="1614" y="676"/>
                      <a:pt x="1614" y="683"/>
                    </a:cubicBezTo>
                    <a:cubicBezTo>
                      <a:pt x="1614" y="690"/>
                      <a:pt x="1620" y="696"/>
                      <a:pt x="1627" y="696"/>
                    </a:cubicBezTo>
                    <a:close/>
                    <a:moveTo>
                      <a:pt x="1666" y="696"/>
                    </a:moveTo>
                    <a:cubicBezTo>
                      <a:pt x="1673" y="696"/>
                      <a:pt x="1679" y="690"/>
                      <a:pt x="1679" y="683"/>
                    </a:cubicBezTo>
                    <a:cubicBezTo>
                      <a:pt x="1679" y="676"/>
                      <a:pt x="1673" y="670"/>
                      <a:pt x="1666" y="670"/>
                    </a:cubicBezTo>
                    <a:cubicBezTo>
                      <a:pt x="1659" y="670"/>
                      <a:pt x="1653" y="676"/>
                      <a:pt x="1653" y="683"/>
                    </a:cubicBezTo>
                    <a:cubicBezTo>
                      <a:pt x="1653" y="690"/>
                      <a:pt x="1659" y="696"/>
                      <a:pt x="1666" y="696"/>
                    </a:cubicBezTo>
                    <a:close/>
                    <a:moveTo>
                      <a:pt x="1705" y="696"/>
                    </a:moveTo>
                    <a:cubicBezTo>
                      <a:pt x="1712" y="696"/>
                      <a:pt x="1718" y="690"/>
                      <a:pt x="1718" y="683"/>
                    </a:cubicBezTo>
                    <a:cubicBezTo>
                      <a:pt x="1718" y="676"/>
                      <a:pt x="1712" y="670"/>
                      <a:pt x="1705" y="670"/>
                    </a:cubicBezTo>
                    <a:cubicBezTo>
                      <a:pt x="1698" y="670"/>
                      <a:pt x="1693" y="676"/>
                      <a:pt x="1693" y="683"/>
                    </a:cubicBezTo>
                    <a:cubicBezTo>
                      <a:pt x="1693" y="690"/>
                      <a:pt x="1698" y="696"/>
                      <a:pt x="1705" y="696"/>
                    </a:cubicBezTo>
                    <a:close/>
                    <a:moveTo>
                      <a:pt x="1817" y="683"/>
                    </a:moveTo>
                    <a:cubicBezTo>
                      <a:pt x="1817" y="686"/>
                      <a:pt x="1820" y="689"/>
                      <a:pt x="1824" y="689"/>
                    </a:cubicBezTo>
                    <a:cubicBezTo>
                      <a:pt x="1827" y="689"/>
                      <a:pt x="1830" y="686"/>
                      <a:pt x="1830" y="683"/>
                    </a:cubicBezTo>
                    <a:cubicBezTo>
                      <a:pt x="1830" y="679"/>
                      <a:pt x="1827" y="676"/>
                      <a:pt x="1824" y="676"/>
                    </a:cubicBezTo>
                    <a:cubicBezTo>
                      <a:pt x="1820" y="676"/>
                      <a:pt x="1817" y="679"/>
                      <a:pt x="1817" y="683"/>
                    </a:cubicBezTo>
                    <a:close/>
                    <a:moveTo>
                      <a:pt x="1903" y="696"/>
                    </a:moveTo>
                    <a:cubicBezTo>
                      <a:pt x="1910" y="696"/>
                      <a:pt x="1915" y="690"/>
                      <a:pt x="1915" y="683"/>
                    </a:cubicBezTo>
                    <a:cubicBezTo>
                      <a:pt x="1915" y="676"/>
                      <a:pt x="1910" y="670"/>
                      <a:pt x="1903" y="670"/>
                    </a:cubicBezTo>
                    <a:cubicBezTo>
                      <a:pt x="1896" y="670"/>
                      <a:pt x="1890" y="676"/>
                      <a:pt x="1890" y="683"/>
                    </a:cubicBezTo>
                    <a:cubicBezTo>
                      <a:pt x="1890" y="690"/>
                      <a:pt x="1896" y="696"/>
                      <a:pt x="1903" y="696"/>
                    </a:cubicBezTo>
                    <a:close/>
                    <a:moveTo>
                      <a:pt x="1955" y="683"/>
                    </a:moveTo>
                    <a:cubicBezTo>
                      <a:pt x="1955" y="676"/>
                      <a:pt x="1949" y="670"/>
                      <a:pt x="1942" y="670"/>
                    </a:cubicBezTo>
                    <a:cubicBezTo>
                      <a:pt x="1935" y="670"/>
                      <a:pt x="1929" y="676"/>
                      <a:pt x="1929" y="683"/>
                    </a:cubicBezTo>
                    <a:cubicBezTo>
                      <a:pt x="1929" y="690"/>
                      <a:pt x="1935" y="696"/>
                      <a:pt x="1942" y="696"/>
                    </a:cubicBezTo>
                    <a:cubicBezTo>
                      <a:pt x="1949" y="696"/>
                      <a:pt x="1955" y="690"/>
                      <a:pt x="1955" y="683"/>
                    </a:cubicBezTo>
                    <a:close/>
                    <a:moveTo>
                      <a:pt x="1981" y="696"/>
                    </a:moveTo>
                    <a:cubicBezTo>
                      <a:pt x="1988" y="696"/>
                      <a:pt x="1994" y="690"/>
                      <a:pt x="1994" y="683"/>
                    </a:cubicBezTo>
                    <a:cubicBezTo>
                      <a:pt x="1994" y="676"/>
                      <a:pt x="1988" y="670"/>
                      <a:pt x="1981" y="670"/>
                    </a:cubicBezTo>
                    <a:cubicBezTo>
                      <a:pt x="1974" y="670"/>
                      <a:pt x="1969" y="676"/>
                      <a:pt x="1969" y="683"/>
                    </a:cubicBezTo>
                    <a:cubicBezTo>
                      <a:pt x="1969" y="690"/>
                      <a:pt x="1974" y="696"/>
                      <a:pt x="1981" y="696"/>
                    </a:cubicBezTo>
                    <a:close/>
                    <a:moveTo>
                      <a:pt x="2021" y="696"/>
                    </a:moveTo>
                    <a:cubicBezTo>
                      <a:pt x="2028" y="696"/>
                      <a:pt x="2034" y="690"/>
                      <a:pt x="2034" y="683"/>
                    </a:cubicBezTo>
                    <a:cubicBezTo>
                      <a:pt x="2034" y="676"/>
                      <a:pt x="2028" y="670"/>
                      <a:pt x="2021" y="670"/>
                    </a:cubicBezTo>
                    <a:cubicBezTo>
                      <a:pt x="2014" y="670"/>
                      <a:pt x="2008" y="676"/>
                      <a:pt x="2008" y="683"/>
                    </a:cubicBezTo>
                    <a:cubicBezTo>
                      <a:pt x="2008" y="690"/>
                      <a:pt x="2014" y="696"/>
                      <a:pt x="2021" y="696"/>
                    </a:cubicBezTo>
                    <a:close/>
                    <a:moveTo>
                      <a:pt x="2060" y="670"/>
                    </a:moveTo>
                    <a:cubicBezTo>
                      <a:pt x="2053" y="670"/>
                      <a:pt x="2048" y="676"/>
                      <a:pt x="2048" y="683"/>
                    </a:cubicBezTo>
                    <a:cubicBezTo>
                      <a:pt x="2048" y="690"/>
                      <a:pt x="2053" y="696"/>
                      <a:pt x="2060" y="696"/>
                    </a:cubicBezTo>
                    <a:cubicBezTo>
                      <a:pt x="2067" y="696"/>
                      <a:pt x="2073" y="690"/>
                      <a:pt x="2073" y="683"/>
                    </a:cubicBezTo>
                    <a:cubicBezTo>
                      <a:pt x="2073" y="676"/>
                      <a:pt x="2067" y="670"/>
                      <a:pt x="2060" y="670"/>
                    </a:cubicBezTo>
                    <a:close/>
                    <a:moveTo>
                      <a:pt x="2139" y="696"/>
                    </a:moveTo>
                    <a:cubicBezTo>
                      <a:pt x="2146" y="696"/>
                      <a:pt x="2152" y="690"/>
                      <a:pt x="2152" y="683"/>
                    </a:cubicBezTo>
                    <a:cubicBezTo>
                      <a:pt x="2152" y="676"/>
                      <a:pt x="2146" y="670"/>
                      <a:pt x="2139" y="670"/>
                    </a:cubicBezTo>
                    <a:cubicBezTo>
                      <a:pt x="2132" y="670"/>
                      <a:pt x="2126" y="676"/>
                      <a:pt x="2126" y="683"/>
                    </a:cubicBezTo>
                    <a:cubicBezTo>
                      <a:pt x="2126" y="690"/>
                      <a:pt x="2132" y="696"/>
                      <a:pt x="2139" y="696"/>
                    </a:cubicBezTo>
                    <a:close/>
                    <a:moveTo>
                      <a:pt x="2179" y="696"/>
                    </a:moveTo>
                    <a:cubicBezTo>
                      <a:pt x="2186" y="696"/>
                      <a:pt x="2191" y="690"/>
                      <a:pt x="2191" y="683"/>
                    </a:cubicBezTo>
                    <a:cubicBezTo>
                      <a:pt x="2191" y="676"/>
                      <a:pt x="2186" y="670"/>
                      <a:pt x="2179" y="670"/>
                    </a:cubicBezTo>
                    <a:cubicBezTo>
                      <a:pt x="2172" y="670"/>
                      <a:pt x="2166" y="676"/>
                      <a:pt x="2166" y="683"/>
                    </a:cubicBezTo>
                    <a:cubicBezTo>
                      <a:pt x="2166" y="690"/>
                      <a:pt x="2172" y="696"/>
                      <a:pt x="2179" y="696"/>
                    </a:cubicBezTo>
                    <a:close/>
                    <a:moveTo>
                      <a:pt x="2257" y="696"/>
                    </a:moveTo>
                    <a:cubicBezTo>
                      <a:pt x="2264" y="696"/>
                      <a:pt x="2270" y="690"/>
                      <a:pt x="2270" y="683"/>
                    </a:cubicBezTo>
                    <a:cubicBezTo>
                      <a:pt x="2270" y="676"/>
                      <a:pt x="2264" y="670"/>
                      <a:pt x="2257" y="670"/>
                    </a:cubicBezTo>
                    <a:cubicBezTo>
                      <a:pt x="2250" y="670"/>
                      <a:pt x="2245" y="676"/>
                      <a:pt x="2245" y="683"/>
                    </a:cubicBezTo>
                    <a:cubicBezTo>
                      <a:pt x="2245" y="690"/>
                      <a:pt x="2250" y="696"/>
                      <a:pt x="2257" y="696"/>
                    </a:cubicBezTo>
                    <a:close/>
                    <a:moveTo>
                      <a:pt x="2297" y="696"/>
                    </a:moveTo>
                    <a:cubicBezTo>
                      <a:pt x="2304" y="696"/>
                      <a:pt x="2310" y="690"/>
                      <a:pt x="2310" y="683"/>
                    </a:cubicBezTo>
                    <a:cubicBezTo>
                      <a:pt x="2310" y="676"/>
                      <a:pt x="2304" y="670"/>
                      <a:pt x="2297" y="670"/>
                    </a:cubicBezTo>
                    <a:cubicBezTo>
                      <a:pt x="2290" y="670"/>
                      <a:pt x="2284" y="676"/>
                      <a:pt x="2284" y="683"/>
                    </a:cubicBezTo>
                    <a:cubicBezTo>
                      <a:pt x="2284" y="690"/>
                      <a:pt x="2290" y="696"/>
                      <a:pt x="2297" y="696"/>
                    </a:cubicBezTo>
                    <a:close/>
                    <a:moveTo>
                      <a:pt x="2336" y="696"/>
                    </a:moveTo>
                    <a:cubicBezTo>
                      <a:pt x="2343" y="696"/>
                      <a:pt x="2349" y="690"/>
                      <a:pt x="2349" y="683"/>
                    </a:cubicBezTo>
                    <a:cubicBezTo>
                      <a:pt x="2349" y="676"/>
                      <a:pt x="2343" y="670"/>
                      <a:pt x="2336" y="670"/>
                    </a:cubicBezTo>
                    <a:cubicBezTo>
                      <a:pt x="2329" y="670"/>
                      <a:pt x="2323" y="676"/>
                      <a:pt x="2323" y="683"/>
                    </a:cubicBezTo>
                    <a:cubicBezTo>
                      <a:pt x="2323" y="690"/>
                      <a:pt x="2329" y="696"/>
                      <a:pt x="2336" y="696"/>
                    </a:cubicBezTo>
                    <a:close/>
                    <a:moveTo>
                      <a:pt x="2376" y="696"/>
                    </a:moveTo>
                    <a:cubicBezTo>
                      <a:pt x="2383" y="696"/>
                      <a:pt x="2388" y="690"/>
                      <a:pt x="2388" y="683"/>
                    </a:cubicBezTo>
                    <a:cubicBezTo>
                      <a:pt x="2388" y="676"/>
                      <a:pt x="2383" y="670"/>
                      <a:pt x="2376" y="670"/>
                    </a:cubicBezTo>
                    <a:cubicBezTo>
                      <a:pt x="2369" y="670"/>
                      <a:pt x="2363" y="676"/>
                      <a:pt x="2363" y="683"/>
                    </a:cubicBezTo>
                    <a:cubicBezTo>
                      <a:pt x="2363" y="690"/>
                      <a:pt x="2369" y="696"/>
                      <a:pt x="2376" y="696"/>
                    </a:cubicBezTo>
                    <a:close/>
                    <a:moveTo>
                      <a:pt x="2415" y="696"/>
                    </a:moveTo>
                    <a:cubicBezTo>
                      <a:pt x="2422" y="696"/>
                      <a:pt x="2428" y="690"/>
                      <a:pt x="2428" y="683"/>
                    </a:cubicBezTo>
                    <a:cubicBezTo>
                      <a:pt x="2428" y="676"/>
                      <a:pt x="2422" y="670"/>
                      <a:pt x="2415" y="670"/>
                    </a:cubicBezTo>
                    <a:cubicBezTo>
                      <a:pt x="2408" y="670"/>
                      <a:pt x="2402" y="676"/>
                      <a:pt x="2402" y="683"/>
                    </a:cubicBezTo>
                    <a:cubicBezTo>
                      <a:pt x="2402" y="690"/>
                      <a:pt x="2408" y="696"/>
                      <a:pt x="2415" y="696"/>
                    </a:cubicBezTo>
                    <a:close/>
                    <a:moveTo>
                      <a:pt x="2455" y="696"/>
                    </a:moveTo>
                    <a:cubicBezTo>
                      <a:pt x="2462" y="696"/>
                      <a:pt x="2467" y="690"/>
                      <a:pt x="2467" y="683"/>
                    </a:cubicBezTo>
                    <a:cubicBezTo>
                      <a:pt x="2467" y="676"/>
                      <a:pt x="2462" y="670"/>
                      <a:pt x="2455" y="670"/>
                    </a:cubicBezTo>
                    <a:cubicBezTo>
                      <a:pt x="2447" y="670"/>
                      <a:pt x="2442" y="676"/>
                      <a:pt x="2442" y="683"/>
                    </a:cubicBezTo>
                    <a:cubicBezTo>
                      <a:pt x="2442" y="690"/>
                      <a:pt x="2447" y="696"/>
                      <a:pt x="2455" y="696"/>
                    </a:cubicBezTo>
                    <a:close/>
                    <a:moveTo>
                      <a:pt x="2494" y="696"/>
                    </a:moveTo>
                    <a:cubicBezTo>
                      <a:pt x="2501" y="696"/>
                      <a:pt x="2507" y="690"/>
                      <a:pt x="2507" y="683"/>
                    </a:cubicBezTo>
                    <a:cubicBezTo>
                      <a:pt x="2507" y="676"/>
                      <a:pt x="2501" y="670"/>
                      <a:pt x="2494" y="670"/>
                    </a:cubicBezTo>
                    <a:cubicBezTo>
                      <a:pt x="2487" y="670"/>
                      <a:pt x="2481" y="676"/>
                      <a:pt x="2481" y="683"/>
                    </a:cubicBezTo>
                    <a:cubicBezTo>
                      <a:pt x="2481" y="690"/>
                      <a:pt x="2487" y="696"/>
                      <a:pt x="2494" y="696"/>
                    </a:cubicBezTo>
                    <a:close/>
                    <a:moveTo>
                      <a:pt x="2533" y="696"/>
                    </a:moveTo>
                    <a:cubicBezTo>
                      <a:pt x="2540" y="696"/>
                      <a:pt x="2546" y="690"/>
                      <a:pt x="2546" y="683"/>
                    </a:cubicBezTo>
                    <a:cubicBezTo>
                      <a:pt x="2546" y="676"/>
                      <a:pt x="2540" y="670"/>
                      <a:pt x="2533" y="670"/>
                    </a:cubicBezTo>
                    <a:cubicBezTo>
                      <a:pt x="2526" y="670"/>
                      <a:pt x="2521" y="676"/>
                      <a:pt x="2521" y="683"/>
                    </a:cubicBezTo>
                    <a:cubicBezTo>
                      <a:pt x="2521" y="690"/>
                      <a:pt x="2526" y="696"/>
                      <a:pt x="2533" y="696"/>
                    </a:cubicBezTo>
                    <a:close/>
                    <a:moveTo>
                      <a:pt x="2573" y="696"/>
                    </a:moveTo>
                    <a:cubicBezTo>
                      <a:pt x="2580" y="696"/>
                      <a:pt x="2586" y="690"/>
                      <a:pt x="2586" y="683"/>
                    </a:cubicBezTo>
                    <a:cubicBezTo>
                      <a:pt x="2586" y="676"/>
                      <a:pt x="2580" y="670"/>
                      <a:pt x="2573" y="670"/>
                    </a:cubicBezTo>
                    <a:cubicBezTo>
                      <a:pt x="2566" y="670"/>
                      <a:pt x="2560" y="676"/>
                      <a:pt x="2560" y="683"/>
                    </a:cubicBezTo>
                    <a:cubicBezTo>
                      <a:pt x="2560" y="690"/>
                      <a:pt x="2566" y="696"/>
                      <a:pt x="2573" y="696"/>
                    </a:cubicBezTo>
                    <a:close/>
                    <a:moveTo>
                      <a:pt x="2612" y="696"/>
                    </a:moveTo>
                    <a:cubicBezTo>
                      <a:pt x="2619" y="696"/>
                      <a:pt x="2625" y="690"/>
                      <a:pt x="2625" y="683"/>
                    </a:cubicBezTo>
                    <a:cubicBezTo>
                      <a:pt x="2625" y="676"/>
                      <a:pt x="2619" y="670"/>
                      <a:pt x="2612" y="670"/>
                    </a:cubicBezTo>
                    <a:cubicBezTo>
                      <a:pt x="2605" y="670"/>
                      <a:pt x="2599" y="676"/>
                      <a:pt x="2599" y="683"/>
                    </a:cubicBezTo>
                    <a:cubicBezTo>
                      <a:pt x="2599" y="690"/>
                      <a:pt x="2605" y="696"/>
                      <a:pt x="2612" y="696"/>
                    </a:cubicBezTo>
                    <a:close/>
                    <a:moveTo>
                      <a:pt x="2652" y="696"/>
                    </a:moveTo>
                    <a:cubicBezTo>
                      <a:pt x="2659" y="696"/>
                      <a:pt x="2664" y="690"/>
                      <a:pt x="2664" y="683"/>
                    </a:cubicBezTo>
                    <a:cubicBezTo>
                      <a:pt x="2664" y="676"/>
                      <a:pt x="2659" y="670"/>
                      <a:pt x="2652" y="670"/>
                    </a:cubicBezTo>
                    <a:cubicBezTo>
                      <a:pt x="2645" y="670"/>
                      <a:pt x="2639" y="676"/>
                      <a:pt x="2639" y="683"/>
                    </a:cubicBezTo>
                    <a:cubicBezTo>
                      <a:pt x="2639" y="690"/>
                      <a:pt x="2645" y="696"/>
                      <a:pt x="2652" y="696"/>
                    </a:cubicBezTo>
                    <a:close/>
                    <a:moveTo>
                      <a:pt x="2691" y="696"/>
                    </a:moveTo>
                    <a:cubicBezTo>
                      <a:pt x="2698" y="696"/>
                      <a:pt x="2704" y="690"/>
                      <a:pt x="2704" y="683"/>
                    </a:cubicBezTo>
                    <a:cubicBezTo>
                      <a:pt x="2704" y="676"/>
                      <a:pt x="2698" y="670"/>
                      <a:pt x="2691" y="670"/>
                    </a:cubicBezTo>
                    <a:cubicBezTo>
                      <a:pt x="2684" y="670"/>
                      <a:pt x="2678" y="676"/>
                      <a:pt x="2678" y="683"/>
                    </a:cubicBezTo>
                    <a:cubicBezTo>
                      <a:pt x="2678" y="690"/>
                      <a:pt x="2684" y="696"/>
                      <a:pt x="2691" y="696"/>
                    </a:cubicBezTo>
                    <a:close/>
                    <a:moveTo>
                      <a:pt x="2730" y="696"/>
                    </a:moveTo>
                    <a:cubicBezTo>
                      <a:pt x="2738" y="696"/>
                      <a:pt x="2743" y="690"/>
                      <a:pt x="2743" y="683"/>
                    </a:cubicBezTo>
                    <a:cubicBezTo>
                      <a:pt x="2743" y="676"/>
                      <a:pt x="2738" y="670"/>
                      <a:pt x="2730" y="670"/>
                    </a:cubicBezTo>
                    <a:cubicBezTo>
                      <a:pt x="2723" y="670"/>
                      <a:pt x="2718" y="676"/>
                      <a:pt x="2718" y="683"/>
                    </a:cubicBezTo>
                    <a:cubicBezTo>
                      <a:pt x="2718" y="690"/>
                      <a:pt x="2723" y="696"/>
                      <a:pt x="2730" y="696"/>
                    </a:cubicBezTo>
                    <a:close/>
                    <a:moveTo>
                      <a:pt x="2770" y="696"/>
                    </a:moveTo>
                    <a:cubicBezTo>
                      <a:pt x="2777" y="696"/>
                      <a:pt x="2783" y="690"/>
                      <a:pt x="2783" y="683"/>
                    </a:cubicBezTo>
                    <a:cubicBezTo>
                      <a:pt x="2783" y="676"/>
                      <a:pt x="2777" y="670"/>
                      <a:pt x="2770" y="670"/>
                    </a:cubicBezTo>
                    <a:cubicBezTo>
                      <a:pt x="2763" y="670"/>
                      <a:pt x="2757" y="676"/>
                      <a:pt x="2757" y="683"/>
                    </a:cubicBezTo>
                    <a:cubicBezTo>
                      <a:pt x="2757" y="690"/>
                      <a:pt x="2763" y="696"/>
                      <a:pt x="2770" y="696"/>
                    </a:cubicBezTo>
                    <a:close/>
                    <a:moveTo>
                      <a:pt x="2809" y="696"/>
                    </a:moveTo>
                    <a:cubicBezTo>
                      <a:pt x="2816" y="696"/>
                      <a:pt x="2822" y="690"/>
                      <a:pt x="2822" y="683"/>
                    </a:cubicBezTo>
                    <a:cubicBezTo>
                      <a:pt x="2822" y="676"/>
                      <a:pt x="2816" y="670"/>
                      <a:pt x="2809" y="670"/>
                    </a:cubicBezTo>
                    <a:cubicBezTo>
                      <a:pt x="2802" y="670"/>
                      <a:pt x="2797" y="676"/>
                      <a:pt x="2797" y="683"/>
                    </a:cubicBezTo>
                    <a:cubicBezTo>
                      <a:pt x="2797" y="690"/>
                      <a:pt x="2802" y="696"/>
                      <a:pt x="2809" y="696"/>
                    </a:cubicBezTo>
                    <a:close/>
                    <a:moveTo>
                      <a:pt x="2849" y="696"/>
                    </a:moveTo>
                    <a:cubicBezTo>
                      <a:pt x="2856" y="696"/>
                      <a:pt x="2862" y="690"/>
                      <a:pt x="2862" y="683"/>
                    </a:cubicBezTo>
                    <a:cubicBezTo>
                      <a:pt x="2862" y="676"/>
                      <a:pt x="2856" y="670"/>
                      <a:pt x="2849" y="670"/>
                    </a:cubicBezTo>
                    <a:cubicBezTo>
                      <a:pt x="2842" y="670"/>
                      <a:pt x="2836" y="676"/>
                      <a:pt x="2836" y="683"/>
                    </a:cubicBezTo>
                    <a:cubicBezTo>
                      <a:pt x="2836" y="690"/>
                      <a:pt x="2842" y="696"/>
                      <a:pt x="2849" y="696"/>
                    </a:cubicBezTo>
                    <a:close/>
                    <a:moveTo>
                      <a:pt x="2888" y="696"/>
                    </a:moveTo>
                    <a:cubicBezTo>
                      <a:pt x="2895" y="696"/>
                      <a:pt x="2901" y="690"/>
                      <a:pt x="2901" y="683"/>
                    </a:cubicBezTo>
                    <a:cubicBezTo>
                      <a:pt x="2901" y="676"/>
                      <a:pt x="2895" y="670"/>
                      <a:pt x="2888" y="670"/>
                    </a:cubicBezTo>
                    <a:cubicBezTo>
                      <a:pt x="2881" y="670"/>
                      <a:pt x="2875" y="676"/>
                      <a:pt x="2875" y="683"/>
                    </a:cubicBezTo>
                    <a:cubicBezTo>
                      <a:pt x="2875" y="690"/>
                      <a:pt x="2881" y="696"/>
                      <a:pt x="2888" y="696"/>
                    </a:cubicBezTo>
                    <a:close/>
                    <a:moveTo>
                      <a:pt x="2928" y="670"/>
                    </a:moveTo>
                    <a:cubicBezTo>
                      <a:pt x="2921" y="670"/>
                      <a:pt x="2915" y="676"/>
                      <a:pt x="2915" y="683"/>
                    </a:cubicBezTo>
                    <a:cubicBezTo>
                      <a:pt x="2915" y="690"/>
                      <a:pt x="2921" y="696"/>
                      <a:pt x="2928" y="696"/>
                    </a:cubicBezTo>
                    <a:cubicBezTo>
                      <a:pt x="2935" y="696"/>
                      <a:pt x="2940" y="690"/>
                      <a:pt x="2940" y="683"/>
                    </a:cubicBezTo>
                    <a:cubicBezTo>
                      <a:pt x="2940" y="676"/>
                      <a:pt x="2935" y="670"/>
                      <a:pt x="2928" y="670"/>
                    </a:cubicBezTo>
                    <a:close/>
                    <a:moveTo>
                      <a:pt x="2967" y="696"/>
                    </a:moveTo>
                    <a:cubicBezTo>
                      <a:pt x="2974" y="696"/>
                      <a:pt x="2980" y="690"/>
                      <a:pt x="2980" y="683"/>
                    </a:cubicBezTo>
                    <a:cubicBezTo>
                      <a:pt x="2980" y="676"/>
                      <a:pt x="2974" y="670"/>
                      <a:pt x="2967" y="670"/>
                    </a:cubicBezTo>
                    <a:cubicBezTo>
                      <a:pt x="2960" y="670"/>
                      <a:pt x="2954" y="676"/>
                      <a:pt x="2954" y="683"/>
                    </a:cubicBezTo>
                    <a:cubicBezTo>
                      <a:pt x="2954" y="690"/>
                      <a:pt x="2960" y="696"/>
                      <a:pt x="2967" y="696"/>
                    </a:cubicBezTo>
                    <a:close/>
                    <a:moveTo>
                      <a:pt x="3006" y="696"/>
                    </a:moveTo>
                    <a:cubicBezTo>
                      <a:pt x="3013" y="696"/>
                      <a:pt x="3019" y="690"/>
                      <a:pt x="3019" y="683"/>
                    </a:cubicBezTo>
                    <a:cubicBezTo>
                      <a:pt x="3019" y="676"/>
                      <a:pt x="3013" y="670"/>
                      <a:pt x="3006" y="670"/>
                    </a:cubicBezTo>
                    <a:cubicBezTo>
                      <a:pt x="2999" y="670"/>
                      <a:pt x="2994" y="676"/>
                      <a:pt x="2994" y="683"/>
                    </a:cubicBezTo>
                    <a:cubicBezTo>
                      <a:pt x="2994" y="690"/>
                      <a:pt x="2999" y="696"/>
                      <a:pt x="3006" y="696"/>
                    </a:cubicBezTo>
                    <a:close/>
                    <a:moveTo>
                      <a:pt x="483" y="735"/>
                    </a:moveTo>
                    <a:cubicBezTo>
                      <a:pt x="490" y="735"/>
                      <a:pt x="496" y="729"/>
                      <a:pt x="496" y="722"/>
                    </a:cubicBezTo>
                    <a:cubicBezTo>
                      <a:pt x="496" y="715"/>
                      <a:pt x="490" y="710"/>
                      <a:pt x="483" y="710"/>
                    </a:cubicBezTo>
                    <a:cubicBezTo>
                      <a:pt x="476" y="710"/>
                      <a:pt x="471" y="715"/>
                      <a:pt x="471" y="722"/>
                    </a:cubicBezTo>
                    <a:cubicBezTo>
                      <a:pt x="471" y="729"/>
                      <a:pt x="476" y="735"/>
                      <a:pt x="483" y="735"/>
                    </a:cubicBezTo>
                    <a:close/>
                    <a:moveTo>
                      <a:pt x="523" y="735"/>
                    </a:moveTo>
                    <a:cubicBezTo>
                      <a:pt x="530" y="735"/>
                      <a:pt x="535" y="729"/>
                      <a:pt x="535" y="722"/>
                    </a:cubicBezTo>
                    <a:cubicBezTo>
                      <a:pt x="535" y="715"/>
                      <a:pt x="530" y="710"/>
                      <a:pt x="523" y="710"/>
                    </a:cubicBezTo>
                    <a:cubicBezTo>
                      <a:pt x="516" y="710"/>
                      <a:pt x="510" y="715"/>
                      <a:pt x="510" y="722"/>
                    </a:cubicBezTo>
                    <a:cubicBezTo>
                      <a:pt x="510" y="729"/>
                      <a:pt x="516" y="735"/>
                      <a:pt x="523" y="735"/>
                    </a:cubicBezTo>
                    <a:close/>
                    <a:moveTo>
                      <a:pt x="562" y="735"/>
                    </a:moveTo>
                    <a:cubicBezTo>
                      <a:pt x="569" y="735"/>
                      <a:pt x="575" y="729"/>
                      <a:pt x="575" y="722"/>
                    </a:cubicBezTo>
                    <a:cubicBezTo>
                      <a:pt x="575" y="715"/>
                      <a:pt x="569" y="710"/>
                      <a:pt x="562" y="710"/>
                    </a:cubicBezTo>
                    <a:cubicBezTo>
                      <a:pt x="555" y="710"/>
                      <a:pt x="549" y="715"/>
                      <a:pt x="549" y="722"/>
                    </a:cubicBezTo>
                    <a:cubicBezTo>
                      <a:pt x="549" y="729"/>
                      <a:pt x="555" y="735"/>
                      <a:pt x="562" y="735"/>
                    </a:cubicBezTo>
                    <a:close/>
                    <a:moveTo>
                      <a:pt x="602" y="735"/>
                    </a:moveTo>
                    <a:cubicBezTo>
                      <a:pt x="609" y="735"/>
                      <a:pt x="614" y="729"/>
                      <a:pt x="614" y="722"/>
                    </a:cubicBezTo>
                    <a:cubicBezTo>
                      <a:pt x="614" y="715"/>
                      <a:pt x="609" y="710"/>
                      <a:pt x="602" y="710"/>
                    </a:cubicBezTo>
                    <a:cubicBezTo>
                      <a:pt x="595" y="710"/>
                      <a:pt x="589" y="715"/>
                      <a:pt x="589" y="722"/>
                    </a:cubicBezTo>
                    <a:cubicBezTo>
                      <a:pt x="589" y="729"/>
                      <a:pt x="595" y="735"/>
                      <a:pt x="602" y="735"/>
                    </a:cubicBezTo>
                    <a:close/>
                    <a:moveTo>
                      <a:pt x="641" y="735"/>
                    </a:moveTo>
                    <a:cubicBezTo>
                      <a:pt x="648" y="735"/>
                      <a:pt x="654" y="729"/>
                      <a:pt x="654" y="722"/>
                    </a:cubicBezTo>
                    <a:cubicBezTo>
                      <a:pt x="654" y="715"/>
                      <a:pt x="648" y="710"/>
                      <a:pt x="641" y="710"/>
                    </a:cubicBezTo>
                    <a:cubicBezTo>
                      <a:pt x="634" y="710"/>
                      <a:pt x="628" y="715"/>
                      <a:pt x="628" y="722"/>
                    </a:cubicBezTo>
                    <a:cubicBezTo>
                      <a:pt x="628" y="729"/>
                      <a:pt x="634" y="735"/>
                      <a:pt x="641" y="735"/>
                    </a:cubicBezTo>
                    <a:close/>
                    <a:moveTo>
                      <a:pt x="680" y="735"/>
                    </a:moveTo>
                    <a:cubicBezTo>
                      <a:pt x="687" y="735"/>
                      <a:pt x="693" y="729"/>
                      <a:pt x="693" y="722"/>
                    </a:cubicBezTo>
                    <a:cubicBezTo>
                      <a:pt x="693" y="715"/>
                      <a:pt x="687" y="710"/>
                      <a:pt x="680" y="710"/>
                    </a:cubicBezTo>
                    <a:cubicBezTo>
                      <a:pt x="673" y="710"/>
                      <a:pt x="668" y="715"/>
                      <a:pt x="668" y="722"/>
                    </a:cubicBezTo>
                    <a:cubicBezTo>
                      <a:pt x="668" y="729"/>
                      <a:pt x="673" y="735"/>
                      <a:pt x="680" y="735"/>
                    </a:cubicBezTo>
                    <a:close/>
                    <a:moveTo>
                      <a:pt x="720" y="735"/>
                    </a:moveTo>
                    <a:cubicBezTo>
                      <a:pt x="727" y="735"/>
                      <a:pt x="733" y="729"/>
                      <a:pt x="733" y="722"/>
                    </a:cubicBezTo>
                    <a:cubicBezTo>
                      <a:pt x="733" y="715"/>
                      <a:pt x="727" y="710"/>
                      <a:pt x="720" y="710"/>
                    </a:cubicBezTo>
                    <a:cubicBezTo>
                      <a:pt x="713" y="710"/>
                      <a:pt x="707" y="715"/>
                      <a:pt x="707" y="722"/>
                    </a:cubicBezTo>
                    <a:cubicBezTo>
                      <a:pt x="707" y="729"/>
                      <a:pt x="713" y="735"/>
                      <a:pt x="720" y="735"/>
                    </a:cubicBezTo>
                    <a:close/>
                    <a:moveTo>
                      <a:pt x="759" y="735"/>
                    </a:moveTo>
                    <a:cubicBezTo>
                      <a:pt x="766" y="735"/>
                      <a:pt x="772" y="729"/>
                      <a:pt x="772" y="722"/>
                    </a:cubicBezTo>
                    <a:cubicBezTo>
                      <a:pt x="772" y="715"/>
                      <a:pt x="766" y="710"/>
                      <a:pt x="759" y="710"/>
                    </a:cubicBezTo>
                    <a:cubicBezTo>
                      <a:pt x="752" y="710"/>
                      <a:pt x="747" y="715"/>
                      <a:pt x="747" y="722"/>
                    </a:cubicBezTo>
                    <a:cubicBezTo>
                      <a:pt x="747" y="729"/>
                      <a:pt x="752" y="735"/>
                      <a:pt x="759" y="735"/>
                    </a:cubicBezTo>
                    <a:close/>
                    <a:moveTo>
                      <a:pt x="799" y="735"/>
                    </a:moveTo>
                    <a:cubicBezTo>
                      <a:pt x="806" y="735"/>
                      <a:pt x="811" y="729"/>
                      <a:pt x="811" y="722"/>
                    </a:cubicBezTo>
                    <a:cubicBezTo>
                      <a:pt x="811" y="715"/>
                      <a:pt x="806" y="710"/>
                      <a:pt x="799" y="710"/>
                    </a:cubicBezTo>
                    <a:cubicBezTo>
                      <a:pt x="792" y="710"/>
                      <a:pt x="786" y="715"/>
                      <a:pt x="786" y="722"/>
                    </a:cubicBezTo>
                    <a:cubicBezTo>
                      <a:pt x="786" y="729"/>
                      <a:pt x="792" y="735"/>
                      <a:pt x="799" y="735"/>
                    </a:cubicBezTo>
                    <a:close/>
                    <a:moveTo>
                      <a:pt x="838" y="735"/>
                    </a:moveTo>
                    <a:cubicBezTo>
                      <a:pt x="845" y="735"/>
                      <a:pt x="851" y="729"/>
                      <a:pt x="851" y="722"/>
                    </a:cubicBezTo>
                    <a:cubicBezTo>
                      <a:pt x="851" y="715"/>
                      <a:pt x="845" y="710"/>
                      <a:pt x="838" y="710"/>
                    </a:cubicBezTo>
                    <a:cubicBezTo>
                      <a:pt x="831" y="710"/>
                      <a:pt x="825" y="715"/>
                      <a:pt x="825" y="722"/>
                    </a:cubicBezTo>
                    <a:cubicBezTo>
                      <a:pt x="825" y="729"/>
                      <a:pt x="831" y="735"/>
                      <a:pt x="838" y="735"/>
                    </a:cubicBezTo>
                    <a:close/>
                    <a:moveTo>
                      <a:pt x="878" y="735"/>
                    </a:moveTo>
                    <a:cubicBezTo>
                      <a:pt x="885" y="735"/>
                      <a:pt x="890" y="729"/>
                      <a:pt x="890" y="722"/>
                    </a:cubicBezTo>
                    <a:cubicBezTo>
                      <a:pt x="890" y="715"/>
                      <a:pt x="885" y="710"/>
                      <a:pt x="878" y="710"/>
                    </a:cubicBezTo>
                    <a:cubicBezTo>
                      <a:pt x="871" y="710"/>
                      <a:pt x="865" y="715"/>
                      <a:pt x="865" y="722"/>
                    </a:cubicBezTo>
                    <a:cubicBezTo>
                      <a:pt x="865" y="729"/>
                      <a:pt x="871" y="735"/>
                      <a:pt x="878" y="735"/>
                    </a:cubicBezTo>
                    <a:close/>
                    <a:moveTo>
                      <a:pt x="1627" y="735"/>
                    </a:moveTo>
                    <a:cubicBezTo>
                      <a:pt x="1634" y="735"/>
                      <a:pt x="1639" y="729"/>
                      <a:pt x="1639" y="722"/>
                    </a:cubicBezTo>
                    <a:cubicBezTo>
                      <a:pt x="1639" y="715"/>
                      <a:pt x="1634" y="710"/>
                      <a:pt x="1627" y="710"/>
                    </a:cubicBezTo>
                    <a:cubicBezTo>
                      <a:pt x="1620" y="710"/>
                      <a:pt x="1614" y="715"/>
                      <a:pt x="1614" y="722"/>
                    </a:cubicBezTo>
                    <a:cubicBezTo>
                      <a:pt x="1614" y="729"/>
                      <a:pt x="1620" y="735"/>
                      <a:pt x="1627" y="735"/>
                    </a:cubicBezTo>
                    <a:close/>
                    <a:moveTo>
                      <a:pt x="1666" y="735"/>
                    </a:moveTo>
                    <a:cubicBezTo>
                      <a:pt x="1673" y="735"/>
                      <a:pt x="1679" y="729"/>
                      <a:pt x="1679" y="722"/>
                    </a:cubicBezTo>
                    <a:cubicBezTo>
                      <a:pt x="1679" y="715"/>
                      <a:pt x="1673" y="710"/>
                      <a:pt x="1666" y="710"/>
                    </a:cubicBezTo>
                    <a:cubicBezTo>
                      <a:pt x="1659" y="710"/>
                      <a:pt x="1653" y="715"/>
                      <a:pt x="1653" y="722"/>
                    </a:cubicBezTo>
                    <a:cubicBezTo>
                      <a:pt x="1653" y="729"/>
                      <a:pt x="1659" y="735"/>
                      <a:pt x="1666" y="735"/>
                    </a:cubicBezTo>
                    <a:close/>
                    <a:moveTo>
                      <a:pt x="1907" y="722"/>
                    </a:moveTo>
                    <a:cubicBezTo>
                      <a:pt x="1907" y="720"/>
                      <a:pt x="1905" y="718"/>
                      <a:pt x="1903" y="718"/>
                    </a:cubicBezTo>
                    <a:cubicBezTo>
                      <a:pt x="1900" y="718"/>
                      <a:pt x="1898" y="720"/>
                      <a:pt x="1898" y="722"/>
                    </a:cubicBezTo>
                    <a:cubicBezTo>
                      <a:pt x="1898" y="725"/>
                      <a:pt x="1900" y="726"/>
                      <a:pt x="1903" y="726"/>
                    </a:cubicBezTo>
                    <a:cubicBezTo>
                      <a:pt x="1905" y="726"/>
                      <a:pt x="1907" y="725"/>
                      <a:pt x="1907" y="722"/>
                    </a:cubicBezTo>
                    <a:close/>
                    <a:moveTo>
                      <a:pt x="1942" y="735"/>
                    </a:moveTo>
                    <a:cubicBezTo>
                      <a:pt x="1949" y="735"/>
                      <a:pt x="1955" y="729"/>
                      <a:pt x="1955" y="722"/>
                    </a:cubicBezTo>
                    <a:cubicBezTo>
                      <a:pt x="1955" y="715"/>
                      <a:pt x="1949" y="710"/>
                      <a:pt x="1942" y="710"/>
                    </a:cubicBezTo>
                    <a:cubicBezTo>
                      <a:pt x="1935" y="710"/>
                      <a:pt x="1929" y="715"/>
                      <a:pt x="1929" y="722"/>
                    </a:cubicBezTo>
                    <a:cubicBezTo>
                      <a:pt x="1929" y="729"/>
                      <a:pt x="1935" y="735"/>
                      <a:pt x="1942" y="735"/>
                    </a:cubicBezTo>
                    <a:close/>
                    <a:moveTo>
                      <a:pt x="1981" y="735"/>
                    </a:moveTo>
                    <a:cubicBezTo>
                      <a:pt x="1988" y="735"/>
                      <a:pt x="1994" y="729"/>
                      <a:pt x="1994" y="722"/>
                    </a:cubicBezTo>
                    <a:cubicBezTo>
                      <a:pt x="1994" y="715"/>
                      <a:pt x="1988" y="710"/>
                      <a:pt x="1981" y="710"/>
                    </a:cubicBezTo>
                    <a:cubicBezTo>
                      <a:pt x="1974" y="710"/>
                      <a:pt x="1969" y="715"/>
                      <a:pt x="1969" y="722"/>
                    </a:cubicBezTo>
                    <a:cubicBezTo>
                      <a:pt x="1969" y="729"/>
                      <a:pt x="1974" y="735"/>
                      <a:pt x="1981" y="735"/>
                    </a:cubicBezTo>
                    <a:close/>
                    <a:moveTo>
                      <a:pt x="2021" y="735"/>
                    </a:moveTo>
                    <a:cubicBezTo>
                      <a:pt x="2028" y="735"/>
                      <a:pt x="2034" y="729"/>
                      <a:pt x="2034" y="722"/>
                    </a:cubicBezTo>
                    <a:cubicBezTo>
                      <a:pt x="2034" y="715"/>
                      <a:pt x="2028" y="710"/>
                      <a:pt x="2021" y="710"/>
                    </a:cubicBezTo>
                    <a:cubicBezTo>
                      <a:pt x="2014" y="710"/>
                      <a:pt x="2008" y="715"/>
                      <a:pt x="2008" y="722"/>
                    </a:cubicBezTo>
                    <a:cubicBezTo>
                      <a:pt x="2008" y="729"/>
                      <a:pt x="2014" y="735"/>
                      <a:pt x="2021" y="735"/>
                    </a:cubicBezTo>
                    <a:close/>
                    <a:moveTo>
                      <a:pt x="2060" y="735"/>
                    </a:moveTo>
                    <a:cubicBezTo>
                      <a:pt x="2067" y="735"/>
                      <a:pt x="2073" y="729"/>
                      <a:pt x="2073" y="722"/>
                    </a:cubicBezTo>
                    <a:cubicBezTo>
                      <a:pt x="2073" y="715"/>
                      <a:pt x="2067" y="710"/>
                      <a:pt x="2060" y="710"/>
                    </a:cubicBezTo>
                    <a:cubicBezTo>
                      <a:pt x="2053" y="710"/>
                      <a:pt x="2048" y="715"/>
                      <a:pt x="2048" y="722"/>
                    </a:cubicBezTo>
                    <a:cubicBezTo>
                      <a:pt x="2048" y="729"/>
                      <a:pt x="2053" y="735"/>
                      <a:pt x="2060" y="735"/>
                    </a:cubicBezTo>
                    <a:close/>
                    <a:moveTo>
                      <a:pt x="2100" y="735"/>
                    </a:moveTo>
                    <a:cubicBezTo>
                      <a:pt x="2107" y="735"/>
                      <a:pt x="2112" y="729"/>
                      <a:pt x="2112" y="722"/>
                    </a:cubicBezTo>
                    <a:cubicBezTo>
                      <a:pt x="2112" y="715"/>
                      <a:pt x="2107" y="710"/>
                      <a:pt x="2100" y="710"/>
                    </a:cubicBezTo>
                    <a:cubicBezTo>
                      <a:pt x="2093" y="710"/>
                      <a:pt x="2087" y="715"/>
                      <a:pt x="2087" y="722"/>
                    </a:cubicBezTo>
                    <a:cubicBezTo>
                      <a:pt x="2087" y="729"/>
                      <a:pt x="2093" y="735"/>
                      <a:pt x="2100" y="735"/>
                    </a:cubicBezTo>
                    <a:close/>
                    <a:moveTo>
                      <a:pt x="2139" y="735"/>
                    </a:moveTo>
                    <a:cubicBezTo>
                      <a:pt x="2146" y="735"/>
                      <a:pt x="2152" y="729"/>
                      <a:pt x="2152" y="722"/>
                    </a:cubicBezTo>
                    <a:cubicBezTo>
                      <a:pt x="2152" y="715"/>
                      <a:pt x="2146" y="710"/>
                      <a:pt x="2139" y="710"/>
                    </a:cubicBezTo>
                    <a:cubicBezTo>
                      <a:pt x="2132" y="710"/>
                      <a:pt x="2126" y="715"/>
                      <a:pt x="2126" y="722"/>
                    </a:cubicBezTo>
                    <a:cubicBezTo>
                      <a:pt x="2126" y="729"/>
                      <a:pt x="2132" y="735"/>
                      <a:pt x="2139" y="735"/>
                    </a:cubicBezTo>
                    <a:close/>
                    <a:moveTo>
                      <a:pt x="2179" y="735"/>
                    </a:moveTo>
                    <a:cubicBezTo>
                      <a:pt x="2186" y="735"/>
                      <a:pt x="2191" y="729"/>
                      <a:pt x="2191" y="722"/>
                    </a:cubicBezTo>
                    <a:cubicBezTo>
                      <a:pt x="2191" y="715"/>
                      <a:pt x="2186" y="710"/>
                      <a:pt x="2179" y="710"/>
                    </a:cubicBezTo>
                    <a:cubicBezTo>
                      <a:pt x="2172" y="710"/>
                      <a:pt x="2166" y="715"/>
                      <a:pt x="2166" y="722"/>
                    </a:cubicBezTo>
                    <a:cubicBezTo>
                      <a:pt x="2166" y="729"/>
                      <a:pt x="2172" y="735"/>
                      <a:pt x="2179" y="735"/>
                    </a:cubicBezTo>
                    <a:close/>
                    <a:moveTo>
                      <a:pt x="2257" y="735"/>
                    </a:moveTo>
                    <a:cubicBezTo>
                      <a:pt x="2264" y="735"/>
                      <a:pt x="2270" y="729"/>
                      <a:pt x="2270" y="722"/>
                    </a:cubicBezTo>
                    <a:cubicBezTo>
                      <a:pt x="2270" y="715"/>
                      <a:pt x="2264" y="710"/>
                      <a:pt x="2257" y="710"/>
                    </a:cubicBezTo>
                    <a:cubicBezTo>
                      <a:pt x="2250" y="710"/>
                      <a:pt x="2245" y="715"/>
                      <a:pt x="2245" y="722"/>
                    </a:cubicBezTo>
                    <a:cubicBezTo>
                      <a:pt x="2245" y="729"/>
                      <a:pt x="2250" y="735"/>
                      <a:pt x="2257" y="735"/>
                    </a:cubicBezTo>
                    <a:close/>
                    <a:moveTo>
                      <a:pt x="2297" y="735"/>
                    </a:moveTo>
                    <a:cubicBezTo>
                      <a:pt x="2304" y="735"/>
                      <a:pt x="2310" y="729"/>
                      <a:pt x="2310" y="722"/>
                    </a:cubicBezTo>
                    <a:cubicBezTo>
                      <a:pt x="2310" y="715"/>
                      <a:pt x="2304" y="710"/>
                      <a:pt x="2297" y="710"/>
                    </a:cubicBezTo>
                    <a:cubicBezTo>
                      <a:pt x="2290" y="710"/>
                      <a:pt x="2284" y="715"/>
                      <a:pt x="2284" y="722"/>
                    </a:cubicBezTo>
                    <a:cubicBezTo>
                      <a:pt x="2284" y="729"/>
                      <a:pt x="2290" y="735"/>
                      <a:pt x="2297" y="735"/>
                    </a:cubicBezTo>
                    <a:close/>
                    <a:moveTo>
                      <a:pt x="2336" y="735"/>
                    </a:moveTo>
                    <a:cubicBezTo>
                      <a:pt x="2343" y="735"/>
                      <a:pt x="2349" y="729"/>
                      <a:pt x="2349" y="722"/>
                    </a:cubicBezTo>
                    <a:cubicBezTo>
                      <a:pt x="2349" y="715"/>
                      <a:pt x="2343" y="710"/>
                      <a:pt x="2336" y="710"/>
                    </a:cubicBezTo>
                    <a:cubicBezTo>
                      <a:pt x="2329" y="710"/>
                      <a:pt x="2323" y="715"/>
                      <a:pt x="2323" y="722"/>
                    </a:cubicBezTo>
                    <a:cubicBezTo>
                      <a:pt x="2323" y="729"/>
                      <a:pt x="2329" y="735"/>
                      <a:pt x="2336" y="735"/>
                    </a:cubicBezTo>
                    <a:close/>
                    <a:moveTo>
                      <a:pt x="2376" y="735"/>
                    </a:moveTo>
                    <a:cubicBezTo>
                      <a:pt x="2383" y="735"/>
                      <a:pt x="2388" y="729"/>
                      <a:pt x="2388" y="722"/>
                    </a:cubicBezTo>
                    <a:cubicBezTo>
                      <a:pt x="2388" y="715"/>
                      <a:pt x="2383" y="710"/>
                      <a:pt x="2376" y="710"/>
                    </a:cubicBezTo>
                    <a:cubicBezTo>
                      <a:pt x="2369" y="710"/>
                      <a:pt x="2363" y="715"/>
                      <a:pt x="2363" y="722"/>
                    </a:cubicBezTo>
                    <a:cubicBezTo>
                      <a:pt x="2363" y="729"/>
                      <a:pt x="2369" y="735"/>
                      <a:pt x="2376" y="735"/>
                    </a:cubicBezTo>
                    <a:close/>
                    <a:moveTo>
                      <a:pt x="2415" y="735"/>
                    </a:moveTo>
                    <a:cubicBezTo>
                      <a:pt x="2422" y="735"/>
                      <a:pt x="2428" y="729"/>
                      <a:pt x="2428" y="722"/>
                    </a:cubicBezTo>
                    <a:cubicBezTo>
                      <a:pt x="2428" y="715"/>
                      <a:pt x="2422" y="710"/>
                      <a:pt x="2415" y="710"/>
                    </a:cubicBezTo>
                    <a:cubicBezTo>
                      <a:pt x="2408" y="710"/>
                      <a:pt x="2402" y="715"/>
                      <a:pt x="2402" y="722"/>
                    </a:cubicBezTo>
                    <a:cubicBezTo>
                      <a:pt x="2402" y="729"/>
                      <a:pt x="2408" y="735"/>
                      <a:pt x="2415" y="735"/>
                    </a:cubicBezTo>
                    <a:close/>
                    <a:moveTo>
                      <a:pt x="2455" y="735"/>
                    </a:moveTo>
                    <a:cubicBezTo>
                      <a:pt x="2462" y="735"/>
                      <a:pt x="2467" y="729"/>
                      <a:pt x="2467" y="722"/>
                    </a:cubicBezTo>
                    <a:cubicBezTo>
                      <a:pt x="2467" y="715"/>
                      <a:pt x="2462" y="710"/>
                      <a:pt x="2455" y="710"/>
                    </a:cubicBezTo>
                    <a:cubicBezTo>
                      <a:pt x="2447" y="710"/>
                      <a:pt x="2442" y="715"/>
                      <a:pt x="2442" y="722"/>
                    </a:cubicBezTo>
                    <a:cubicBezTo>
                      <a:pt x="2442" y="729"/>
                      <a:pt x="2447" y="735"/>
                      <a:pt x="2455" y="735"/>
                    </a:cubicBezTo>
                    <a:close/>
                    <a:moveTo>
                      <a:pt x="2494" y="735"/>
                    </a:moveTo>
                    <a:cubicBezTo>
                      <a:pt x="2501" y="735"/>
                      <a:pt x="2507" y="729"/>
                      <a:pt x="2507" y="722"/>
                    </a:cubicBezTo>
                    <a:cubicBezTo>
                      <a:pt x="2507" y="715"/>
                      <a:pt x="2501" y="710"/>
                      <a:pt x="2494" y="710"/>
                    </a:cubicBezTo>
                    <a:cubicBezTo>
                      <a:pt x="2487" y="710"/>
                      <a:pt x="2481" y="715"/>
                      <a:pt x="2481" y="722"/>
                    </a:cubicBezTo>
                    <a:cubicBezTo>
                      <a:pt x="2481" y="729"/>
                      <a:pt x="2487" y="735"/>
                      <a:pt x="2494" y="735"/>
                    </a:cubicBezTo>
                    <a:close/>
                    <a:moveTo>
                      <a:pt x="2533" y="735"/>
                    </a:moveTo>
                    <a:cubicBezTo>
                      <a:pt x="2540" y="735"/>
                      <a:pt x="2546" y="729"/>
                      <a:pt x="2546" y="722"/>
                    </a:cubicBezTo>
                    <a:cubicBezTo>
                      <a:pt x="2546" y="715"/>
                      <a:pt x="2540" y="710"/>
                      <a:pt x="2533" y="710"/>
                    </a:cubicBezTo>
                    <a:cubicBezTo>
                      <a:pt x="2526" y="710"/>
                      <a:pt x="2521" y="715"/>
                      <a:pt x="2521" y="722"/>
                    </a:cubicBezTo>
                    <a:cubicBezTo>
                      <a:pt x="2521" y="729"/>
                      <a:pt x="2526" y="735"/>
                      <a:pt x="2533" y="735"/>
                    </a:cubicBezTo>
                    <a:close/>
                    <a:moveTo>
                      <a:pt x="2573" y="735"/>
                    </a:moveTo>
                    <a:cubicBezTo>
                      <a:pt x="2580" y="735"/>
                      <a:pt x="2586" y="729"/>
                      <a:pt x="2586" y="722"/>
                    </a:cubicBezTo>
                    <a:cubicBezTo>
                      <a:pt x="2586" y="715"/>
                      <a:pt x="2580" y="710"/>
                      <a:pt x="2573" y="710"/>
                    </a:cubicBezTo>
                    <a:cubicBezTo>
                      <a:pt x="2566" y="710"/>
                      <a:pt x="2560" y="715"/>
                      <a:pt x="2560" y="722"/>
                    </a:cubicBezTo>
                    <a:cubicBezTo>
                      <a:pt x="2560" y="729"/>
                      <a:pt x="2566" y="735"/>
                      <a:pt x="2573" y="735"/>
                    </a:cubicBezTo>
                    <a:close/>
                    <a:moveTo>
                      <a:pt x="2612" y="735"/>
                    </a:moveTo>
                    <a:cubicBezTo>
                      <a:pt x="2619" y="735"/>
                      <a:pt x="2625" y="729"/>
                      <a:pt x="2625" y="722"/>
                    </a:cubicBezTo>
                    <a:cubicBezTo>
                      <a:pt x="2625" y="715"/>
                      <a:pt x="2619" y="710"/>
                      <a:pt x="2612" y="710"/>
                    </a:cubicBezTo>
                    <a:cubicBezTo>
                      <a:pt x="2605" y="710"/>
                      <a:pt x="2599" y="715"/>
                      <a:pt x="2599" y="722"/>
                    </a:cubicBezTo>
                    <a:cubicBezTo>
                      <a:pt x="2599" y="729"/>
                      <a:pt x="2605" y="735"/>
                      <a:pt x="2612" y="735"/>
                    </a:cubicBezTo>
                    <a:close/>
                    <a:moveTo>
                      <a:pt x="2652" y="735"/>
                    </a:moveTo>
                    <a:cubicBezTo>
                      <a:pt x="2659" y="735"/>
                      <a:pt x="2664" y="729"/>
                      <a:pt x="2664" y="722"/>
                    </a:cubicBezTo>
                    <a:cubicBezTo>
                      <a:pt x="2664" y="715"/>
                      <a:pt x="2659" y="710"/>
                      <a:pt x="2652" y="710"/>
                    </a:cubicBezTo>
                    <a:cubicBezTo>
                      <a:pt x="2645" y="710"/>
                      <a:pt x="2639" y="715"/>
                      <a:pt x="2639" y="722"/>
                    </a:cubicBezTo>
                    <a:cubicBezTo>
                      <a:pt x="2639" y="729"/>
                      <a:pt x="2645" y="735"/>
                      <a:pt x="2652" y="735"/>
                    </a:cubicBezTo>
                    <a:close/>
                    <a:moveTo>
                      <a:pt x="2691" y="735"/>
                    </a:moveTo>
                    <a:cubicBezTo>
                      <a:pt x="2698" y="735"/>
                      <a:pt x="2704" y="729"/>
                      <a:pt x="2704" y="722"/>
                    </a:cubicBezTo>
                    <a:cubicBezTo>
                      <a:pt x="2704" y="715"/>
                      <a:pt x="2698" y="710"/>
                      <a:pt x="2691" y="710"/>
                    </a:cubicBezTo>
                    <a:cubicBezTo>
                      <a:pt x="2684" y="710"/>
                      <a:pt x="2678" y="715"/>
                      <a:pt x="2678" y="722"/>
                    </a:cubicBezTo>
                    <a:cubicBezTo>
                      <a:pt x="2678" y="729"/>
                      <a:pt x="2684" y="735"/>
                      <a:pt x="2691" y="735"/>
                    </a:cubicBezTo>
                    <a:close/>
                    <a:moveTo>
                      <a:pt x="2730" y="735"/>
                    </a:moveTo>
                    <a:cubicBezTo>
                      <a:pt x="2738" y="735"/>
                      <a:pt x="2743" y="729"/>
                      <a:pt x="2743" y="722"/>
                    </a:cubicBezTo>
                    <a:cubicBezTo>
                      <a:pt x="2743" y="715"/>
                      <a:pt x="2738" y="710"/>
                      <a:pt x="2730" y="710"/>
                    </a:cubicBezTo>
                    <a:cubicBezTo>
                      <a:pt x="2723" y="710"/>
                      <a:pt x="2718" y="715"/>
                      <a:pt x="2718" y="722"/>
                    </a:cubicBezTo>
                    <a:cubicBezTo>
                      <a:pt x="2718" y="729"/>
                      <a:pt x="2723" y="735"/>
                      <a:pt x="2730" y="735"/>
                    </a:cubicBezTo>
                    <a:close/>
                    <a:moveTo>
                      <a:pt x="2770" y="735"/>
                    </a:moveTo>
                    <a:cubicBezTo>
                      <a:pt x="2777" y="735"/>
                      <a:pt x="2783" y="729"/>
                      <a:pt x="2783" y="722"/>
                    </a:cubicBezTo>
                    <a:cubicBezTo>
                      <a:pt x="2783" y="715"/>
                      <a:pt x="2777" y="710"/>
                      <a:pt x="2770" y="710"/>
                    </a:cubicBezTo>
                    <a:cubicBezTo>
                      <a:pt x="2763" y="710"/>
                      <a:pt x="2757" y="715"/>
                      <a:pt x="2757" y="722"/>
                    </a:cubicBezTo>
                    <a:cubicBezTo>
                      <a:pt x="2757" y="729"/>
                      <a:pt x="2763" y="735"/>
                      <a:pt x="2770" y="735"/>
                    </a:cubicBezTo>
                    <a:close/>
                    <a:moveTo>
                      <a:pt x="2809" y="735"/>
                    </a:moveTo>
                    <a:cubicBezTo>
                      <a:pt x="2816" y="735"/>
                      <a:pt x="2822" y="729"/>
                      <a:pt x="2822" y="722"/>
                    </a:cubicBezTo>
                    <a:cubicBezTo>
                      <a:pt x="2822" y="715"/>
                      <a:pt x="2816" y="710"/>
                      <a:pt x="2809" y="710"/>
                    </a:cubicBezTo>
                    <a:cubicBezTo>
                      <a:pt x="2802" y="710"/>
                      <a:pt x="2797" y="715"/>
                      <a:pt x="2797" y="722"/>
                    </a:cubicBezTo>
                    <a:cubicBezTo>
                      <a:pt x="2797" y="729"/>
                      <a:pt x="2802" y="735"/>
                      <a:pt x="2809" y="735"/>
                    </a:cubicBezTo>
                    <a:close/>
                    <a:moveTo>
                      <a:pt x="2849" y="735"/>
                    </a:moveTo>
                    <a:cubicBezTo>
                      <a:pt x="2856" y="735"/>
                      <a:pt x="2862" y="729"/>
                      <a:pt x="2862" y="722"/>
                    </a:cubicBezTo>
                    <a:cubicBezTo>
                      <a:pt x="2862" y="715"/>
                      <a:pt x="2856" y="710"/>
                      <a:pt x="2849" y="710"/>
                    </a:cubicBezTo>
                    <a:cubicBezTo>
                      <a:pt x="2842" y="710"/>
                      <a:pt x="2836" y="715"/>
                      <a:pt x="2836" y="722"/>
                    </a:cubicBezTo>
                    <a:cubicBezTo>
                      <a:pt x="2836" y="729"/>
                      <a:pt x="2842" y="735"/>
                      <a:pt x="2849" y="735"/>
                    </a:cubicBezTo>
                    <a:close/>
                    <a:moveTo>
                      <a:pt x="2888" y="735"/>
                    </a:moveTo>
                    <a:cubicBezTo>
                      <a:pt x="2895" y="735"/>
                      <a:pt x="2901" y="729"/>
                      <a:pt x="2901" y="722"/>
                    </a:cubicBezTo>
                    <a:cubicBezTo>
                      <a:pt x="2901" y="715"/>
                      <a:pt x="2895" y="710"/>
                      <a:pt x="2888" y="710"/>
                    </a:cubicBezTo>
                    <a:cubicBezTo>
                      <a:pt x="2881" y="710"/>
                      <a:pt x="2875" y="715"/>
                      <a:pt x="2875" y="722"/>
                    </a:cubicBezTo>
                    <a:cubicBezTo>
                      <a:pt x="2875" y="729"/>
                      <a:pt x="2881" y="735"/>
                      <a:pt x="2888" y="735"/>
                    </a:cubicBezTo>
                    <a:close/>
                    <a:moveTo>
                      <a:pt x="2967" y="735"/>
                    </a:moveTo>
                    <a:cubicBezTo>
                      <a:pt x="2974" y="735"/>
                      <a:pt x="2980" y="729"/>
                      <a:pt x="2980" y="722"/>
                    </a:cubicBezTo>
                    <a:cubicBezTo>
                      <a:pt x="2980" y="715"/>
                      <a:pt x="2974" y="710"/>
                      <a:pt x="2967" y="710"/>
                    </a:cubicBezTo>
                    <a:cubicBezTo>
                      <a:pt x="2960" y="710"/>
                      <a:pt x="2954" y="715"/>
                      <a:pt x="2954" y="722"/>
                    </a:cubicBezTo>
                    <a:cubicBezTo>
                      <a:pt x="2954" y="729"/>
                      <a:pt x="2960" y="735"/>
                      <a:pt x="2967" y="735"/>
                    </a:cubicBezTo>
                    <a:close/>
                    <a:moveTo>
                      <a:pt x="3125" y="735"/>
                    </a:moveTo>
                    <a:cubicBezTo>
                      <a:pt x="3132" y="735"/>
                      <a:pt x="3137" y="729"/>
                      <a:pt x="3137" y="722"/>
                    </a:cubicBezTo>
                    <a:cubicBezTo>
                      <a:pt x="3137" y="715"/>
                      <a:pt x="3132" y="710"/>
                      <a:pt x="3125" y="710"/>
                    </a:cubicBezTo>
                    <a:cubicBezTo>
                      <a:pt x="3118" y="710"/>
                      <a:pt x="3112" y="715"/>
                      <a:pt x="3112" y="722"/>
                    </a:cubicBezTo>
                    <a:cubicBezTo>
                      <a:pt x="3112" y="729"/>
                      <a:pt x="3118" y="735"/>
                      <a:pt x="3125" y="735"/>
                    </a:cubicBezTo>
                    <a:close/>
                    <a:moveTo>
                      <a:pt x="483" y="749"/>
                    </a:moveTo>
                    <a:cubicBezTo>
                      <a:pt x="476" y="749"/>
                      <a:pt x="471" y="755"/>
                      <a:pt x="471" y="762"/>
                    </a:cubicBezTo>
                    <a:cubicBezTo>
                      <a:pt x="471" y="769"/>
                      <a:pt x="476" y="774"/>
                      <a:pt x="483" y="774"/>
                    </a:cubicBezTo>
                    <a:cubicBezTo>
                      <a:pt x="490" y="774"/>
                      <a:pt x="496" y="769"/>
                      <a:pt x="496" y="762"/>
                    </a:cubicBezTo>
                    <a:cubicBezTo>
                      <a:pt x="496" y="755"/>
                      <a:pt x="490" y="749"/>
                      <a:pt x="483" y="749"/>
                    </a:cubicBezTo>
                    <a:close/>
                    <a:moveTo>
                      <a:pt x="523" y="774"/>
                    </a:moveTo>
                    <a:cubicBezTo>
                      <a:pt x="530" y="774"/>
                      <a:pt x="535" y="769"/>
                      <a:pt x="535" y="762"/>
                    </a:cubicBezTo>
                    <a:cubicBezTo>
                      <a:pt x="535" y="755"/>
                      <a:pt x="530" y="749"/>
                      <a:pt x="523" y="749"/>
                    </a:cubicBezTo>
                    <a:cubicBezTo>
                      <a:pt x="516" y="749"/>
                      <a:pt x="510" y="755"/>
                      <a:pt x="510" y="762"/>
                    </a:cubicBezTo>
                    <a:cubicBezTo>
                      <a:pt x="510" y="769"/>
                      <a:pt x="516" y="774"/>
                      <a:pt x="523" y="774"/>
                    </a:cubicBezTo>
                    <a:close/>
                    <a:moveTo>
                      <a:pt x="562" y="774"/>
                    </a:moveTo>
                    <a:cubicBezTo>
                      <a:pt x="569" y="774"/>
                      <a:pt x="575" y="769"/>
                      <a:pt x="575" y="762"/>
                    </a:cubicBezTo>
                    <a:cubicBezTo>
                      <a:pt x="575" y="755"/>
                      <a:pt x="569" y="749"/>
                      <a:pt x="562" y="749"/>
                    </a:cubicBezTo>
                    <a:cubicBezTo>
                      <a:pt x="555" y="749"/>
                      <a:pt x="549" y="755"/>
                      <a:pt x="549" y="762"/>
                    </a:cubicBezTo>
                    <a:cubicBezTo>
                      <a:pt x="549" y="769"/>
                      <a:pt x="555" y="774"/>
                      <a:pt x="562" y="774"/>
                    </a:cubicBezTo>
                    <a:close/>
                    <a:moveTo>
                      <a:pt x="602" y="774"/>
                    </a:moveTo>
                    <a:cubicBezTo>
                      <a:pt x="609" y="774"/>
                      <a:pt x="614" y="769"/>
                      <a:pt x="614" y="762"/>
                    </a:cubicBezTo>
                    <a:cubicBezTo>
                      <a:pt x="614" y="755"/>
                      <a:pt x="609" y="749"/>
                      <a:pt x="602" y="749"/>
                    </a:cubicBezTo>
                    <a:cubicBezTo>
                      <a:pt x="595" y="749"/>
                      <a:pt x="589" y="755"/>
                      <a:pt x="589" y="762"/>
                    </a:cubicBezTo>
                    <a:cubicBezTo>
                      <a:pt x="589" y="769"/>
                      <a:pt x="595" y="774"/>
                      <a:pt x="602" y="774"/>
                    </a:cubicBezTo>
                    <a:close/>
                    <a:moveTo>
                      <a:pt x="641" y="774"/>
                    </a:moveTo>
                    <a:cubicBezTo>
                      <a:pt x="648" y="774"/>
                      <a:pt x="654" y="769"/>
                      <a:pt x="654" y="762"/>
                    </a:cubicBezTo>
                    <a:cubicBezTo>
                      <a:pt x="654" y="755"/>
                      <a:pt x="648" y="749"/>
                      <a:pt x="641" y="749"/>
                    </a:cubicBezTo>
                    <a:cubicBezTo>
                      <a:pt x="634" y="749"/>
                      <a:pt x="628" y="755"/>
                      <a:pt x="628" y="762"/>
                    </a:cubicBezTo>
                    <a:cubicBezTo>
                      <a:pt x="628" y="769"/>
                      <a:pt x="634" y="774"/>
                      <a:pt x="641" y="774"/>
                    </a:cubicBezTo>
                    <a:close/>
                    <a:moveTo>
                      <a:pt x="680" y="774"/>
                    </a:moveTo>
                    <a:cubicBezTo>
                      <a:pt x="687" y="774"/>
                      <a:pt x="693" y="769"/>
                      <a:pt x="693" y="762"/>
                    </a:cubicBezTo>
                    <a:cubicBezTo>
                      <a:pt x="693" y="755"/>
                      <a:pt x="687" y="749"/>
                      <a:pt x="680" y="749"/>
                    </a:cubicBezTo>
                    <a:cubicBezTo>
                      <a:pt x="673" y="749"/>
                      <a:pt x="668" y="755"/>
                      <a:pt x="668" y="762"/>
                    </a:cubicBezTo>
                    <a:cubicBezTo>
                      <a:pt x="668" y="769"/>
                      <a:pt x="673" y="774"/>
                      <a:pt x="680" y="774"/>
                    </a:cubicBezTo>
                    <a:close/>
                    <a:moveTo>
                      <a:pt x="720" y="774"/>
                    </a:moveTo>
                    <a:cubicBezTo>
                      <a:pt x="727" y="774"/>
                      <a:pt x="733" y="769"/>
                      <a:pt x="733" y="762"/>
                    </a:cubicBezTo>
                    <a:cubicBezTo>
                      <a:pt x="733" y="755"/>
                      <a:pt x="727" y="749"/>
                      <a:pt x="720" y="749"/>
                    </a:cubicBezTo>
                    <a:cubicBezTo>
                      <a:pt x="713" y="749"/>
                      <a:pt x="707" y="755"/>
                      <a:pt x="707" y="762"/>
                    </a:cubicBezTo>
                    <a:cubicBezTo>
                      <a:pt x="707" y="769"/>
                      <a:pt x="713" y="774"/>
                      <a:pt x="720" y="774"/>
                    </a:cubicBezTo>
                    <a:close/>
                    <a:moveTo>
                      <a:pt x="759" y="774"/>
                    </a:moveTo>
                    <a:cubicBezTo>
                      <a:pt x="766" y="774"/>
                      <a:pt x="772" y="769"/>
                      <a:pt x="772" y="762"/>
                    </a:cubicBezTo>
                    <a:cubicBezTo>
                      <a:pt x="772" y="755"/>
                      <a:pt x="766" y="749"/>
                      <a:pt x="759" y="749"/>
                    </a:cubicBezTo>
                    <a:cubicBezTo>
                      <a:pt x="752" y="749"/>
                      <a:pt x="747" y="755"/>
                      <a:pt x="747" y="762"/>
                    </a:cubicBezTo>
                    <a:cubicBezTo>
                      <a:pt x="747" y="769"/>
                      <a:pt x="752" y="774"/>
                      <a:pt x="759" y="774"/>
                    </a:cubicBezTo>
                    <a:close/>
                    <a:moveTo>
                      <a:pt x="799" y="774"/>
                    </a:moveTo>
                    <a:cubicBezTo>
                      <a:pt x="806" y="774"/>
                      <a:pt x="811" y="769"/>
                      <a:pt x="811" y="762"/>
                    </a:cubicBezTo>
                    <a:cubicBezTo>
                      <a:pt x="811" y="755"/>
                      <a:pt x="806" y="749"/>
                      <a:pt x="799" y="749"/>
                    </a:cubicBezTo>
                    <a:cubicBezTo>
                      <a:pt x="792" y="749"/>
                      <a:pt x="786" y="755"/>
                      <a:pt x="786" y="762"/>
                    </a:cubicBezTo>
                    <a:cubicBezTo>
                      <a:pt x="786" y="769"/>
                      <a:pt x="792" y="774"/>
                      <a:pt x="799" y="774"/>
                    </a:cubicBezTo>
                    <a:close/>
                    <a:moveTo>
                      <a:pt x="838" y="774"/>
                    </a:moveTo>
                    <a:cubicBezTo>
                      <a:pt x="845" y="774"/>
                      <a:pt x="851" y="769"/>
                      <a:pt x="851" y="762"/>
                    </a:cubicBezTo>
                    <a:cubicBezTo>
                      <a:pt x="851" y="755"/>
                      <a:pt x="845" y="749"/>
                      <a:pt x="838" y="749"/>
                    </a:cubicBezTo>
                    <a:cubicBezTo>
                      <a:pt x="831" y="749"/>
                      <a:pt x="825" y="755"/>
                      <a:pt x="825" y="762"/>
                    </a:cubicBezTo>
                    <a:cubicBezTo>
                      <a:pt x="825" y="769"/>
                      <a:pt x="831" y="774"/>
                      <a:pt x="838" y="774"/>
                    </a:cubicBezTo>
                    <a:close/>
                    <a:moveTo>
                      <a:pt x="878" y="774"/>
                    </a:moveTo>
                    <a:cubicBezTo>
                      <a:pt x="885" y="774"/>
                      <a:pt x="890" y="769"/>
                      <a:pt x="890" y="762"/>
                    </a:cubicBezTo>
                    <a:cubicBezTo>
                      <a:pt x="890" y="755"/>
                      <a:pt x="885" y="749"/>
                      <a:pt x="878" y="749"/>
                    </a:cubicBezTo>
                    <a:cubicBezTo>
                      <a:pt x="871" y="749"/>
                      <a:pt x="865" y="755"/>
                      <a:pt x="865" y="762"/>
                    </a:cubicBezTo>
                    <a:cubicBezTo>
                      <a:pt x="865" y="769"/>
                      <a:pt x="871" y="774"/>
                      <a:pt x="878" y="774"/>
                    </a:cubicBezTo>
                    <a:close/>
                    <a:moveTo>
                      <a:pt x="930" y="762"/>
                    </a:moveTo>
                    <a:cubicBezTo>
                      <a:pt x="930" y="755"/>
                      <a:pt x="924" y="749"/>
                      <a:pt x="917" y="749"/>
                    </a:cubicBezTo>
                    <a:cubicBezTo>
                      <a:pt x="910" y="749"/>
                      <a:pt x="904" y="755"/>
                      <a:pt x="904" y="762"/>
                    </a:cubicBezTo>
                    <a:cubicBezTo>
                      <a:pt x="904" y="769"/>
                      <a:pt x="910" y="774"/>
                      <a:pt x="917" y="774"/>
                    </a:cubicBezTo>
                    <a:cubicBezTo>
                      <a:pt x="924" y="774"/>
                      <a:pt x="930" y="769"/>
                      <a:pt x="930" y="762"/>
                    </a:cubicBezTo>
                    <a:close/>
                    <a:moveTo>
                      <a:pt x="1666" y="774"/>
                    </a:moveTo>
                    <a:cubicBezTo>
                      <a:pt x="1673" y="774"/>
                      <a:pt x="1679" y="769"/>
                      <a:pt x="1679" y="762"/>
                    </a:cubicBezTo>
                    <a:cubicBezTo>
                      <a:pt x="1679" y="755"/>
                      <a:pt x="1673" y="749"/>
                      <a:pt x="1666" y="749"/>
                    </a:cubicBezTo>
                    <a:cubicBezTo>
                      <a:pt x="1659" y="749"/>
                      <a:pt x="1653" y="755"/>
                      <a:pt x="1653" y="762"/>
                    </a:cubicBezTo>
                    <a:cubicBezTo>
                      <a:pt x="1653" y="769"/>
                      <a:pt x="1659" y="774"/>
                      <a:pt x="1666" y="774"/>
                    </a:cubicBezTo>
                    <a:close/>
                    <a:moveTo>
                      <a:pt x="1705" y="774"/>
                    </a:moveTo>
                    <a:cubicBezTo>
                      <a:pt x="1713" y="774"/>
                      <a:pt x="1718" y="769"/>
                      <a:pt x="1718" y="762"/>
                    </a:cubicBezTo>
                    <a:cubicBezTo>
                      <a:pt x="1718" y="755"/>
                      <a:pt x="1713" y="749"/>
                      <a:pt x="1705" y="749"/>
                    </a:cubicBezTo>
                    <a:cubicBezTo>
                      <a:pt x="1698" y="749"/>
                      <a:pt x="1693" y="755"/>
                      <a:pt x="1693" y="762"/>
                    </a:cubicBezTo>
                    <a:cubicBezTo>
                      <a:pt x="1693" y="769"/>
                      <a:pt x="1698" y="774"/>
                      <a:pt x="1705" y="774"/>
                    </a:cubicBezTo>
                    <a:close/>
                    <a:moveTo>
                      <a:pt x="1745" y="774"/>
                    </a:moveTo>
                    <a:cubicBezTo>
                      <a:pt x="1752" y="774"/>
                      <a:pt x="1758" y="769"/>
                      <a:pt x="1758" y="762"/>
                    </a:cubicBezTo>
                    <a:cubicBezTo>
                      <a:pt x="1758" y="755"/>
                      <a:pt x="1752" y="749"/>
                      <a:pt x="1745" y="749"/>
                    </a:cubicBezTo>
                    <a:cubicBezTo>
                      <a:pt x="1738" y="749"/>
                      <a:pt x="1732" y="755"/>
                      <a:pt x="1732" y="762"/>
                    </a:cubicBezTo>
                    <a:cubicBezTo>
                      <a:pt x="1732" y="769"/>
                      <a:pt x="1738" y="774"/>
                      <a:pt x="1745" y="774"/>
                    </a:cubicBezTo>
                    <a:close/>
                    <a:moveTo>
                      <a:pt x="1784" y="774"/>
                    </a:moveTo>
                    <a:cubicBezTo>
                      <a:pt x="1791" y="774"/>
                      <a:pt x="1797" y="769"/>
                      <a:pt x="1797" y="762"/>
                    </a:cubicBezTo>
                    <a:cubicBezTo>
                      <a:pt x="1797" y="755"/>
                      <a:pt x="1791" y="749"/>
                      <a:pt x="1784" y="749"/>
                    </a:cubicBezTo>
                    <a:cubicBezTo>
                      <a:pt x="1777" y="749"/>
                      <a:pt x="1772" y="755"/>
                      <a:pt x="1772" y="762"/>
                    </a:cubicBezTo>
                    <a:cubicBezTo>
                      <a:pt x="1772" y="769"/>
                      <a:pt x="1777" y="774"/>
                      <a:pt x="1784" y="774"/>
                    </a:cubicBezTo>
                    <a:close/>
                    <a:moveTo>
                      <a:pt x="2060" y="752"/>
                    </a:moveTo>
                    <a:cubicBezTo>
                      <a:pt x="2055" y="752"/>
                      <a:pt x="2051" y="757"/>
                      <a:pt x="2051" y="762"/>
                    </a:cubicBezTo>
                    <a:cubicBezTo>
                      <a:pt x="2051" y="767"/>
                      <a:pt x="2055" y="771"/>
                      <a:pt x="2060" y="771"/>
                    </a:cubicBezTo>
                    <a:cubicBezTo>
                      <a:pt x="2065" y="771"/>
                      <a:pt x="2070" y="767"/>
                      <a:pt x="2070" y="762"/>
                    </a:cubicBezTo>
                    <a:cubicBezTo>
                      <a:pt x="2070" y="757"/>
                      <a:pt x="2065" y="752"/>
                      <a:pt x="2060" y="752"/>
                    </a:cubicBezTo>
                    <a:close/>
                    <a:moveTo>
                      <a:pt x="2100" y="774"/>
                    </a:moveTo>
                    <a:cubicBezTo>
                      <a:pt x="2107" y="774"/>
                      <a:pt x="2112" y="769"/>
                      <a:pt x="2112" y="762"/>
                    </a:cubicBezTo>
                    <a:cubicBezTo>
                      <a:pt x="2112" y="755"/>
                      <a:pt x="2107" y="749"/>
                      <a:pt x="2100" y="749"/>
                    </a:cubicBezTo>
                    <a:cubicBezTo>
                      <a:pt x="2093" y="749"/>
                      <a:pt x="2087" y="755"/>
                      <a:pt x="2087" y="762"/>
                    </a:cubicBezTo>
                    <a:cubicBezTo>
                      <a:pt x="2087" y="769"/>
                      <a:pt x="2093" y="774"/>
                      <a:pt x="2100" y="774"/>
                    </a:cubicBezTo>
                    <a:close/>
                    <a:moveTo>
                      <a:pt x="2139" y="774"/>
                    </a:moveTo>
                    <a:cubicBezTo>
                      <a:pt x="2146" y="774"/>
                      <a:pt x="2152" y="769"/>
                      <a:pt x="2152" y="762"/>
                    </a:cubicBezTo>
                    <a:cubicBezTo>
                      <a:pt x="2152" y="755"/>
                      <a:pt x="2146" y="749"/>
                      <a:pt x="2139" y="749"/>
                    </a:cubicBezTo>
                    <a:cubicBezTo>
                      <a:pt x="2132" y="749"/>
                      <a:pt x="2126" y="755"/>
                      <a:pt x="2126" y="762"/>
                    </a:cubicBezTo>
                    <a:cubicBezTo>
                      <a:pt x="2126" y="769"/>
                      <a:pt x="2132" y="774"/>
                      <a:pt x="2139" y="774"/>
                    </a:cubicBezTo>
                    <a:close/>
                    <a:moveTo>
                      <a:pt x="2179" y="774"/>
                    </a:moveTo>
                    <a:cubicBezTo>
                      <a:pt x="2186" y="774"/>
                      <a:pt x="2191" y="769"/>
                      <a:pt x="2191" y="762"/>
                    </a:cubicBezTo>
                    <a:cubicBezTo>
                      <a:pt x="2191" y="755"/>
                      <a:pt x="2186" y="749"/>
                      <a:pt x="2179" y="749"/>
                    </a:cubicBezTo>
                    <a:cubicBezTo>
                      <a:pt x="2172" y="749"/>
                      <a:pt x="2166" y="755"/>
                      <a:pt x="2166" y="762"/>
                    </a:cubicBezTo>
                    <a:cubicBezTo>
                      <a:pt x="2166" y="769"/>
                      <a:pt x="2172" y="774"/>
                      <a:pt x="2179" y="774"/>
                    </a:cubicBezTo>
                    <a:close/>
                    <a:moveTo>
                      <a:pt x="2218" y="774"/>
                    </a:moveTo>
                    <a:cubicBezTo>
                      <a:pt x="2225" y="774"/>
                      <a:pt x="2231" y="769"/>
                      <a:pt x="2231" y="762"/>
                    </a:cubicBezTo>
                    <a:cubicBezTo>
                      <a:pt x="2231" y="755"/>
                      <a:pt x="2225" y="749"/>
                      <a:pt x="2218" y="749"/>
                    </a:cubicBezTo>
                    <a:cubicBezTo>
                      <a:pt x="2211" y="749"/>
                      <a:pt x="2205" y="755"/>
                      <a:pt x="2205" y="762"/>
                    </a:cubicBezTo>
                    <a:cubicBezTo>
                      <a:pt x="2205" y="769"/>
                      <a:pt x="2211" y="774"/>
                      <a:pt x="2218" y="774"/>
                    </a:cubicBezTo>
                    <a:close/>
                    <a:moveTo>
                      <a:pt x="2257" y="774"/>
                    </a:moveTo>
                    <a:cubicBezTo>
                      <a:pt x="2264" y="774"/>
                      <a:pt x="2270" y="769"/>
                      <a:pt x="2270" y="762"/>
                    </a:cubicBezTo>
                    <a:cubicBezTo>
                      <a:pt x="2270" y="755"/>
                      <a:pt x="2264" y="749"/>
                      <a:pt x="2257" y="749"/>
                    </a:cubicBezTo>
                    <a:cubicBezTo>
                      <a:pt x="2250" y="749"/>
                      <a:pt x="2245" y="755"/>
                      <a:pt x="2245" y="762"/>
                    </a:cubicBezTo>
                    <a:cubicBezTo>
                      <a:pt x="2245" y="769"/>
                      <a:pt x="2250" y="774"/>
                      <a:pt x="2257" y="774"/>
                    </a:cubicBezTo>
                    <a:close/>
                    <a:moveTo>
                      <a:pt x="2297" y="774"/>
                    </a:moveTo>
                    <a:cubicBezTo>
                      <a:pt x="2304" y="774"/>
                      <a:pt x="2310" y="769"/>
                      <a:pt x="2310" y="762"/>
                    </a:cubicBezTo>
                    <a:cubicBezTo>
                      <a:pt x="2310" y="755"/>
                      <a:pt x="2304" y="749"/>
                      <a:pt x="2297" y="749"/>
                    </a:cubicBezTo>
                    <a:cubicBezTo>
                      <a:pt x="2290" y="749"/>
                      <a:pt x="2284" y="755"/>
                      <a:pt x="2284" y="762"/>
                    </a:cubicBezTo>
                    <a:cubicBezTo>
                      <a:pt x="2284" y="769"/>
                      <a:pt x="2290" y="774"/>
                      <a:pt x="2297" y="774"/>
                    </a:cubicBezTo>
                    <a:close/>
                    <a:moveTo>
                      <a:pt x="2336" y="774"/>
                    </a:moveTo>
                    <a:cubicBezTo>
                      <a:pt x="2343" y="774"/>
                      <a:pt x="2349" y="769"/>
                      <a:pt x="2349" y="762"/>
                    </a:cubicBezTo>
                    <a:cubicBezTo>
                      <a:pt x="2349" y="755"/>
                      <a:pt x="2343" y="749"/>
                      <a:pt x="2336" y="749"/>
                    </a:cubicBezTo>
                    <a:cubicBezTo>
                      <a:pt x="2329" y="749"/>
                      <a:pt x="2323" y="755"/>
                      <a:pt x="2323" y="762"/>
                    </a:cubicBezTo>
                    <a:cubicBezTo>
                      <a:pt x="2323" y="769"/>
                      <a:pt x="2329" y="774"/>
                      <a:pt x="2336" y="774"/>
                    </a:cubicBezTo>
                    <a:close/>
                    <a:moveTo>
                      <a:pt x="2376" y="774"/>
                    </a:moveTo>
                    <a:cubicBezTo>
                      <a:pt x="2383" y="774"/>
                      <a:pt x="2388" y="769"/>
                      <a:pt x="2388" y="762"/>
                    </a:cubicBezTo>
                    <a:cubicBezTo>
                      <a:pt x="2388" y="755"/>
                      <a:pt x="2383" y="749"/>
                      <a:pt x="2376" y="749"/>
                    </a:cubicBezTo>
                    <a:cubicBezTo>
                      <a:pt x="2369" y="749"/>
                      <a:pt x="2363" y="755"/>
                      <a:pt x="2363" y="762"/>
                    </a:cubicBezTo>
                    <a:cubicBezTo>
                      <a:pt x="2363" y="769"/>
                      <a:pt x="2369" y="774"/>
                      <a:pt x="2376" y="774"/>
                    </a:cubicBezTo>
                    <a:close/>
                    <a:moveTo>
                      <a:pt x="2415" y="774"/>
                    </a:moveTo>
                    <a:cubicBezTo>
                      <a:pt x="2422" y="774"/>
                      <a:pt x="2428" y="769"/>
                      <a:pt x="2428" y="762"/>
                    </a:cubicBezTo>
                    <a:cubicBezTo>
                      <a:pt x="2428" y="755"/>
                      <a:pt x="2422" y="749"/>
                      <a:pt x="2415" y="749"/>
                    </a:cubicBezTo>
                    <a:cubicBezTo>
                      <a:pt x="2408" y="749"/>
                      <a:pt x="2402" y="755"/>
                      <a:pt x="2402" y="762"/>
                    </a:cubicBezTo>
                    <a:cubicBezTo>
                      <a:pt x="2402" y="769"/>
                      <a:pt x="2408" y="774"/>
                      <a:pt x="2415" y="774"/>
                    </a:cubicBezTo>
                    <a:close/>
                    <a:moveTo>
                      <a:pt x="2455" y="774"/>
                    </a:moveTo>
                    <a:cubicBezTo>
                      <a:pt x="2462" y="774"/>
                      <a:pt x="2467" y="769"/>
                      <a:pt x="2467" y="762"/>
                    </a:cubicBezTo>
                    <a:cubicBezTo>
                      <a:pt x="2467" y="755"/>
                      <a:pt x="2462" y="749"/>
                      <a:pt x="2455" y="749"/>
                    </a:cubicBezTo>
                    <a:cubicBezTo>
                      <a:pt x="2447" y="749"/>
                      <a:pt x="2442" y="755"/>
                      <a:pt x="2442" y="762"/>
                    </a:cubicBezTo>
                    <a:cubicBezTo>
                      <a:pt x="2442" y="769"/>
                      <a:pt x="2447" y="774"/>
                      <a:pt x="2455" y="774"/>
                    </a:cubicBezTo>
                    <a:close/>
                    <a:moveTo>
                      <a:pt x="2494" y="774"/>
                    </a:moveTo>
                    <a:cubicBezTo>
                      <a:pt x="2501" y="774"/>
                      <a:pt x="2507" y="769"/>
                      <a:pt x="2507" y="762"/>
                    </a:cubicBezTo>
                    <a:cubicBezTo>
                      <a:pt x="2507" y="755"/>
                      <a:pt x="2501" y="749"/>
                      <a:pt x="2494" y="749"/>
                    </a:cubicBezTo>
                    <a:cubicBezTo>
                      <a:pt x="2487" y="749"/>
                      <a:pt x="2481" y="755"/>
                      <a:pt x="2481" y="762"/>
                    </a:cubicBezTo>
                    <a:cubicBezTo>
                      <a:pt x="2481" y="769"/>
                      <a:pt x="2487" y="774"/>
                      <a:pt x="2494" y="774"/>
                    </a:cubicBezTo>
                    <a:close/>
                    <a:moveTo>
                      <a:pt x="2533" y="774"/>
                    </a:moveTo>
                    <a:cubicBezTo>
                      <a:pt x="2540" y="774"/>
                      <a:pt x="2546" y="769"/>
                      <a:pt x="2546" y="762"/>
                    </a:cubicBezTo>
                    <a:cubicBezTo>
                      <a:pt x="2546" y="755"/>
                      <a:pt x="2540" y="749"/>
                      <a:pt x="2533" y="749"/>
                    </a:cubicBezTo>
                    <a:cubicBezTo>
                      <a:pt x="2526" y="749"/>
                      <a:pt x="2521" y="755"/>
                      <a:pt x="2521" y="762"/>
                    </a:cubicBezTo>
                    <a:cubicBezTo>
                      <a:pt x="2521" y="769"/>
                      <a:pt x="2526" y="774"/>
                      <a:pt x="2533" y="774"/>
                    </a:cubicBezTo>
                    <a:close/>
                    <a:moveTo>
                      <a:pt x="2573" y="774"/>
                    </a:moveTo>
                    <a:cubicBezTo>
                      <a:pt x="2580" y="774"/>
                      <a:pt x="2586" y="769"/>
                      <a:pt x="2586" y="762"/>
                    </a:cubicBezTo>
                    <a:cubicBezTo>
                      <a:pt x="2586" y="755"/>
                      <a:pt x="2580" y="749"/>
                      <a:pt x="2573" y="749"/>
                    </a:cubicBezTo>
                    <a:cubicBezTo>
                      <a:pt x="2566" y="749"/>
                      <a:pt x="2560" y="755"/>
                      <a:pt x="2560" y="762"/>
                    </a:cubicBezTo>
                    <a:cubicBezTo>
                      <a:pt x="2560" y="769"/>
                      <a:pt x="2566" y="774"/>
                      <a:pt x="2573" y="774"/>
                    </a:cubicBezTo>
                    <a:close/>
                    <a:moveTo>
                      <a:pt x="2612" y="774"/>
                    </a:moveTo>
                    <a:cubicBezTo>
                      <a:pt x="2619" y="774"/>
                      <a:pt x="2625" y="769"/>
                      <a:pt x="2625" y="762"/>
                    </a:cubicBezTo>
                    <a:cubicBezTo>
                      <a:pt x="2625" y="755"/>
                      <a:pt x="2619" y="749"/>
                      <a:pt x="2612" y="749"/>
                    </a:cubicBezTo>
                    <a:cubicBezTo>
                      <a:pt x="2605" y="749"/>
                      <a:pt x="2599" y="755"/>
                      <a:pt x="2599" y="762"/>
                    </a:cubicBezTo>
                    <a:cubicBezTo>
                      <a:pt x="2599" y="769"/>
                      <a:pt x="2605" y="774"/>
                      <a:pt x="2612" y="774"/>
                    </a:cubicBezTo>
                    <a:close/>
                    <a:moveTo>
                      <a:pt x="2652" y="774"/>
                    </a:moveTo>
                    <a:cubicBezTo>
                      <a:pt x="2659" y="774"/>
                      <a:pt x="2664" y="769"/>
                      <a:pt x="2664" y="762"/>
                    </a:cubicBezTo>
                    <a:cubicBezTo>
                      <a:pt x="2664" y="755"/>
                      <a:pt x="2659" y="749"/>
                      <a:pt x="2652" y="749"/>
                    </a:cubicBezTo>
                    <a:cubicBezTo>
                      <a:pt x="2645" y="749"/>
                      <a:pt x="2639" y="755"/>
                      <a:pt x="2639" y="762"/>
                    </a:cubicBezTo>
                    <a:cubicBezTo>
                      <a:pt x="2639" y="769"/>
                      <a:pt x="2645" y="774"/>
                      <a:pt x="2652" y="774"/>
                    </a:cubicBezTo>
                    <a:close/>
                    <a:moveTo>
                      <a:pt x="2691" y="774"/>
                    </a:moveTo>
                    <a:cubicBezTo>
                      <a:pt x="2698" y="774"/>
                      <a:pt x="2704" y="769"/>
                      <a:pt x="2704" y="762"/>
                    </a:cubicBezTo>
                    <a:cubicBezTo>
                      <a:pt x="2704" y="755"/>
                      <a:pt x="2698" y="749"/>
                      <a:pt x="2691" y="749"/>
                    </a:cubicBezTo>
                    <a:cubicBezTo>
                      <a:pt x="2684" y="749"/>
                      <a:pt x="2678" y="755"/>
                      <a:pt x="2678" y="762"/>
                    </a:cubicBezTo>
                    <a:cubicBezTo>
                      <a:pt x="2678" y="769"/>
                      <a:pt x="2684" y="774"/>
                      <a:pt x="2691" y="774"/>
                    </a:cubicBezTo>
                    <a:close/>
                    <a:moveTo>
                      <a:pt x="2730" y="774"/>
                    </a:moveTo>
                    <a:cubicBezTo>
                      <a:pt x="2738" y="774"/>
                      <a:pt x="2743" y="769"/>
                      <a:pt x="2743" y="762"/>
                    </a:cubicBezTo>
                    <a:cubicBezTo>
                      <a:pt x="2743" y="755"/>
                      <a:pt x="2738" y="749"/>
                      <a:pt x="2730" y="749"/>
                    </a:cubicBezTo>
                    <a:cubicBezTo>
                      <a:pt x="2723" y="749"/>
                      <a:pt x="2718" y="755"/>
                      <a:pt x="2718" y="762"/>
                    </a:cubicBezTo>
                    <a:cubicBezTo>
                      <a:pt x="2718" y="769"/>
                      <a:pt x="2723" y="774"/>
                      <a:pt x="2730" y="774"/>
                    </a:cubicBezTo>
                    <a:close/>
                    <a:moveTo>
                      <a:pt x="2770" y="774"/>
                    </a:moveTo>
                    <a:cubicBezTo>
                      <a:pt x="2777" y="774"/>
                      <a:pt x="2783" y="769"/>
                      <a:pt x="2783" y="762"/>
                    </a:cubicBezTo>
                    <a:cubicBezTo>
                      <a:pt x="2783" y="755"/>
                      <a:pt x="2777" y="749"/>
                      <a:pt x="2770" y="749"/>
                    </a:cubicBezTo>
                    <a:cubicBezTo>
                      <a:pt x="2763" y="749"/>
                      <a:pt x="2757" y="755"/>
                      <a:pt x="2757" y="762"/>
                    </a:cubicBezTo>
                    <a:cubicBezTo>
                      <a:pt x="2757" y="769"/>
                      <a:pt x="2763" y="774"/>
                      <a:pt x="2770" y="774"/>
                    </a:cubicBezTo>
                    <a:close/>
                    <a:moveTo>
                      <a:pt x="2809" y="774"/>
                    </a:moveTo>
                    <a:cubicBezTo>
                      <a:pt x="2816" y="774"/>
                      <a:pt x="2822" y="769"/>
                      <a:pt x="2822" y="762"/>
                    </a:cubicBezTo>
                    <a:cubicBezTo>
                      <a:pt x="2822" y="755"/>
                      <a:pt x="2816" y="749"/>
                      <a:pt x="2809" y="749"/>
                    </a:cubicBezTo>
                    <a:cubicBezTo>
                      <a:pt x="2802" y="749"/>
                      <a:pt x="2797" y="755"/>
                      <a:pt x="2797" y="762"/>
                    </a:cubicBezTo>
                    <a:cubicBezTo>
                      <a:pt x="2797" y="769"/>
                      <a:pt x="2802" y="774"/>
                      <a:pt x="2809" y="774"/>
                    </a:cubicBezTo>
                    <a:close/>
                    <a:moveTo>
                      <a:pt x="2849" y="774"/>
                    </a:moveTo>
                    <a:cubicBezTo>
                      <a:pt x="2856" y="774"/>
                      <a:pt x="2862" y="769"/>
                      <a:pt x="2862" y="762"/>
                    </a:cubicBezTo>
                    <a:cubicBezTo>
                      <a:pt x="2862" y="755"/>
                      <a:pt x="2856" y="749"/>
                      <a:pt x="2849" y="749"/>
                    </a:cubicBezTo>
                    <a:cubicBezTo>
                      <a:pt x="2842" y="749"/>
                      <a:pt x="2836" y="755"/>
                      <a:pt x="2836" y="762"/>
                    </a:cubicBezTo>
                    <a:cubicBezTo>
                      <a:pt x="2836" y="769"/>
                      <a:pt x="2842" y="774"/>
                      <a:pt x="2849" y="774"/>
                    </a:cubicBezTo>
                    <a:close/>
                    <a:moveTo>
                      <a:pt x="2888" y="774"/>
                    </a:moveTo>
                    <a:cubicBezTo>
                      <a:pt x="2895" y="774"/>
                      <a:pt x="2901" y="769"/>
                      <a:pt x="2901" y="762"/>
                    </a:cubicBezTo>
                    <a:cubicBezTo>
                      <a:pt x="2901" y="755"/>
                      <a:pt x="2895" y="749"/>
                      <a:pt x="2888" y="749"/>
                    </a:cubicBezTo>
                    <a:cubicBezTo>
                      <a:pt x="2881" y="749"/>
                      <a:pt x="2875" y="755"/>
                      <a:pt x="2875" y="762"/>
                    </a:cubicBezTo>
                    <a:cubicBezTo>
                      <a:pt x="2875" y="769"/>
                      <a:pt x="2881" y="774"/>
                      <a:pt x="2888" y="774"/>
                    </a:cubicBezTo>
                    <a:close/>
                    <a:moveTo>
                      <a:pt x="3046" y="749"/>
                    </a:moveTo>
                    <a:cubicBezTo>
                      <a:pt x="3039" y="749"/>
                      <a:pt x="3033" y="755"/>
                      <a:pt x="3033" y="762"/>
                    </a:cubicBezTo>
                    <a:cubicBezTo>
                      <a:pt x="3033" y="769"/>
                      <a:pt x="3039" y="774"/>
                      <a:pt x="3046" y="774"/>
                    </a:cubicBezTo>
                    <a:cubicBezTo>
                      <a:pt x="3053" y="774"/>
                      <a:pt x="3059" y="769"/>
                      <a:pt x="3059" y="762"/>
                    </a:cubicBezTo>
                    <a:cubicBezTo>
                      <a:pt x="3059" y="755"/>
                      <a:pt x="3053" y="749"/>
                      <a:pt x="3046" y="749"/>
                    </a:cubicBezTo>
                    <a:close/>
                    <a:moveTo>
                      <a:pt x="3077" y="762"/>
                    </a:moveTo>
                    <a:cubicBezTo>
                      <a:pt x="3077" y="766"/>
                      <a:pt x="3081" y="770"/>
                      <a:pt x="3085" y="770"/>
                    </a:cubicBezTo>
                    <a:cubicBezTo>
                      <a:pt x="3090" y="770"/>
                      <a:pt x="3093" y="766"/>
                      <a:pt x="3093" y="762"/>
                    </a:cubicBezTo>
                    <a:cubicBezTo>
                      <a:pt x="3093" y="757"/>
                      <a:pt x="3090" y="754"/>
                      <a:pt x="3085" y="754"/>
                    </a:cubicBezTo>
                    <a:cubicBezTo>
                      <a:pt x="3081" y="754"/>
                      <a:pt x="3077" y="757"/>
                      <a:pt x="3077" y="762"/>
                    </a:cubicBezTo>
                    <a:close/>
                    <a:moveTo>
                      <a:pt x="523" y="788"/>
                    </a:moveTo>
                    <a:cubicBezTo>
                      <a:pt x="516" y="788"/>
                      <a:pt x="510" y="794"/>
                      <a:pt x="510" y="801"/>
                    </a:cubicBezTo>
                    <a:cubicBezTo>
                      <a:pt x="510" y="808"/>
                      <a:pt x="516" y="814"/>
                      <a:pt x="523" y="814"/>
                    </a:cubicBezTo>
                    <a:cubicBezTo>
                      <a:pt x="530" y="814"/>
                      <a:pt x="535" y="808"/>
                      <a:pt x="535" y="801"/>
                    </a:cubicBezTo>
                    <a:cubicBezTo>
                      <a:pt x="535" y="794"/>
                      <a:pt x="530" y="788"/>
                      <a:pt x="523" y="788"/>
                    </a:cubicBezTo>
                    <a:close/>
                    <a:moveTo>
                      <a:pt x="562" y="788"/>
                    </a:moveTo>
                    <a:cubicBezTo>
                      <a:pt x="555" y="788"/>
                      <a:pt x="549" y="794"/>
                      <a:pt x="549" y="801"/>
                    </a:cubicBezTo>
                    <a:cubicBezTo>
                      <a:pt x="549" y="808"/>
                      <a:pt x="555" y="814"/>
                      <a:pt x="562" y="814"/>
                    </a:cubicBezTo>
                    <a:cubicBezTo>
                      <a:pt x="569" y="814"/>
                      <a:pt x="575" y="808"/>
                      <a:pt x="575" y="801"/>
                    </a:cubicBezTo>
                    <a:cubicBezTo>
                      <a:pt x="575" y="794"/>
                      <a:pt x="569" y="788"/>
                      <a:pt x="562" y="788"/>
                    </a:cubicBezTo>
                    <a:close/>
                    <a:moveTo>
                      <a:pt x="602" y="814"/>
                    </a:moveTo>
                    <a:cubicBezTo>
                      <a:pt x="609" y="814"/>
                      <a:pt x="614" y="808"/>
                      <a:pt x="614" y="801"/>
                    </a:cubicBezTo>
                    <a:cubicBezTo>
                      <a:pt x="614" y="794"/>
                      <a:pt x="609" y="788"/>
                      <a:pt x="602" y="788"/>
                    </a:cubicBezTo>
                    <a:cubicBezTo>
                      <a:pt x="595" y="788"/>
                      <a:pt x="589" y="794"/>
                      <a:pt x="589" y="801"/>
                    </a:cubicBezTo>
                    <a:cubicBezTo>
                      <a:pt x="589" y="808"/>
                      <a:pt x="595" y="814"/>
                      <a:pt x="602" y="814"/>
                    </a:cubicBezTo>
                    <a:close/>
                    <a:moveTo>
                      <a:pt x="641" y="814"/>
                    </a:moveTo>
                    <a:cubicBezTo>
                      <a:pt x="648" y="814"/>
                      <a:pt x="654" y="808"/>
                      <a:pt x="654" y="801"/>
                    </a:cubicBezTo>
                    <a:cubicBezTo>
                      <a:pt x="654" y="794"/>
                      <a:pt x="648" y="788"/>
                      <a:pt x="641" y="788"/>
                    </a:cubicBezTo>
                    <a:cubicBezTo>
                      <a:pt x="634" y="788"/>
                      <a:pt x="628" y="794"/>
                      <a:pt x="628" y="801"/>
                    </a:cubicBezTo>
                    <a:cubicBezTo>
                      <a:pt x="628" y="808"/>
                      <a:pt x="634" y="814"/>
                      <a:pt x="641" y="814"/>
                    </a:cubicBezTo>
                    <a:close/>
                    <a:moveTo>
                      <a:pt x="680" y="814"/>
                    </a:moveTo>
                    <a:cubicBezTo>
                      <a:pt x="687" y="814"/>
                      <a:pt x="693" y="808"/>
                      <a:pt x="693" y="801"/>
                    </a:cubicBezTo>
                    <a:cubicBezTo>
                      <a:pt x="693" y="794"/>
                      <a:pt x="687" y="788"/>
                      <a:pt x="680" y="788"/>
                    </a:cubicBezTo>
                    <a:cubicBezTo>
                      <a:pt x="673" y="788"/>
                      <a:pt x="668" y="794"/>
                      <a:pt x="668" y="801"/>
                    </a:cubicBezTo>
                    <a:cubicBezTo>
                      <a:pt x="668" y="808"/>
                      <a:pt x="673" y="814"/>
                      <a:pt x="680" y="814"/>
                    </a:cubicBezTo>
                    <a:close/>
                    <a:moveTo>
                      <a:pt x="720" y="814"/>
                    </a:moveTo>
                    <a:cubicBezTo>
                      <a:pt x="727" y="814"/>
                      <a:pt x="733" y="808"/>
                      <a:pt x="733" y="801"/>
                    </a:cubicBezTo>
                    <a:cubicBezTo>
                      <a:pt x="733" y="794"/>
                      <a:pt x="727" y="788"/>
                      <a:pt x="720" y="788"/>
                    </a:cubicBezTo>
                    <a:cubicBezTo>
                      <a:pt x="713" y="788"/>
                      <a:pt x="707" y="794"/>
                      <a:pt x="707" y="801"/>
                    </a:cubicBezTo>
                    <a:cubicBezTo>
                      <a:pt x="707" y="808"/>
                      <a:pt x="713" y="814"/>
                      <a:pt x="720" y="814"/>
                    </a:cubicBezTo>
                    <a:close/>
                    <a:moveTo>
                      <a:pt x="759" y="814"/>
                    </a:moveTo>
                    <a:cubicBezTo>
                      <a:pt x="766" y="814"/>
                      <a:pt x="772" y="808"/>
                      <a:pt x="772" y="801"/>
                    </a:cubicBezTo>
                    <a:cubicBezTo>
                      <a:pt x="772" y="794"/>
                      <a:pt x="766" y="788"/>
                      <a:pt x="759" y="788"/>
                    </a:cubicBezTo>
                    <a:cubicBezTo>
                      <a:pt x="752" y="788"/>
                      <a:pt x="747" y="794"/>
                      <a:pt x="747" y="801"/>
                    </a:cubicBezTo>
                    <a:cubicBezTo>
                      <a:pt x="747" y="808"/>
                      <a:pt x="752" y="814"/>
                      <a:pt x="759" y="814"/>
                    </a:cubicBezTo>
                    <a:close/>
                    <a:moveTo>
                      <a:pt x="799" y="814"/>
                    </a:moveTo>
                    <a:cubicBezTo>
                      <a:pt x="806" y="814"/>
                      <a:pt x="811" y="808"/>
                      <a:pt x="811" y="801"/>
                    </a:cubicBezTo>
                    <a:cubicBezTo>
                      <a:pt x="811" y="794"/>
                      <a:pt x="806" y="788"/>
                      <a:pt x="799" y="788"/>
                    </a:cubicBezTo>
                    <a:cubicBezTo>
                      <a:pt x="792" y="788"/>
                      <a:pt x="786" y="794"/>
                      <a:pt x="786" y="801"/>
                    </a:cubicBezTo>
                    <a:cubicBezTo>
                      <a:pt x="786" y="808"/>
                      <a:pt x="792" y="814"/>
                      <a:pt x="799" y="814"/>
                    </a:cubicBezTo>
                    <a:close/>
                    <a:moveTo>
                      <a:pt x="838" y="814"/>
                    </a:moveTo>
                    <a:cubicBezTo>
                      <a:pt x="845" y="814"/>
                      <a:pt x="851" y="808"/>
                      <a:pt x="851" y="801"/>
                    </a:cubicBezTo>
                    <a:cubicBezTo>
                      <a:pt x="851" y="794"/>
                      <a:pt x="845" y="788"/>
                      <a:pt x="838" y="788"/>
                    </a:cubicBezTo>
                    <a:cubicBezTo>
                      <a:pt x="831" y="788"/>
                      <a:pt x="825" y="794"/>
                      <a:pt x="825" y="801"/>
                    </a:cubicBezTo>
                    <a:cubicBezTo>
                      <a:pt x="825" y="808"/>
                      <a:pt x="831" y="814"/>
                      <a:pt x="838" y="814"/>
                    </a:cubicBezTo>
                    <a:close/>
                    <a:moveTo>
                      <a:pt x="1627" y="814"/>
                    </a:moveTo>
                    <a:cubicBezTo>
                      <a:pt x="1634" y="814"/>
                      <a:pt x="1639" y="808"/>
                      <a:pt x="1639" y="801"/>
                    </a:cubicBezTo>
                    <a:cubicBezTo>
                      <a:pt x="1639" y="794"/>
                      <a:pt x="1634" y="788"/>
                      <a:pt x="1627" y="788"/>
                    </a:cubicBezTo>
                    <a:cubicBezTo>
                      <a:pt x="1620" y="788"/>
                      <a:pt x="1614" y="794"/>
                      <a:pt x="1614" y="801"/>
                    </a:cubicBezTo>
                    <a:cubicBezTo>
                      <a:pt x="1614" y="808"/>
                      <a:pt x="1620" y="814"/>
                      <a:pt x="1627" y="814"/>
                    </a:cubicBezTo>
                    <a:close/>
                    <a:moveTo>
                      <a:pt x="1666" y="814"/>
                    </a:moveTo>
                    <a:cubicBezTo>
                      <a:pt x="1673" y="814"/>
                      <a:pt x="1679" y="808"/>
                      <a:pt x="1679" y="801"/>
                    </a:cubicBezTo>
                    <a:cubicBezTo>
                      <a:pt x="1679" y="794"/>
                      <a:pt x="1673" y="788"/>
                      <a:pt x="1666" y="788"/>
                    </a:cubicBezTo>
                    <a:cubicBezTo>
                      <a:pt x="1659" y="788"/>
                      <a:pt x="1653" y="794"/>
                      <a:pt x="1653" y="801"/>
                    </a:cubicBezTo>
                    <a:cubicBezTo>
                      <a:pt x="1653" y="808"/>
                      <a:pt x="1659" y="814"/>
                      <a:pt x="1666" y="814"/>
                    </a:cubicBezTo>
                    <a:close/>
                    <a:moveTo>
                      <a:pt x="1705" y="814"/>
                    </a:moveTo>
                    <a:cubicBezTo>
                      <a:pt x="1713" y="814"/>
                      <a:pt x="1718" y="808"/>
                      <a:pt x="1718" y="801"/>
                    </a:cubicBezTo>
                    <a:cubicBezTo>
                      <a:pt x="1718" y="794"/>
                      <a:pt x="1713" y="788"/>
                      <a:pt x="1705" y="788"/>
                    </a:cubicBezTo>
                    <a:cubicBezTo>
                      <a:pt x="1698" y="788"/>
                      <a:pt x="1693" y="794"/>
                      <a:pt x="1693" y="801"/>
                    </a:cubicBezTo>
                    <a:cubicBezTo>
                      <a:pt x="1693" y="808"/>
                      <a:pt x="1698" y="814"/>
                      <a:pt x="1705" y="814"/>
                    </a:cubicBezTo>
                    <a:close/>
                    <a:moveTo>
                      <a:pt x="1745" y="814"/>
                    </a:moveTo>
                    <a:cubicBezTo>
                      <a:pt x="1752" y="814"/>
                      <a:pt x="1758" y="808"/>
                      <a:pt x="1758" y="801"/>
                    </a:cubicBezTo>
                    <a:cubicBezTo>
                      <a:pt x="1758" y="794"/>
                      <a:pt x="1752" y="788"/>
                      <a:pt x="1745" y="788"/>
                    </a:cubicBezTo>
                    <a:cubicBezTo>
                      <a:pt x="1738" y="788"/>
                      <a:pt x="1732" y="794"/>
                      <a:pt x="1732" y="801"/>
                    </a:cubicBezTo>
                    <a:cubicBezTo>
                      <a:pt x="1732" y="808"/>
                      <a:pt x="1738" y="814"/>
                      <a:pt x="1745" y="814"/>
                    </a:cubicBezTo>
                    <a:close/>
                    <a:moveTo>
                      <a:pt x="1784" y="814"/>
                    </a:moveTo>
                    <a:cubicBezTo>
                      <a:pt x="1791" y="814"/>
                      <a:pt x="1797" y="808"/>
                      <a:pt x="1797" y="801"/>
                    </a:cubicBezTo>
                    <a:cubicBezTo>
                      <a:pt x="1797" y="794"/>
                      <a:pt x="1791" y="788"/>
                      <a:pt x="1784" y="788"/>
                    </a:cubicBezTo>
                    <a:cubicBezTo>
                      <a:pt x="1777" y="788"/>
                      <a:pt x="1772" y="794"/>
                      <a:pt x="1772" y="801"/>
                    </a:cubicBezTo>
                    <a:cubicBezTo>
                      <a:pt x="1772" y="808"/>
                      <a:pt x="1777" y="814"/>
                      <a:pt x="1784" y="814"/>
                    </a:cubicBezTo>
                    <a:close/>
                    <a:moveTo>
                      <a:pt x="1824" y="814"/>
                    </a:moveTo>
                    <a:cubicBezTo>
                      <a:pt x="1831" y="814"/>
                      <a:pt x="1836" y="808"/>
                      <a:pt x="1836" y="801"/>
                    </a:cubicBezTo>
                    <a:cubicBezTo>
                      <a:pt x="1836" y="794"/>
                      <a:pt x="1831" y="788"/>
                      <a:pt x="1824" y="788"/>
                    </a:cubicBezTo>
                    <a:cubicBezTo>
                      <a:pt x="1817" y="788"/>
                      <a:pt x="1811" y="794"/>
                      <a:pt x="1811" y="801"/>
                    </a:cubicBezTo>
                    <a:cubicBezTo>
                      <a:pt x="1811" y="808"/>
                      <a:pt x="1817" y="814"/>
                      <a:pt x="1824" y="814"/>
                    </a:cubicBezTo>
                    <a:close/>
                    <a:moveTo>
                      <a:pt x="1890" y="801"/>
                    </a:moveTo>
                    <a:cubicBezTo>
                      <a:pt x="1890" y="808"/>
                      <a:pt x="1896" y="814"/>
                      <a:pt x="1903" y="814"/>
                    </a:cubicBezTo>
                    <a:cubicBezTo>
                      <a:pt x="1910" y="814"/>
                      <a:pt x="1915" y="808"/>
                      <a:pt x="1915" y="801"/>
                    </a:cubicBezTo>
                    <a:cubicBezTo>
                      <a:pt x="1915" y="794"/>
                      <a:pt x="1910" y="788"/>
                      <a:pt x="1903" y="788"/>
                    </a:cubicBezTo>
                    <a:cubicBezTo>
                      <a:pt x="1896" y="788"/>
                      <a:pt x="1890" y="794"/>
                      <a:pt x="1890" y="801"/>
                    </a:cubicBezTo>
                    <a:close/>
                    <a:moveTo>
                      <a:pt x="1942" y="814"/>
                    </a:moveTo>
                    <a:cubicBezTo>
                      <a:pt x="1949" y="814"/>
                      <a:pt x="1955" y="808"/>
                      <a:pt x="1955" y="801"/>
                    </a:cubicBezTo>
                    <a:cubicBezTo>
                      <a:pt x="1955" y="794"/>
                      <a:pt x="1949" y="788"/>
                      <a:pt x="1942" y="788"/>
                    </a:cubicBezTo>
                    <a:cubicBezTo>
                      <a:pt x="1935" y="788"/>
                      <a:pt x="1929" y="794"/>
                      <a:pt x="1929" y="801"/>
                    </a:cubicBezTo>
                    <a:cubicBezTo>
                      <a:pt x="1929" y="808"/>
                      <a:pt x="1935" y="814"/>
                      <a:pt x="1942" y="814"/>
                    </a:cubicBezTo>
                    <a:close/>
                    <a:moveTo>
                      <a:pt x="2021" y="788"/>
                    </a:moveTo>
                    <a:cubicBezTo>
                      <a:pt x="2014" y="788"/>
                      <a:pt x="2008" y="794"/>
                      <a:pt x="2008" y="801"/>
                    </a:cubicBezTo>
                    <a:cubicBezTo>
                      <a:pt x="2008" y="808"/>
                      <a:pt x="2014" y="814"/>
                      <a:pt x="2021" y="814"/>
                    </a:cubicBezTo>
                    <a:cubicBezTo>
                      <a:pt x="2028" y="814"/>
                      <a:pt x="2034" y="808"/>
                      <a:pt x="2034" y="801"/>
                    </a:cubicBezTo>
                    <a:cubicBezTo>
                      <a:pt x="2034" y="794"/>
                      <a:pt x="2028" y="788"/>
                      <a:pt x="2021" y="788"/>
                    </a:cubicBezTo>
                    <a:close/>
                    <a:moveTo>
                      <a:pt x="2060" y="814"/>
                    </a:moveTo>
                    <a:cubicBezTo>
                      <a:pt x="2067" y="814"/>
                      <a:pt x="2073" y="808"/>
                      <a:pt x="2073" y="801"/>
                    </a:cubicBezTo>
                    <a:cubicBezTo>
                      <a:pt x="2073" y="794"/>
                      <a:pt x="2067" y="788"/>
                      <a:pt x="2060" y="788"/>
                    </a:cubicBezTo>
                    <a:cubicBezTo>
                      <a:pt x="2053" y="788"/>
                      <a:pt x="2048" y="794"/>
                      <a:pt x="2048" y="801"/>
                    </a:cubicBezTo>
                    <a:cubicBezTo>
                      <a:pt x="2048" y="808"/>
                      <a:pt x="2053" y="814"/>
                      <a:pt x="2060" y="814"/>
                    </a:cubicBezTo>
                    <a:close/>
                    <a:moveTo>
                      <a:pt x="2100" y="814"/>
                    </a:moveTo>
                    <a:cubicBezTo>
                      <a:pt x="2107" y="814"/>
                      <a:pt x="2112" y="808"/>
                      <a:pt x="2112" y="801"/>
                    </a:cubicBezTo>
                    <a:cubicBezTo>
                      <a:pt x="2112" y="794"/>
                      <a:pt x="2107" y="788"/>
                      <a:pt x="2100" y="788"/>
                    </a:cubicBezTo>
                    <a:cubicBezTo>
                      <a:pt x="2093" y="788"/>
                      <a:pt x="2087" y="794"/>
                      <a:pt x="2087" y="801"/>
                    </a:cubicBezTo>
                    <a:cubicBezTo>
                      <a:pt x="2087" y="808"/>
                      <a:pt x="2093" y="814"/>
                      <a:pt x="2100" y="814"/>
                    </a:cubicBezTo>
                    <a:close/>
                    <a:moveTo>
                      <a:pt x="2139" y="814"/>
                    </a:moveTo>
                    <a:cubicBezTo>
                      <a:pt x="2146" y="814"/>
                      <a:pt x="2152" y="808"/>
                      <a:pt x="2152" y="801"/>
                    </a:cubicBezTo>
                    <a:cubicBezTo>
                      <a:pt x="2152" y="794"/>
                      <a:pt x="2146" y="788"/>
                      <a:pt x="2139" y="788"/>
                    </a:cubicBezTo>
                    <a:cubicBezTo>
                      <a:pt x="2132" y="788"/>
                      <a:pt x="2126" y="794"/>
                      <a:pt x="2126" y="801"/>
                    </a:cubicBezTo>
                    <a:cubicBezTo>
                      <a:pt x="2126" y="808"/>
                      <a:pt x="2132" y="814"/>
                      <a:pt x="2139" y="814"/>
                    </a:cubicBezTo>
                    <a:close/>
                    <a:moveTo>
                      <a:pt x="2179" y="814"/>
                    </a:moveTo>
                    <a:cubicBezTo>
                      <a:pt x="2186" y="814"/>
                      <a:pt x="2191" y="808"/>
                      <a:pt x="2191" y="801"/>
                    </a:cubicBezTo>
                    <a:cubicBezTo>
                      <a:pt x="2191" y="794"/>
                      <a:pt x="2186" y="788"/>
                      <a:pt x="2179" y="788"/>
                    </a:cubicBezTo>
                    <a:cubicBezTo>
                      <a:pt x="2172" y="788"/>
                      <a:pt x="2166" y="794"/>
                      <a:pt x="2166" y="801"/>
                    </a:cubicBezTo>
                    <a:cubicBezTo>
                      <a:pt x="2166" y="808"/>
                      <a:pt x="2172" y="814"/>
                      <a:pt x="2179" y="814"/>
                    </a:cubicBezTo>
                    <a:close/>
                    <a:moveTo>
                      <a:pt x="2218" y="814"/>
                    </a:moveTo>
                    <a:cubicBezTo>
                      <a:pt x="2225" y="814"/>
                      <a:pt x="2231" y="808"/>
                      <a:pt x="2231" y="801"/>
                    </a:cubicBezTo>
                    <a:cubicBezTo>
                      <a:pt x="2231" y="794"/>
                      <a:pt x="2225" y="788"/>
                      <a:pt x="2218" y="788"/>
                    </a:cubicBezTo>
                    <a:cubicBezTo>
                      <a:pt x="2211" y="788"/>
                      <a:pt x="2205" y="794"/>
                      <a:pt x="2205" y="801"/>
                    </a:cubicBezTo>
                    <a:cubicBezTo>
                      <a:pt x="2205" y="808"/>
                      <a:pt x="2211" y="814"/>
                      <a:pt x="2218" y="814"/>
                    </a:cubicBezTo>
                    <a:close/>
                    <a:moveTo>
                      <a:pt x="2257" y="814"/>
                    </a:moveTo>
                    <a:cubicBezTo>
                      <a:pt x="2264" y="814"/>
                      <a:pt x="2270" y="808"/>
                      <a:pt x="2270" y="801"/>
                    </a:cubicBezTo>
                    <a:cubicBezTo>
                      <a:pt x="2270" y="794"/>
                      <a:pt x="2264" y="788"/>
                      <a:pt x="2257" y="788"/>
                    </a:cubicBezTo>
                    <a:cubicBezTo>
                      <a:pt x="2250" y="788"/>
                      <a:pt x="2245" y="794"/>
                      <a:pt x="2245" y="801"/>
                    </a:cubicBezTo>
                    <a:cubicBezTo>
                      <a:pt x="2245" y="808"/>
                      <a:pt x="2250" y="814"/>
                      <a:pt x="2257" y="814"/>
                    </a:cubicBezTo>
                    <a:close/>
                    <a:moveTo>
                      <a:pt x="2297" y="814"/>
                    </a:moveTo>
                    <a:cubicBezTo>
                      <a:pt x="2304" y="814"/>
                      <a:pt x="2310" y="808"/>
                      <a:pt x="2310" y="801"/>
                    </a:cubicBezTo>
                    <a:cubicBezTo>
                      <a:pt x="2310" y="794"/>
                      <a:pt x="2304" y="788"/>
                      <a:pt x="2297" y="788"/>
                    </a:cubicBezTo>
                    <a:cubicBezTo>
                      <a:pt x="2290" y="788"/>
                      <a:pt x="2284" y="794"/>
                      <a:pt x="2284" y="801"/>
                    </a:cubicBezTo>
                    <a:cubicBezTo>
                      <a:pt x="2284" y="808"/>
                      <a:pt x="2290" y="814"/>
                      <a:pt x="2297" y="814"/>
                    </a:cubicBezTo>
                    <a:close/>
                    <a:moveTo>
                      <a:pt x="2336" y="814"/>
                    </a:moveTo>
                    <a:cubicBezTo>
                      <a:pt x="2343" y="814"/>
                      <a:pt x="2349" y="808"/>
                      <a:pt x="2349" y="801"/>
                    </a:cubicBezTo>
                    <a:cubicBezTo>
                      <a:pt x="2349" y="794"/>
                      <a:pt x="2343" y="788"/>
                      <a:pt x="2336" y="788"/>
                    </a:cubicBezTo>
                    <a:cubicBezTo>
                      <a:pt x="2329" y="788"/>
                      <a:pt x="2323" y="794"/>
                      <a:pt x="2323" y="801"/>
                    </a:cubicBezTo>
                    <a:cubicBezTo>
                      <a:pt x="2323" y="808"/>
                      <a:pt x="2329" y="814"/>
                      <a:pt x="2336" y="814"/>
                    </a:cubicBezTo>
                    <a:close/>
                    <a:moveTo>
                      <a:pt x="2376" y="814"/>
                    </a:moveTo>
                    <a:cubicBezTo>
                      <a:pt x="2383" y="814"/>
                      <a:pt x="2388" y="808"/>
                      <a:pt x="2388" y="801"/>
                    </a:cubicBezTo>
                    <a:cubicBezTo>
                      <a:pt x="2388" y="794"/>
                      <a:pt x="2383" y="788"/>
                      <a:pt x="2376" y="788"/>
                    </a:cubicBezTo>
                    <a:cubicBezTo>
                      <a:pt x="2369" y="788"/>
                      <a:pt x="2363" y="794"/>
                      <a:pt x="2363" y="801"/>
                    </a:cubicBezTo>
                    <a:cubicBezTo>
                      <a:pt x="2363" y="808"/>
                      <a:pt x="2369" y="814"/>
                      <a:pt x="2376" y="814"/>
                    </a:cubicBezTo>
                    <a:close/>
                    <a:moveTo>
                      <a:pt x="2415" y="814"/>
                    </a:moveTo>
                    <a:cubicBezTo>
                      <a:pt x="2422" y="814"/>
                      <a:pt x="2428" y="808"/>
                      <a:pt x="2428" y="801"/>
                    </a:cubicBezTo>
                    <a:cubicBezTo>
                      <a:pt x="2428" y="794"/>
                      <a:pt x="2422" y="788"/>
                      <a:pt x="2415" y="788"/>
                    </a:cubicBezTo>
                    <a:cubicBezTo>
                      <a:pt x="2408" y="788"/>
                      <a:pt x="2402" y="794"/>
                      <a:pt x="2402" y="801"/>
                    </a:cubicBezTo>
                    <a:cubicBezTo>
                      <a:pt x="2402" y="808"/>
                      <a:pt x="2408" y="814"/>
                      <a:pt x="2415" y="814"/>
                    </a:cubicBezTo>
                    <a:close/>
                    <a:moveTo>
                      <a:pt x="2455" y="814"/>
                    </a:moveTo>
                    <a:cubicBezTo>
                      <a:pt x="2462" y="814"/>
                      <a:pt x="2467" y="808"/>
                      <a:pt x="2467" y="801"/>
                    </a:cubicBezTo>
                    <a:cubicBezTo>
                      <a:pt x="2467" y="794"/>
                      <a:pt x="2462" y="788"/>
                      <a:pt x="2455" y="788"/>
                    </a:cubicBezTo>
                    <a:cubicBezTo>
                      <a:pt x="2447" y="788"/>
                      <a:pt x="2442" y="794"/>
                      <a:pt x="2442" y="801"/>
                    </a:cubicBezTo>
                    <a:cubicBezTo>
                      <a:pt x="2442" y="808"/>
                      <a:pt x="2447" y="814"/>
                      <a:pt x="2455" y="814"/>
                    </a:cubicBezTo>
                    <a:close/>
                    <a:moveTo>
                      <a:pt x="2494" y="814"/>
                    </a:moveTo>
                    <a:cubicBezTo>
                      <a:pt x="2501" y="814"/>
                      <a:pt x="2507" y="808"/>
                      <a:pt x="2507" y="801"/>
                    </a:cubicBezTo>
                    <a:cubicBezTo>
                      <a:pt x="2507" y="794"/>
                      <a:pt x="2501" y="788"/>
                      <a:pt x="2494" y="788"/>
                    </a:cubicBezTo>
                    <a:cubicBezTo>
                      <a:pt x="2487" y="788"/>
                      <a:pt x="2481" y="794"/>
                      <a:pt x="2481" y="801"/>
                    </a:cubicBezTo>
                    <a:cubicBezTo>
                      <a:pt x="2481" y="808"/>
                      <a:pt x="2487" y="814"/>
                      <a:pt x="2494" y="814"/>
                    </a:cubicBezTo>
                    <a:close/>
                    <a:moveTo>
                      <a:pt x="2533" y="814"/>
                    </a:moveTo>
                    <a:cubicBezTo>
                      <a:pt x="2540" y="814"/>
                      <a:pt x="2546" y="808"/>
                      <a:pt x="2546" y="801"/>
                    </a:cubicBezTo>
                    <a:cubicBezTo>
                      <a:pt x="2546" y="794"/>
                      <a:pt x="2540" y="788"/>
                      <a:pt x="2533" y="788"/>
                    </a:cubicBezTo>
                    <a:cubicBezTo>
                      <a:pt x="2526" y="788"/>
                      <a:pt x="2521" y="794"/>
                      <a:pt x="2521" y="801"/>
                    </a:cubicBezTo>
                    <a:cubicBezTo>
                      <a:pt x="2521" y="808"/>
                      <a:pt x="2526" y="814"/>
                      <a:pt x="2533" y="814"/>
                    </a:cubicBezTo>
                    <a:close/>
                    <a:moveTo>
                      <a:pt x="2573" y="814"/>
                    </a:moveTo>
                    <a:cubicBezTo>
                      <a:pt x="2580" y="814"/>
                      <a:pt x="2586" y="808"/>
                      <a:pt x="2586" y="801"/>
                    </a:cubicBezTo>
                    <a:cubicBezTo>
                      <a:pt x="2586" y="794"/>
                      <a:pt x="2580" y="788"/>
                      <a:pt x="2573" y="788"/>
                    </a:cubicBezTo>
                    <a:cubicBezTo>
                      <a:pt x="2566" y="788"/>
                      <a:pt x="2560" y="794"/>
                      <a:pt x="2560" y="801"/>
                    </a:cubicBezTo>
                    <a:cubicBezTo>
                      <a:pt x="2560" y="808"/>
                      <a:pt x="2566" y="814"/>
                      <a:pt x="2573" y="814"/>
                    </a:cubicBezTo>
                    <a:close/>
                    <a:moveTo>
                      <a:pt x="2612" y="814"/>
                    </a:moveTo>
                    <a:cubicBezTo>
                      <a:pt x="2619" y="814"/>
                      <a:pt x="2625" y="808"/>
                      <a:pt x="2625" y="801"/>
                    </a:cubicBezTo>
                    <a:cubicBezTo>
                      <a:pt x="2625" y="794"/>
                      <a:pt x="2619" y="788"/>
                      <a:pt x="2612" y="788"/>
                    </a:cubicBezTo>
                    <a:cubicBezTo>
                      <a:pt x="2605" y="788"/>
                      <a:pt x="2599" y="794"/>
                      <a:pt x="2599" y="801"/>
                    </a:cubicBezTo>
                    <a:cubicBezTo>
                      <a:pt x="2599" y="808"/>
                      <a:pt x="2605" y="814"/>
                      <a:pt x="2612" y="814"/>
                    </a:cubicBezTo>
                    <a:close/>
                    <a:moveTo>
                      <a:pt x="2652" y="814"/>
                    </a:moveTo>
                    <a:cubicBezTo>
                      <a:pt x="2659" y="814"/>
                      <a:pt x="2664" y="808"/>
                      <a:pt x="2664" y="801"/>
                    </a:cubicBezTo>
                    <a:cubicBezTo>
                      <a:pt x="2664" y="794"/>
                      <a:pt x="2659" y="788"/>
                      <a:pt x="2652" y="788"/>
                    </a:cubicBezTo>
                    <a:cubicBezTo>
                      <a:pt x="2645" y="788"/>
                      <a:pt x="2639" y="794"/>
                      <a:pt x="2639" y="801"/>
                    </a:cubicBezTo>
                    <a:cubicBezTo>
                      <a:pt x="2639" y="808"/>
                      <a:pt x="2645" y="814"/>
                      <a:pt x="2652" y="814"/>
                    </a:cubicBezTo>
                    <a:close/>
                    <a:moveTo>
                      <a:pt x="2691" y="814"/>
                    </a:moveTo>
                    <a:cubicBezTo>
                      <a:pt x="2698" y="814"/>
                      <a:pt x="2704" y="808"/>
                      <a:pt x="2704" y="801"/>
                    </a:cubicBezTo>
                    <a:cubicBezTo>
                      <a:pt x="2704" y="794"/>
                      <a:pt x="2698" y="788"/>
                      <a:pt x="2691" y="788"/>
                    </a:cubicBezTo>
                    <a:cubicBezTo>
                      <a:pt x="2684" y="788"/>
                      <a:pt x="2678" y="794"/>
                      <a:pt x="2678" y="801"/>
                    </a:cubicBezTo>
                    <a:cubicBezTo>
                      <a:pt x="2678" y="808"/>
                      <a:pt x="2684" y="814"/>
                      <a:pt x="2691" y="814"/>
                    </a:cubicBezTo>
                    <a:close/>
                    <a:moveTo>
                      <a:pt x="2730" y="814"/>
                    </a:moveTo>
                    <a:cubicBezTo>
                      <a:pt x="2738" y="814"/>
                      <a:pt x="2743" y="808"/>
                      <a:pt x="2743" y="801"/>
                    </a:cubicBezTo>
                    <a:cubicBezTo>
                      <a:pt x="2743" y="794"/>
                      <a:pt x="2738" y="788"/>
                      <a:pt x="2730" y="788"/>
                    </a:cubicBezTo>
                    <a:cubicBezTo>
                      <a:pt x="2723" y="788"/>
                      <a:pt x="2718" y="794"/>
                      <a:pt x="2718" y="801"/>
                    </a:cubicBezTo>
                    <a:cubicBezTo>
                      <a:pt x="2718" y="808"/>
                      <a:pt x="2723" y="814"/>
                      <a:pt x="2730" y="814"/>
                    </a:cubicBezTo>
                    <a:close/>
                    <a:moveTo>
                      <a:pt x="2770" y="814"/>
                    </a:moveTo>
                    <a:cubicBezTo>
                      <a:pt x="2777" y="814"/>
                      <a:pt x="2783" y="808"/>
                      <a:pt x="2783" y="801"/>
                    </a:cubicBezTo>
                    <a:cubicBezTo>
                      <a:pt x="2783" y="794"/>
                      <a:pt x="2777" y="788"/>
                      <a:pt x="2770" y="788"/>
                    </a:cubicBezTo>
                    <a:cubicBezTo>
                      <a:pt x="2763" y="788"/>
                      <a:pt x="2757" y="794"/>
                      <a:pt x="2757" y="801"/>
                    </a:cubicBezTo>
                    <a:cubicBezTo>
                      <a:pt x="2757" y="808"/>
                      <a:pt x="2763" y="814"/>
                      <a:pt x="2770" y="814"/>
                    </a:cubicBezTo>
                    <a:close/>
                    <a:moveTo>
                      <a:pt x="2809" y="814"/>
                    </a:moveTo>
                    <a:cubicBezTo>
                      <a:pt x="2816" y="814"/>
                      <a:pt x="2822" y="808"/>
                      <a:pt x="2822" y="801"/>
                    </a:cubicBezTo>
                    <a:cubicBezTo>
                      <a:pt x="2822" y="794"/>
                      <a:pt x="2816" y="788"/>
                      <a:pt x="2809" y="788"/>
                    </a:cubicBezTo>
                    <a:cubicBezTo>
                      <a:pt x="2802" y="788"/>
                      <a:pt x="2797" y="794"/>
                      <a:pt x="2797" y="801"/>
                    </a:cubicBezTo>
                    <a:cubicBezTo>
                      <a:pt x="2797" y="808"/>
                      <a:pt x="2802" y="814"/>
                      <a:pt x="2809" y="814"/>
                    </a:cubicBezTo>
                    <a:close/>
                    <a:moveTo>
                      <a:pt x="2849" y="814"/>
                    </a:moveTo>
                    <a:cubicBezTo>
                      <a:pt x="2856" y="814"/>
                      <a:pt x="2862" y="808"/>
                      <a:pt x="2862" y="801"/>
                    </a:cubicBezTo>
                    <a:cubicBezTo>
                      <a:pt x="2862" y="794"/>
                      <a:pt x="2856" y="788"/>
                      <a:pt x="2849" y="788"/>
                    </a:cubicBezTo>
                    <a:cubicBezTo>
                      <a:pt x="2842" y="788"/>
                      <a:pt x="2836" y="794"/>
                      <a:pt x="2836" y="801"/>
                    </a:cubicBezTo>
                    <a:cubicBezTo>
                      <a:pt x="2836" y="808"/>
                      <a:pt x="2842" y="814"/>
                      <a:pt x="2849" y="814"/>
                    </a:cubicBezTo>
                    <a:close/>
                    <a:moveTo>
                      <a:pt x="2888" y="814"/>
                    </a:moveTo>
                    <a:cubicBezTo>
                      <a:pt x="2895" y="814"/>
                      <a:pt x="2901" y="808"/>
                      <a:pt x="2901" y="801"/>
                    </a:cubicBezTo>
                    <a:cubicBezTo>
                      <a:pt x="2901" y="794"/>
                      <a:pt x="2895" y="788"/>
                      <a:pt x="2888" y="788"/>
                    </a:cubicBezTo>
                    <a:cubicBezTo>
                      <a:pt x="2881" y="788"/>
                      <a:pt x="2875" y="794"/>
                      <a:pt x="2875" y="801"/>
                    </a:cubicBezTo>
                    <a:cubicBezTo>
                      <a:pt x="2875" y="808"/>
                      <a:pt x="2881" y="814"/>
                      <a:pt x="2888" y="814"/>
                    </a:cubicBezTo>
                    <a:close/>
                    <a:moveTo>
                      <a:pt x="2928" y="814"/>
                    </a:moveTo>
                    <a:cubicBezTo>
                      <a:pt x="2935" y="814"/>
                      <a:pt x="2940" y="808"/>
                      <a:pt x="2940" y="801"/>
                    </a:cubicBezTo>
                    <a:cubicBezTo>
                      <a:pt x="2940" y="794"/>
                      <a:pt x="2935" y="788"/>
                      <a:pt x="2928" y="788"/>
                    </a:cubicBezTo>
                    <a:cubicBezTo>
                      <a:pt x="2921" y="788"/>
                      <a:pt x="2915" y="794"/>
                      <a:pt x="2915" y="801"/>
                    </a:cubicBezTo>
                    <a:cubicBezTo>
                      <a:pt x="2915" y="808"/>
                      <a:pt x="2921" y="814"/>
                      <a:pt x="2928" y="814"/>
                    </a:cubicBezTo>
                    <a:close/>
                    <a:moveTo>
                      <a:pt x="602" y="828"/>
                    </a:moveTo>
                    <a:cubicBezTo>
                      <a:pt x="595" y="828"/>
                      <a:pt x="589" y="834"/>
                      <a:pt x="589" y="841"/>
                    </a:cubicBezTo>
                    <a:cubicBezTo>
                      <a:pt x="589" y="848"/>
                      <a:pt x="595" y="853"/>
                      <a:pt x="602" y="853"/>
                    </a:cubicBezTo>
                    <a:cubicBezTo>
                      <a:pt x="609" y="853"/>
                      <a:pt x="614" y="848"/>
                      <a:pt x="614" y="841"/>
                    </a:cubicBezTo>
                    <a:cubicBezTo>
                      <a:pt x="614" y="834"/>
                      <a:pt x="609" y="828"/>
                      <a:pt x="602" y="828"/>
                    </a:cubicBezTo>
                    <a:close/>
                    <a:moveTo>
                      <a:pt x="641" y="853"/>
                    </a:moveTo>
                    <a:cubicBezTo>
                      <a:pt x="648" y="853"/>
                      <a:pt x="654" y="848"/>
                      <a:pt x="654" y="841"/>
                    </a:cubicBezTo>
                    <a:cubicBezTo>
                      <a:pt x="654" y="834"/>
                      <a:pt x="648" y="828"/>
                      <a:pt x="641" y="828"/>
                    </a:cubicBezTo>
                    <a:cubicBezTo>
                      <a:pt x="634" y="828"/>
                      <a:pt x="628" y="834"/>
                      <a:pt x="628" y="841"/>
                    </a:cubicBezTo>
                    <a:cubicBezTo>
                      <a:pt x="628" y="848"/>
                      <a:pt x="634" y="853"/>
                      <a:pt x="641" y="853"/>
                    </a:cubicBezTo>
                    <a:close/>
                    <a:moveTo>
                      <a:pt x="680" y="853"/>
                    </a:moveTo>
                    <a:cubicBezTo>
                      <a:pt x="687" y="853"/>
                      <a:pt x="693" y="848"/>
                      <a:pt x="693" y="841"/>
                    </a:cubicBezTo>
                    <a:cubicBezTo>
                      <a:pt x="693" y="834"/>
                      <a:pt x="687" y="828"/>
                      <a:pt x="680" y="828"/>
                    </a:cubicBezTo>
                    <a:cubicBezTo>
                      <a:pt x="673" y="828"/>
                      <a:pt x="668" y="834"/>
                      <a:pt x="668" y="841"/>
                    </a:cubicBezTo>
                    <a:cubicBezTo>
                      <a:pt x="668" y="848"/>
                      <a:pt x="673" y="853"/>
                      <a:pt x="680" y="853"/>
                    </a:cubicBezTo>
                    <a:close/>
                    <a:moveTo>
                      <a:pt x="878" y="828"/>
                    </a:moveTo>
                    <a:cubicBezTo>
                      <a:pt x="871" y="828"/>
                      <a:pt x="865" y="834"/>
                      <a:pt x="865" y="841"/>
                    </a:cubicBezTo>
                    <a:cubicBezTo>
                      <a:pt x="865" y="848"/>
                      <a:pt x="871" y="853"/>
                      <a:pt x="878" y="853"/>
                    </a:cubicBezTo>
                    <a:cubicBezTo>
                      <a:pt x="885" y="853"/>
                      <a:pt x="890" y="848"/>
                      <a:pt x="890" y="841"/>
                    </a:cubicBezTo>
                    <a:cubicBezTo>
                      <a:pt x="890" y="834"/>
                      <a:pt x="885" y="828"/>
                      <a:pt x="878" y="828"/>
                    </a:cubicBezTo>
                    <a:close/>
                    <a:moveTo>
                      <a:pt x="1587" y="853"/>
                    </a:moveTo>
                    <a:cubicBezTo>
                      <a:pt x="1594" y="853"/>
                      <a:pt x="1600" y="848"/>
                      <a:pt x="1600" y="841"/>
                    </a:cubicBezTo>
                    <a:cubicBezTo>
                      <a:pt x="1600" y="834"/>
                      <a:pt x="1594" y="828"/>
                      <a:pt x="1587" y="828"/>
                    </a:cubicBezTo>
                    <a:cubicBezTo>
                      <a:pt x="1580" y="828"/>
                      <a:pt x="1574" y="834"/>
                      <a:pt x="1574" y="841"/>
                    </a:cubicBezTo>
                    <a:cubicBezTo>
                      <a:pt x="1574" y="848"/>
                      <a:pt x="1580" y="853"/>
                      <a:pt x="1587" y="853"/>
                    </a:cubicBezTo>
                    <a:close/>
                    <a:moveTo>
                      <a:pt x="1627" y="853"/>
                    </a:moveTo>
                    <a:cubicBezTo>
                      <a:pt x="1634" y="853"/>
                      <a:pt x="1639" y="848"/>
                      <a:pt x="1639" y="841"/>
                    </a:cubicBezTo>
                    <a:cubicBezTo>
                      <a:pt x="1639" y="834"/>
                      <a:pt x="1634" y="828"/>
                      <a:pt x="1627" y="828"/>
                    </a:cubicBezTo>
                    <a:cubicBezTo>
                      <a:pt x="1620" y="828"/>
                      <a:pt x="1614" y="834"/>
                      <a:pt x="1614" y="841"/>
                    </a:cubicBezTo>
                    <a:cubicBezTo>
                      <a:pt x="1614" y="848"/>
                      <a:pt x="1620" y="853"/>
                      <a:pt x="1627" y="853"/>
                    </a:cubicBezTo>
                    <a:close/>
                    <a:moveTo>
                      <a:pt x="1666" y="853"/>
                    </a:moveTo>
                    <a:cubicBezTo>
                      <a:pt x="1673" y="853"/>
                      <a:pt x="1679" y="848"/>
                      <a:pt x="1679" y="841"/>
                    </a:cubicBezTo>
                    <a:cubicBezTo>
                      <a:pt x="1679" y="834"/>
                      <a:pt x="1673" y="828"/>
                      <a:pt x="1666" y="828"/>
                    </a:cubicBezTo>
                    <a:cubicBezTo>
                      <a:pt x="1659" y="828"/>
                      <a:pt x="1653" y="834"/>
                      <a:pt x="1653" y="841"/>
                    </a:cubicBezTo>
                    <a:cubicBezTo>
                      <a:pt x="1653" y="848"/>
                      <a:pt x="1659" y="853"/>
                      <a:pt x="1666" y="853"/>
                    </a:cubicBezTo>
                    <a:close/>
                    <a:moveTo>
                      <a:pt x="1705" y="853"/>
                    </a:moveTo>
                    <a:cubicBezTo>
                      <a:pt x="1713" y="853"/>
                      <a:pt x="1718" y="848"/>
                      <a:pt x="1718" y="841"/>
                    </a:cubicBezTo>
                    <a:cubicBezTo>
                      <a:pt x="1718" y="834"/>
                      <a:pt x="1713" y="828"/>
                      <a:pt x="1705" y="828"/>
                    </a:cubicBezTo>
                    <a:cubicBezTo>
                      <a:pt x="1698" y="828"/>
                      <a:pt x="1693" y="834"/>
                      <a:pt x="1693" y="841"/>
                    </a:cubicBezTo>
                    <a:cubicBezTo>
                      <a:pt x="1693" y="848"/>
                      <a:pt x="1698" y="853"/>
                      <a:pt x="1705" y="853"/>
                    </a:cubicBezTo>
                    <a:close/>
                    <a:moveTo>
                      <a:pt x="1745" y="853"/>
                    </a:moveTo>
                    <a:cubicBezTo>
                      <a:pt x="1752" y="853"/>
                      <a:pt x="1758" y="848"/>
                      <a:pt x="1758" y="841"/>
                    </a:cubicBezTo>
                    <a:cubicBezTo>
                      <a:pt x="1758" y="834"/>
                      <a:pt x="1752" y="828"/>
                      <a:pt x="1745" y="828"/>
                    </a:cubicBezTo>
                    <a:cubicBezTo>
                      <a:pt x="1738" y="828"/>
                      <a:pt x="1732" y="834"/>
                      <a:pt x="1732" y="841"/>
                    </a:cubicBezTo>
                    <a:cubicBezTo>
                      <a:pt x="1732" y="848"/>
                      <a:pt x="1738" y="853"/>
                      <a:pt x="1745" y="853"/>
                    </a:cubicBezTo>
                    <a:close/>
                    <a:moveTo>
                      <a:pt x="1784" y="853"/>
                    </a:moveTo>
                    <a:cubicBezTo>
                      <a:pt x="1791" y="853"/>
                      <a:pt x="1797" y="848"/>
                      <a:pt x="1797" y="841"/>
                    </a:cubicBezTo>
                    <a:cubicBezTo>
                      <a:pt x="1797" y="834"/>
                      <a:pt x="1791" y="828"/>
                      <a:pt x="1784" y="828"/>
                    </a:cubicBezTo>
                    <a:cubicBezTo>
                      <a:pt x="1777" y="828"/>
                      <a:pt x="1772" y="834"/>
                      <a:pt x="1772" y="841"/>
                    </a:cubicBezTo>
                    <a:cubicBezTo>
                      <a:pt x="1772" y="848"/>
                      <a:pt x="1777" y="853"/>
                      <a:pt x="1784" y="853"/>
                    </a:cubicBezTo>
                    <a:close/>
                    <a:moveTo>
                      <a:pt x="1824" y="853"/>
                    </a:moveTo>
                    <a:cubicBezTo>
                      <a:pt x="1831" y="853"/>
                      <a:pt x="1836" y="848"/>
                      <a:pt x="1836" y="841"/>
                    </a:cubicBezTo>
                    <a:cubicBezTo>
                      <a:pt x="1836" y="834"/>
                      <a:pt x="1831" y="828"/>
                      <a:pt x="1824" y="828"/>
                    </a:cubicBezTo>
                    <a:cubicBezTo>
                      <a:pt x="1817" y="828"/>
                      <a:pt x="1811" y="834"/>
                      <a:pt x="1811" y="841"/>
                    </a:cubicBezTo>
                    <a:cubicBezTo>
                      <a:pt x="1811" y="848"/>
                      <a:pt x="1817" y="853"/>
                      <a:pt x="1824" y="853"/>
                    </a:cubicBezTo>
                    <a:close/>
                    <a:moveTo>
                      <a:pt x="1863" y="853"/>
                    </a:moveTo>
                    <a:cubicBezTo>
                      <a:pt x="1870" y="853"/>
                      <a:pt x="1876" y="848"/>
                      <a:pt x="1876" y="841"/>
                    </a:cubicBezTo>
                    <a:cubicBezTo>
                      <a:pt x="1876" y="834"/>
                      <a:pt x="1870" y="828"/>
                      <a:pt x="1863" y="828"/>
                    </a:cubicBezTo>
                    <a:cubicBezTo>
                      <a:pt x="1856" y="828"/>
                      <a:pt x="1850" y="834"/>
                      <a:pt x="1850" y="841"/>
                    </a:cubicBezTo>
                    <a:cubicBezTo>
                      <a:pt x="1850" y="848"/>
                      <a:pt x="1856" y="853"/>
                      <a:pt x="1863" y="853"/>
                    </a:cubicBezTo>
                    <a:close/>
                    <a:moveTo>
                      <a:pt x="1903" y="853"/>
                    </a:moveTo>
                    <a:cubicBezTo>
                      <a:pt x="1910" y="853"/>
                      <a:pt x="1915" y="848"/>
                      <a:pt x="1915" y="841"/>
                    </a:cubicBezTo>
                    <a:cubicBezTo>
                      <a:pt x="1915" y="834"/>
                      <a:pt x="1910" y="828"/>
                      <a:pt x="1903" y="828"/>
                    </a:cubicBezTo>
                    <a:cubicBezTo>
                      <a:pt x="1896" y="828"/>
                      <a:pt x="1890" y="834"/>
                      <a:pt x="1890" y="841"/>
                    </a:cubicBezTo>
                    <a:cubicBezTo>
                      <a:pt x="1890" y="848"/>
                      <a:pt x="1896" y="853"/>
                      <a:pt x="1903" y="853"/>
                    </a:cubicBezTo>
                    <a:close/>
                    <a:moveTo>
                      <a:pt x="1942" y="853"/>
                    </a:moveTo>
                    <a:cubicBezTo>
                      <a:pt x="1949" y="853"/>
                      <a:pt x="1955" y="848"/>
                      <a:pt x="1955" y="841"/>
                    </a:cubicBezTo>
                    <a:cubicBezTo>
                      <a:pt x="1955" y="834"/>
                      <a:pt x="1949" y="828"/>
                      <a:pt x="1942" y="828"/>
                    </a:cubicBezTo>
                    <a:cubicBezTo>
                      <a:pt x="1935" y="828"/>
                      <a:pt x="1929" y="834"/>
                      <a:pt x="1929" y="841"/>
                    </a:cubicBezTo>
                    <a:cubicBezTo>
                      <a:pt x="1929" y="848"/>
                      <a:pt x="1935" y="853"/>
                      <a:pt x="1942" y="853"/>
                    </a:cubicBezTo>
                    <a:close/>
                    <a:moveTo>
                      <a:pt x="1981" y="853"/>
                    </a:moveTo>
                    <a:cubicBezTo>
                      <a:pt x="1988" y="853"/>
                      <a:pt x="1994" y="848"/>
                      <a:pt x="1994" y="841"/>
                    </a:cubicBezTo>
                    <a:cubicBezTo>
                      <a:pt x="1994" y="834"/>
                      <a:pt x="1988" y="828"/>
                      <a:pt x="1981" y="828"/>
                    </a:cubicBezTo>
                    <a:cubicBezTo>
                      <a:pt x="1974" y="828"/>
                      <a:pt x="1969" y="834"/>
                      <a:pt x="1969" y="841"/>
                    </a:cubicBezTo>
                    <a:cubicBezTo>
                      <a:pt x="1969" y="848"/>
                      <a:pt x="1974" y="853"/>
                      <a:pt x="1981" y="853"/>
                    </a:cubicBezTo>
                    <a:close/>
                    <a:moveTo>
                      <a:pt x="2021" y="853"/>
                    </a:moveTo>
                    <a:cubicBezTo>
                      <a:pt x="2028" y="853"/>
                      <a:pt x="2034" y="848"/>
                      <a:pt x="2034" y="841"/>
                    </a:cubicBezTo>
                    <a:cubicBezTo>
                      <a:pt x="2034" y="834"/>
                      <a:pt x="2028" y="828"/>
                      <a:pt x="2021" y="828"/>
                    </a:cubicBezTo>
                    <a:cubicBezTo>
                      <a:pt x="2014" y="828"/>
                      <a:pt x="2008" y="834"/>
                      <a:pt x="2008" y="841"/>
                    </a:cubicBezTo>
                    <a:cubicBezTo>
                      <a:pt x="2008" y="848"/>
                      <a:pt x="2014" y="853"/>
                      <a:pt x="2021" y="853"/>
                    </a:cubicBezTo>
                    <a:close/>
                    <a:moveTo>
                      <a:pt x="2060" y="853"/>
                    </a:moveTo>
                    <a:cubicBezTo>
                      <a:pt x="2067" y="853"/>
                      <a:pt x="2073" y="848"/>
                      <a:pt x="2073" y="841"/>
                    </a:cubicBezTo>
                    <a:cubicBezTo>
                      <a:pt x="2073" y="834"/>
                      <a:pt x="2067" y="828"/>
                      <a:pt x="2060" y="828"/>
                    </a:cubicBezTo>
                    <a:cubicBezTo>
                      <a:pt x="2053" y="828"/>
                      <a:pt x="2048" y="834"/>
                      <a:pt x="2048" y="841"/>
                    </a:cubicBezTo>
                    <a:cubicBezTo>
                      <a:pt x="2048" y="848"/>
                      <a:pt x="2053" y="853"/>
                      <a:pt x="2060" y="853"/>
                    </a:cubicBezTo>
                    <a:close/>
                    <a:moveTo>
                      <a:pt x="2100" y="853"/>
                    </a:moveTo>
                    <a:cubicBezTo>
                      <a:pt x="2107" y="853"/>
                      <a:pt x="2112" y="848"/>
                      <a:pt x="2112" y="841"/>
                    </a:cubicBezTo>
                    <a:cubicBezTo>
                      <a:pt x="2112" y="834"/>
                      <a:pt x="2107" y="828"/>
                      <a:pt x="2100" y="828"/>
                    </a:cubicBezTo>
                    <a:cubicBezTo>
                      <a:pt x="2093" y="828"/>
                      <a:pt x="2087" y="834"/>
                      <a:pt x="2087" y="841"/>
                    </a:cubicBezTo>
                    <a:cubicBezTo>
                      <a:pt x="2087" y="848"/>
                      <a:pt x="2093" y="853"/>
                      <a:pt x="2100" y="853"/>
                    </a:cubicBezTo>
                    <a:close/>
                    <a:moveTo>
                      <a:pt x="2139" y="853"/>
                    </a:moveTo>
                    <a:cubicBezTo>
                      <a:pt x="2146" y="853"/>
                      <a:pt x="2152" y="848"/>
                      <a:pt x="2152" y="841"/>
                    </a:cubicBezTo>
                    <a:cubicBezTo>
                      <a:pt x="2152" y="834"/>
                      <a:pt x="2146" y="828"/>
                      <a:pt x="2139" y="828"/>
                    </a:cubicBezTo>
                    <a:cubicBezTo>
                      <a:pt x="2132" y="828"/>
                      <a:pt x="2126" y="834"/>
                      <a:pt x="2126" y="841"/>
                    </a:cubicBezTo>
                    <a:cubicBezTo>
                      <a:pt x="2126" y="848"/>
                      <a:pt x="2132" y="853"/>
                      <a:pt x="2139" y="853"/>
                    </a:cubicBezTo>
                    <a:close/>
                    <a:moveTo>
                      <a:pt x="2179" y="853"/>
                    </a:moveTo>
                    <a:cubicBezTo>
                      <a:pt x="2186" y="853"/>
                      <a:pt x="2191" y="848"/>
                      <a:pt x="2191" y="841"/>
                    </a:cubicBezTo>
                    <a:cubicBezTo>
                      <a:pt x="2191" y="834"/>
                      <a:pt x="2186" y="828"/>
                      <a:pt x="2179" y="828"/>
                    </a:cubicBezTo>
                    <a:cubicBezTo>
                      <a:pt x="2172" y="828"/>
                      <a:pt x="2166" y="834"/>
                      <a:pt x="2166" y="841"/>
                    </a:cubicBezTo>
                    <a:cubicBezTo>
                      <a:pt x="2166" y="848"/>
                      <a:pt x="2172" y="853"/>
                      <a:pt x="2179" y="853"/>
                    </a:cubicBezTo>
                    <a:close/>
                    <a:moveTo>
                      <a:pt x="2257" y="853"/>
                    </a:moveTo>
                    <a:cubicBezTo>
                      <a:pt x="2264" y="853"/>
                      <a:pt x="2270" y="848"/>
                      <a:pt x="2270" y="841"/>
                    </a:cubicBezTo>
                    <a:cubicBezTo>
                      <a:pt x="2270" y="834"/>
                      <a:pt x="2264" y="828"/>
                      <a:pt x="2257" y="828"/>
                    </a:cubicBezTo>
                    <a:cubicBezTo>
                      <a:pt x="2250" y="828"/>
                      <a:pt x="2245" y="834"/>
                      <a:pt x="2245" y="841"/>
                    </a:cubicBezTo>
                    <a:cubicBezTo>
                      <a:pt x="2245" y="848"/>
                      <a:pt x="2250" y="853"/>
                      <a:pt x="2257" y="853"/>
                    </a:cubicBezTo>
                    <a:close/>
                    <a:moveTo>
                      <a:pt x="2297" y="828"/>
                    </a:moveTo>
                    <a:cubicBezTo>
                      <a:pt x="2290" y="828"/>
                      <a:pt x="2284" y="834"/>
                      <a:pt x="2284" y="841"/>
                    </a:cubicBezTo>
                    <a:cubicBezTo>
                      <a:pt x="2284" y="848"/>
                      <a:pt x="2290" y="853"/>
                      <a:pt x="2297" y="853"/>
                    </a:cubicBezTo>
                    <a:cubicBezTo>
                      <a:pt x="2304" y="853"/>
                      <a:pt x="2310" y="848"/>
                      <a:pt x="2310" y="841"/>
                    </a:cubicBezTo>
                    <a:cubicBezTo>
                      <a:pt x="2310" y="834"/>
                      <a:pt x="2304" y="828"/>
                      <a:pt x="2297" y="828"/>
                    </a:cubicBezTo>
                    <a:close/>
                    <a:moveTo>
                      <a:pt x="2336" y="828"/>
                    </a:moveTo>
                    <a:cubicBezTo>
                      <a:pt x="2329" y="828"/>
                      <a:pt x="2323" y="834"/>
                      <a:pt x="2323" y="841"/>
                    </a:cubicBezTo>
                    <a:cubicBezTo>
                      <a:pt x="2323" y="848"/>
                      <a:pt x="2329" y="853"/>
                      <a:pt x="2336" y="853"/>
                    </a:cubicBezTo>
                    <a:cubicBezTo>
                      <a:pt x="2343" y="853"/>
                      <a:pt x="2349" y="848"/>
                      <a:pt x="2349" y="841"/>
                    </a:cubicBezTo>
                    <a:cubicBezTo>
                      <a:pt x="2349" y="834"/>
                      <a:pt x="2343" y="828"/>
                      <a:pt x="2336" y="828"/>
                    </a:cubicBezTo>
                    <a:close/>
                    <a:moveTo>
                      <a:pt x="2376" y="828"/>
                    </a:moveTo>
                    <a:cubicBezTo>
                      <a:pt x="2369" y="828"/>
                      <a:pt x="2363" y="834"/>
                      <a:pt x="2363" y="841"/>
                    </a:cubicBezTo>
                    <a:cubicBezTo>
                      <a:pt x="2363" y="848"/>
                      <a:pt x="2369" y="853"/>
                      <a:pt x="2376" y="853"/>
                    </a:cubicBezTo>
                    <a:cubicBezTo>
                      <a:pt x="2383" y="853"/>
                      <a:pt x="2388" y="848"/>
                      <a:pt x="2388" y="841"/>
                    </a:cubicBezTo>
                    <a:cubicBezTo>
                      <a:pt x="2388" y="834"/>
                      <a:pt x="2383" y="828"/>
                      <a:pt x="2376" y="828"/>
                    </a:cubicBezTo>
                    <a:close/>
                    <a:moveTo>
                      <a:pt x="2415" y="853"/>
                    </a:moveTo>
                    <a:cubicBezTo>
                      <a:pt x="2422" y="853"/>
                      <a:pt x="2428" y="848"/>
                      <a:pt x="2428" y="841"/>
                    </a:cubicBezTo>
                    <a:cubicBezTo>
                      <a:pt x="2428" y="834"/>
                      <a:pt x="2422" y="828"/>
                      <a:pt x="2415" y="828"/>
                    </a:cubicBezTo>
                    <a:cubicBezTo>
                      <a:pt x="2408" y="828"/>
                      <a:pt x="2402" y="834"/>
                      <a:pt x="2402" y="841"/>
                    </a:cubicBezTo>
                    <a:cubicBezTo>
                      <a:pt x="2402" y="848"/>
                      <a:pt x="2408" y="853"/>
                      <a:pt x="2415" y="853"/>
                    </a:cubicBezTo>
                    <a:close/>
                    <a:moveTo>
                      <a:pt x="2455" y="853"/>
                    </a:moveTo>
                    <a:cubicBezTo>
                      <a:pt x="2462" y="853"/>
                      <a:pt x="2467" y="848"/>
                      <a:pt x="2467" y="841"/>
                    </a:cubicBezTo>
                    <a:cubicBezTo>
                      <a:pt x="2467" y="834"/>
                      <a:pt x="2462" y="828"/>
                      <a:pt x="2455" y="828"/>
                    </a:cubicBezTo>
                    <a:cubicBezTo>
                      <a:pt x="2447" y="828"/>
                      <a:pt x="2442" y="834"/>
                      <a:pt x="2442" y="841"/>
                    </a:cubicBezTo>
                    <a:cubicBezTo>
                      <a:pt x="2442" y="848"/>
                      <a:pt x="2447" y="853"/>
                      <a:pt x="2455" y="853"/>
                    </a:cubicBezTo>
                    <a:close/>
                    <a:moveTo>
                      <a:pt x="2494" y="853"/>
                    </a:moveTo>
                    <a:cubicBezTo>
                      <a:pt x="2501" y="853"/>
                      <a:pt x="2507" y="848"/>
                      <a:pt x="2507" y="841"/>
                    </a:cubicBezTo>
                    <a:cubicBezTo>
                      <a:pt x="2507" y="834"/>
                      <a:pt x="2501" y="828"/>
                      <a:pt x="2494" y="828"/>
                    </a:cubicBezTo>
                    <a:cubicBezTo>
                      <a:pt x="2487" y="828"/>
                      <a:pt x="2481" y="834"/>
                      <a:pt x="2481" y="841"/>
                    </a:cubicBezTo>
                    <a:cubicBezTo>
                      <a:pt x="2481" y="848"/>
                      <a:pt x="2487" y="853"/>
                      <a:pt x="2494" y="853"/>
                    </a:cubicBezTo>
                    <a:close/>
                    <a:moveTo>
                      <a:pt x="2533" y="853"/>
                    </a:moveTo>
                    <a:cubicBezTo>
                      <a:pt x="2540" y="853"/>
                      <a:pt x="2546" y="848"/>
                      <a:pt x="2546" y="841"/>
                    </a:cubicBezTo>
                    <a:cubicBezTo>
                      <a:pt x="2546" y="834"/>
                      <a:pt x="2540" y="828"/>
                      <a:pt x="2533" y="828"/>
                    </a:cubicBezTo>
                    <a:cubicBezTo>
                      <a:pt x="2526" y="828"/>
                      <a:pt x="2521" y="834"/>
                      <a:pt x="2521" y="841"/>
                    </a:cubicBezTo>
                    <a:cubicBezTo>
                      <a:pt x="2521" y="848"/>
                      <a:pt x="2526" y="853"/>
                      <a:pt x="2533" y="853"/>
                    </a:cubicBezTo>
                    <a:close/>
                    <a:moveTo>
                      <a:pt x="2573" y="853"/>
                    </a:moveTo>
                    <a:cubicBezTo>
                      <a:pt x="2580" y="853"/>
                      <a:pt x="2586" y="848"/>
                      <a:pt x="2586" y="841"/>
                    </a:cubicBezTo>
                    <a:cubicBezTo>
                      <a:pt x="2586" y="834"/>
                      <a:pt x="2580" y="828"/>
                      <a:pt x="2573" y="828"/>
                    </a:cubicBezTo>
                    <a:cubicBezTo>
                      <a:pt x="2566" y="828"/>
                      <a:pt x="2560" y="834"/>
                      <a:pt x="2560" y="841"/>
                    </a:cubicBezTo>
                    <a:cubicBezTo>
                      <a:pt x="2560" y="848"/>
                      <a:pt x="2566" y="853"/>
                      <a:pt x="2573" y="853"/>
                    </a:cubicBezTo>
                    <a:close/>
                    <a:moveTo>
                      <a:pt x="2612" y="853"/>
                    </a:moveTo>
                    <a:cubicBezTo>
                      <a:pt x="2619" y="853"/>
                      <a:pt x="2625" y="848"/>
                      <a:pt x="2625" y="841"/>
                    </a:cubicBezTo>
                    <a:cubicBezTo>
                      <a:pt x="2625" y="834"/>
                      <a:pt x="2619" y="828"/>
                      <a:pt x="2612" y="828"/>
                    </a:cubicBezTo>
                    <a:cubicBezTo>
                      <a:pt x="2605" y="828"/>
                      <a:pt x="2599" y="834"/>
                      <a:pt x="2599" y="841"/>
                    </a:cubicBezTo>
                    <a:cubicBezTo>
                      <a:pt x="2599" y="848"/>
                      <a:pt x="2605" y="853"/>
                      <a:pt x="2612" y="853"/>
                    </a:cubicBezTo>
                    <a:close/>
                    <a:moveTo>
                      <a:pt x="2652" y="853"/>
                    </a:moveTo>
                    <a:cubicBezTo>
                      <a:pt x="2659" y="853"/>
                      <a:pt x="2664" y="848"/>
                      <a:pt x="2664" y="841"/>
                    </a:cubicBezTo>
                    <a:cubicBezTo>
                      <a:pt x="2664" y="834"/>
                      <a:pt x="2659" y="828"/>
                      <a:pt x="2652" y="828"/>
                    </a:cubicBezTo>
                    <a:cubicBezTo>
                      <a:pt x="2645" y="828"/>
                      <a:pt x="2639" y="834"/>
                      <a:pt x="2639" y="841"/>
                    </a:cubicBezTo>
                    <a:cubicBezTo>
                      <a:pt x="2639" y="848"/>
                      <a:pt x="2645" y="853"/>
                      <a:pt x="2652" y="853"/>
                    </a:cubicBezTo>
                    <a:close/>
                    <a:moveTo>
                      <a:pt x="2691" y="853"/>
                    </a:moveTo>
                    <a:cubicBezTo>
                      <a:pt x="2698" y="853"/>
                      <a:pt x="2704" y="848"/>
                      <a:pt x="2704" y="841"/>
                    </a:cubicBezTo>
                    <a:cubicBezTo>
                      <a:pt x="2704" y="834"/>
                      <a:pt x="2698" y="828"/>
                      <a:pt x="2691" y="828"/>
                    </a:cubicBezTo>
                    <a:cubicBezTo>
                      <a:pt x="2684" y="828"/>
                      <a:pt x="2678" y="834"/>
                      <a:pt x="2678" y="841"/>
                    </a:cubicBezTo>
                    <a:cubicBezTo>
                      <a:pt x="2678" y="848"/>
                      <a:pt x="2684" y="853"/>
                      <a:pt x="2691" y="853"/>
                    </a:cubicBezTo>
                    <a:close/>
                    <a:moveTo>
                      <a:pt x="2730" y="853"/>
                    </a:moveTo>
                    <a:cubicBezTo>
                      <a:pt x="2738" y="853"/>
                      <a:pt x="2743" y="848"/>
                      <a:pt x="2743" y="841"/>
                    </a:cubicBezTo>
                    <a:cubicBezTo>
                      <a:pt x="2743" y="834"/>
                      <a:pt x="2738" y="828"/>
                      <a:pt x="2730" y="828"/>
                    </a:cubicBezTo>
                    <a:cubicBezTo>
                      <a:pt x="2723" y="828"/>
                      <a:pt x="2718" y="834"/>
                      <a:pt x="2718" y="841"/>
                    </a:cubicBezTo>
                    <a:cubicBezTo>
                      <a:pt x="2718" y="848"/>
                      <a:pt x="2723" y="853"/>
                      <a:pt x="2730" y="853"/>
                    </a:cubicBezTo>
                    <a:close/>
                    <a:moveTo>
                      <a:pt x="2770" y="853"/>
                    </a:moveTo>
                    <a:cubicBezTo>
                      <a:pt x="2777" y="853"/>
                      <a:pt x="2783" y="848"/>
                      <a:pt x="2783" y="841"/>
                    </a:cubicBezTo>
                    <a:cubicBezTo>
                      <a:pt x="2783" y="834"/>
                      <a:pt x="2777" y="828"/>
                      <a:pt x="2770" y="828"/>
                    </a:cubicBezTo>
                    <a:cubicBezTo>
                      <a:pt x="2763" y="828"/>
                      <a:pt x="2757" y="834"/>
                      <a:pt x="2757" y="841"/>
                    </a:cubicBezTo>
                    <a:cubicBezTo>
                      <a:pt x="2757" y="848"/>
                      <a:pt x="2763" y="853"/>
                      <a:pt x="2770" y="853"/>
                    </a:cubicBezTo>
                    <a:close/>
                    <a:moveTo>
                      <a:pt x="2809" y="853"/>
                    </a:moveTo>
                    <a:cubicBezTo>
                      <a:pt x="2816" y="853"/>
                      <a:pt x="2822" y="848"/>
                      <a:pt x="2822" y="841"/>
                    </a:cubicBezTo>
                    <a:cubicBezTo>
                      <a:pt x="2822" y="834"/>
                      <a:pt x="2816" y="828"/>
                      <a:pt x="2809" y="828"/>
                    </a:cubicBezTo>
                    <a:cubicBezTo>
                      <a:pt x="2802" y="828"/>
                      <a:pt x="2797" y="834"/>
                      <a:pt x="2797" y="841"/>
                    </a:cubicBezTo>
                    <a:cubicBezTo>
                      <a:pt x="2797" y="848"/>
                      <a:pt x="2802" y="853"/>
                      <a:pt x="2809" y="853"/>
                    </a:cubicBezTo>
                    <a:close/>
                    <a:moveTo>
                      <a:pt x="2849" y="853"/>
                    </a:moveTo>
                    <a:cubicBezTo>
                      <a:pt x="2856" y="853"/>
                      <a:pt x="2862" y="848"/>
                      <a:pt x="2862" y="841"/>
                    </a:cubicBezTo>
                    <a:cubicBezTo>
                      <a:pt x="2862" y="834"/>
                      <a:pt x="2856" y="828"/>
                      <a:pt x="2849" y="828"/>
                    </a:cubicBezTo>
                    <a:cubicBezTo>
                      <a:pt x="2842" y="828"/>
                      <a:pt x="2836" y="834"/>
                      <a:pt x="2836" y="841"/>
                    </a:cubicBezTo>
                    <a:cubicBezTo>
                      <a:pt x="2836" y="848"/>
                      <a:pt x="2842" y="853"/>
                      <a:pt x="2849" y="853"/>
                    </a:cubicBezTo>
                    <a:close/>
                    <a:moveTo>
                      <a:pt x="2888" y="853"/>
                    </a:moveTo>
                    <a:cubicBezTo>
                      <a:pt x="2895" y="853"/>
                      <a:pt x="2901" y="848"/>
                      <a:pt x="2901" y="841"/>
                    </a:cubicBezTo>
                    <a:cubicBezTo>
                      <a:pt x="2901" y="834"/>
                      <a:pt x="2895" y="828"/>
                      <a:pt x="2888" y="828"/>
                    </a:cubicBezTo>
                    <a:cubicBezTo>
                      <a:pt x="2881" y="828"/>
                      <a:pt x="2875" y="834"/>
                      <a:pt x="2875" y="841"/>
                    </a:cubicBezTo>
                    <a:cubicBezTo>
                      <a:pt x="2875" y="848"/>
                      <a:pt x="2881" y="853"/>
                      <a:pt x="2888" y="853"/>
                    </a:cubicBezTo>
                    <a:close/>
                    <a:moveTo>
                      <a:pt x="641" y="893"/>
                    </a:moveTo>
                    <a:cubicBezTo>
                      <a:pt x="648" y="893"/>
                      <a:pt x="654" y="887"/>
                      <a:pt x="654" y="880"/>
                    </a:cubicBezTo>
                    <a:cubicBezTo>
                      <a:pt x="654" y="873"/>
                      <a:pt x="648" y="867"/>
                      <a:pt x="641" y="867"/>
                    </a:cubicBezTo>
                    <a:cubicBezTo>
                      <a:pt x="634" y="867"/>
                      <a:pt x="628" y="873"/>
                      <a:pt x="628" y="880"/>
                    </a:cubicBezTo>
                    <a:cubicBezTo>
                      <a:pt x="628" y="887"/>
                      <a:pt x="634" y="893"/>
                      <a:pt x="641" y="893"/>
                    </a:cubicBezTo>
                    <a:close/>
                    <a:moveTo>
                      <a:pt x="680" y="893"/>
                    </a:moveTo>
                    <a:cubicBezTo>
                      <a:pt x="687" y="893"/>
                      <a:pt x="693" y="887"/>
                      <a:pt x="693" y="880"/>
                    </a:cubicBezTo>
                    <a:cubicBezTo>
                      <a:pt x="693" y="873"/>
                      <a:pt x="687" y="867"/>
                      <a:pt x="680" y="867"/>
                    </a:cubicBezTo>
                    <a:cubicBezTo>
                      <a:pt x="673" y="867"/>
                      <a:pt x="668" y="873"/>
                      <a:pt x="668" y="880"/>
                    </a:cubicBezTo>
                    <a:cubicBezTo>
                      <a:pt x="668" y="887"/>
                      <a:pt x="673" y="893"/>
                      <a:pt x="680" y="893"/>
                    </a:cubicBezTo>
                    <a:close/>
                    <a:moveTo>
                      <a:pt x="1548" y="893"/>
                    </a:moveTo>
                    <a:cubicBezTo>
                      <a:pt x="1555" y="893"/>
                      <a:pt x="1561" y="887"/>
                      <a:pt x="1561" y="880"/>
                    </a:cubicBezTo>
                    <a:cubicBezTo>
                      <a:pt x="1561" y="873"/>
                      <a:pt x="1555" y="867"/>
                      <a:pt x="1548" y="867"/>
                    </a:cubicBezTo>
                    <a:cubicBezTo>
                      <a:pt x="1541" y="867"/>
                      <a:pt x="1535" y="873"/>
                      <a:pt x="1535" y="880"/>
                    </a:cubicBezTo>
                    <a:cubicBezTo>
                      <a:pt x="1535" y="887"/>
                      <a:pt x="1541" y="893"/>
                      <a:pt x="1548" y="893"/>
                    </a:cubicBezTo>
                    <a:close/>
                    <a:moveTo>
                      <a:pt x="1587" y="893"/>
                    </a:moveTo>
                    <a:cubicBezTo>
                      <a:pt x="1594" y="893"/>
                      <a:pt x="1600" y="887"/>
                      <a:pt x="1600" y="880"/>
                    </a:cubicBezTo>
                    <a:cubicBezTo>
                      <a:pt x="1600" y="873"/>
                      <a:pt x="1594" y="867"/>
                      <a:pt x="1587" y="867"/>
                    </a:cubicBezTo>
                    <a:cubicBezTo>
                      <a:pt x="1580" y="867"/>
                      <a:pt x="1574" y="873"/>
                      <a:pt x="1574" y="880"/>
                    </a:cubicBezTo>
                    <a:cubicBezTo>
                      <a:pt x="1574" y="887"/>
                      <a:pt x="1580" y="893"/>
                      <a:pt x="1587" y="893"/>
                    </a:cubicBezTo>
                    <a:close/>
                    <a:moveTo>
                      <a:pt x="1627" y="893"/>
                    </a:moveTo>
                    <a:cubicBezTo>
                      <a:pt x="1634" y="893"/>
                      <a:pt x="1639" y="887"/>
                      <a:pt x="1639" y="880"/>
                    </a:cubicBezTo>
                    <a:cubicBezTo>
                      <a:pt x="1639" y="873"/>
                      <a:pt x="1634" y="867"/>
                      <a:pt x="1627" y="867"/>
                    </a:cubicBezTo>
                    <a:cubicBezTo>
                      <a:pt x="1620" y="867"/>
                      <a:pt x="1614" y="873"/>
                      <a:pt x="1614" y="880"/>
                    </a:cubicBezTo>
                    <a:cubicBezTo>
                      <a:pt x="1614" y="887"/>
                      <a:pt x="1620" y="893"/>
                      <a:pt x="1627" y="893"/>
                    </a:cubicBezTo>
                    <a:close/>
                    <a:moveTo>
                      <a:pt x="1666" y="893"/>
                    </a:moveTo>
                    <a:cubicBezTo>
                      <a:pt x="1673" y="893"/>
                      <a:pt x="1679" y="887"/>
                      <a:pt x="1679" y="880"/>
                    </a:cubicBezTo>
                    <a:cubicBezTo>
                      <a:pt x="1679" y="873"/>
                      <a:pt x="1673" y="867"/>
                      <a:pt x="1666" y="867"/>
                    </a:cubicBezTo>
                    <a:cubicBezTo>
                      <a:pt x="1659" y="867"/>
                      <a:pt x="1653" y="873"/>
                      <a:pt x="1653" y="880"/>
                    </a:cubicBezTo>
                    <a:cubicBezTo>
                      <a:pt x="1653" y="887"/>
                      <a:pt x="1659" y="893"/>
                      <a:pt x="1666" y="893"/>
                    </a:cubicBezTo>
                    <a:close/>
                    <a:moveTo>
                      <a:pt x="1705" y="893"/>
                    </a:moveTo>
                    <a:cubicBezTo>
                      <a:pt x="1713" y="893"/>
                      <a:pt x="1718" y="887"/>
                      <a:pt x="1718" y="880"/>
                    </a:cubicBezTo>
                    <a:cubicBezTo>
                      <a:pt x="1718" y="873"/>
                      <a:pt x="1713" y="867"/>
                      <a:pt x="1705" y="867"/>
                    </a:cubicBezTo>
                    <a:cubicBezTo>
                      <a:pt x="1698" y="867"/>
                      <a:pt x="1693" y="873"/>
                      <a:pt x="1693" y="880"/>
                    </a:cubicBezTo>
                    <a:cubicBezTo>
                      <a:pt x="1693" y="887"/>
                      <a:pt x="1698" y="893"/>
                      <a:pt x="1705" y="893"/>
                    </a:cubicBezTo>
                    <a:close/>
                    <a:moveTo>
                      <a:pt x="1745" y="893"/>
                    </a:moveTo>
                    <a:cubicBezTo>
                      <a:pt x="1752" y="893"/>
                      <a:pt x="1758" y="887"/>
                      <a:pt x="1758" y="880"/>
                    </a:cubicBezTo>
                    <a:cubicBezTo>
                      <a:pt x="1758" y="873"/>
                      <a:pt x="1752" y="867"/>
                      <a:pt x="1745" y="867"/>
                    </a:cubicBezTo>
                    <a:cubicBezTo>
                      <a:pt x="1738" y="867"/>
                      <a:pt x="1732" y="873"/>
                      <a:pt x="1732" y="880"/>
                    </a:cubicBezTo>
                    <a:cubicBezTo>
                      <a:pt x="1732" y="887"/>
                      <a:pt x="1738" y="893"/>
                      <a:pt x="1745" y="893"/>
                    </a:cubicBezTo>
                    <a:close/>
                    <a:moveTo>
                      <a:pt x="1784" y="893"/>
                    </a:moveTo>
                    <a:cubicBezTo>
                      <a:pt x="1791" y="893"/>
                      <a:pt x="1797" y="887"/>
                      <a:pt x="1797" y="880"/>
                    </a:cubicBezTo>
                    <a:cubicBezTo>
                      <a:pt x="1797" y="873"/>
                      <a:pt x="1791" y="867"/>
                      <a:pt x="1784" y="867"/>
                    </a:cubicBezTo>
                    <a:cubicBezTo>
                      <a:pt x="1777" y="867"/>
                      <a:pt x="1772" y="873"/>
                      <a:pt x="1772" y="880"/>
                    </a:cubicBezTo>
                    <a:cubicBezTo>
                      <a:pt x="1772" y="887"/>
                      <a:pt x="1777" y="893"/>
                      <a:pt x="1784" y="893"/>
                    </a:cubicBezTo>
                    <a:close/>
                    <a:moveTo>
                      <a:pt x="1824" y="893"/>
                    </a:moveTo>
                    <a:cubicBezTo>
                      <a:pt x="1831" y="893"/>
                      <a:pt x="1836" y="887"/>
                      <a:pt x="1836" y="880"/>
                    </a:cubicBezTo>
                    <a:cubicBezTo>
                      <a:pt x="1836" y="873"/>
                      <a:pt x="1831" y="867"/>
                      <a:pt x="1824" y="867"/>
                    </a:cubicBezTo>
                    <a:cubicBezTo>
                      <a:pt x="1817" y="867"/>
                      <a:pt x="1811" y="873"/>
                      <a:pt x="1811" y="880"/>
                    </a:cubicBezTo>
                    <a:cubicBezTo>
                      <a:pt x="1811" y="887"/>
                      <a:pt x="1817" y="893"/>
                      <a:pt x="1824" y="893"/>
                    </a:cubicBezTo>
                    <a:close/>
                    <a:moveTo>
                      <a:pt x="1863" y="893"/>
                    </a:moveTo>
                    <a:cubicBezTo>
                      <a:pt x="1870" y="893"/>
                      <a:pt x="1876" y="887"/>
                      <a:pt x="1876" y="880"/>
                    </a:cubicBezTo>
                    <a:cubicBezTo>
                      <a:pt x="1876" y="873"/>
                      <a:pt x="1870" y="867"/>
                      <a:pt x="1863" y="867"/>
                    </a:cubicBezTo>
                    <a:cubicBezTo>
                      <a:pt x="1856" y="867"/>
                      <a:pt x="1850" y="873"/>
                      <a:pt x="1850" y="880"/>
                    </a:cubicBezTo>
                    <a:cubicBezTo>
                      <a:pt x="1850" y="887"/>
                      <a:pt x="1856" y="893"/>
                      <a:pt x="1863" y="893"/>
                    </a:cubicBezTo>
                    <a:close/>
                    <a:moveTo>
                      <a:pt x="1903" y="893"/>
                    </a:moveTo>
                    <a:cubicBezTo>
                      <a:pt x="1910" y="893"/>
                      <a:pt x="1915" y="887"/>
                      <a:pt x="1915" y="880"/>
                    </a:cubicBezTo>
                    <a:cubicBezTo>
                      <a:pt x="1915" y="873"/>
                      <a:pt x="1910" y="867"/>
                      <a:pt x="1903" y="867"/>
                    </a:cubicBezTo>
                    <a:cubicBezTo>
                      <a:pt x="1896" y="867"/>
                      <a:pt x="1890" y="873"/>
                      <a:pt x="1890" y="880"/>
                    </a:cubicBezTo>
                    <a:cubicBezTo>
                      <a:pt x="1890" y="887"/>
                      <a:pt x="1896" y="893"/>
                      <a:pt x="1903" y="893"/>
                    </a:cubicBezTo>
                    <a:close/>
                    <a:moveTo>
                      <a:pt x="1942" y="893"/>
                    </a:moveTo>
                    <a:cubicBezTo>
                      <a:pt x="1949" y="893"/>
                      <a:pt x="1955" y="887"/>
                      <a:pt x="1955" y="880"/>
                    </a:cubicBezTo>
                    <a:cubicBezTo>
                      <a:pt x="1955" y="873"/>
                      <a:pt x="1949" y="867"/>
                      <a:pt x="1942" y="867"/>
                    </a:cubicBezTo>
                    <a:cubicBezTo>
                      <a:pt x="1935" y="867"/>
                      <a:pt x="1929" y="873"/>
                      <a:pt x="1929" y="880"/>
                    </a:cubicBezTo>
                    <a:cubicBezTo>
                      <a:pt x="1929" y="887"/>
                      <a:pt x="1935" y="893"/>
                      <a:pt x="1942" y="893"/>
                    </a:cubicBezTo>
                    <a:close/>
                    <a:moveTo>
                      <a:pt x="1981" y="893"/>
                    </a:moveTo>
                    <a:cubicBezTo>
                      <a:pt x="1988" y="893"/>
                      <a:pt x="1994" y="887"/>
                      <a:pt x="1994" y="880"/>
                    </a:cubicBezTo>
                    <a:cubicBezTo>
                      <a:pt x="1994" y="873"/>
                      <a:pt x="1988" y="867"/>
                      <a:pt x="1981" y="867"/>
                    </a:cubicBezTo>
                    <a:cubicBezTo>
                      <a:pt x="1974" y="867"/>
                      <a:pt x="1969" y="873"/>
                      <a:pt x="1969" y="880"/>
                    </a:cubicBezTo>
                    <a:cubicBezTo>
                      <a:pt x="1969" y="887"/>
                      <a:pt x="1974" y="893"/>
                      <a:pt x="1981" y="893"/>
                    </a:cubicBezTo>
                    <a:close/>
                    <a:moveTo>
                      <a:pt x="2021" y="893"/>
                    </a:moveTo>
                    <a:cubicBezTo>
                      <a:pt x="2028" y="893"/>
                      <a:pt x="2034" y="887"/>
                      <a:pt x="2034" y="880"/>
                    </a:cubicBezTo>
                    <a:cubicBezTo>
                      <a:pt x="2034" y="873"/>
                      <a:pt x="2028" y="867"/>
                      <a:pt x="2021" y="867"/>
                    </a:cubicBezTo>
                    <a:cubicBezTo>
                      <a:pt x="2014" y="867"/>
                      <a:pt x="2008" y="873"/>
                      <a:pt x="2008" y="880"/>
                    </a:cubicBezTo>
                    <a:cubicBezTo>
                      <a:pt x="2008" y="887"/>
                      <a:pt x="2014" y="893"/>
                      <a:pt x="2021" y="893"/>
                    </a:cubicBezTo>
                    <a:close/>
                    <a:moveTo>
                      <a:pt x="2100" y="893"/>
                    </a:moveTo>
                    <a:cubicBezTo>
                      <a:pt x="2107" y="893"/>
                      <a:pt x="2112" y="887"/>
                      <a:pt x="2112" y="880"/>
                    </a:cubicBezTo>
                    <a:cubicBezTo>
                      <a:pt x="2112" y="873"/>
                      <a:pt x="2107" y="867"/>
                      <a:pt x="2100" y="867"/>
                    </a:cubicBezTo>
                    <a:cubicBezTo>
                      <a:pt x="2093" y="867"/>
                      <a:pt x="2087" y="873"/>
                      <a:pt x="2087" y="880"/>
                    </a:cubicBezTo>
                    <a:cubicBezTo>
                      <a:pt x="2087" y="887"/>
                      <a:pt x="2093" y="893"/>
                      <a:pt x="2100" y="893"/>
                    </a:cubicBezTo>
                    <a:close/>
                    <a:moveTo>
                      <a:pt x="2139" y="893"/>
                    </a:moveTo>
                    <a:cubicBezTo>
                      <a:pt x="2146" y="893"/>
                      <a:pt x="2152" y="887"/>
                      <a:pt x="2152" y="880"/>
                    </a:cubicBezTo>
                    <a:cubicBezTo>
                      <a:pt x="2152" y="873"/>
                      <a:pt x="2146" y="867"/>
                      <a:pt x="2139" y="867"/>
                    </a:cubicBezTo>
                    <a:cubicBezTo>
                      <a:pt x="2132" y="867"/>
                      <a:pt x="2126" y="873"/>
                      <a:pt x="2126" y="880"/>
                    </a:cubicBezTo>
                    <a:cubicBezTo>
                      <a:pt x="2126" y="887"/>
                      <a:pt x="2132" y="893"/>
                      <a:pt x="2139" y="893"/>
                    </a:cubicBezTo>
                    <a:close/>
                    <a:moveTo>
                      <a:pt x="2179" y="893"/>
                    </a:moveTo>
                    <a:cubicBezTo>
                      <a:pt x="2186" y="893"/>
                      <a:pt x="2191" y="887"/>
                      <a:pt x="2191" y="880"/>
                    </a:cubicBezTo>
                    <a:cubicBezTo>
                      <a:pt x="2191" y="873"/>
                      <a:pt x="2186" y="867"/>
                      <a:pt x="2179" y="867"/>
                    </a:cubicBezTo>
                    <a:cubicBezTo>
                      <a:pt x="2172" y="867"/>
                      <a:pt x="2166" y="873"/>
                      <a:pt x="2166" y="880"/>
                    </a:cubicBezTo>
                    <a:cubicBezTo>
                      <a:pt x="2166" y="887"/>
                      <a:pt x="2172" y="893"/>
                      <a:pt x="2179" y="893"/>
                    </a:cubicBezTo>
                    <a:close/>
                    <a:moveTo>
                      <a:pt x="2218" y="893"/>
                    </a:moveTo>
                    <a:cubicBezTo>
                      <a:pt x="2225" y="893"/>
                      <a:pt x="2231" y="887"/>
                      <a:pt x="2231" y="880"/>
                    </a:cubicBezTo>
                    <a:cubicBezTo>
                      <a:pt x="2231" y="873"/>
                      <a:pt x="2225" y="867"/>
                      <a:pt x="2218" y="867"/>
                    </a:cubicBezTo>
                    <a:cubicBezTo>
                      <a:pt x="2211" y="867"/>
                      <a:pt x="2205" y="873"/>
                      <a:pt x="2205" y="880"/>
                    </a:cubicBezTo>
                    <a:cubicBezTo>
                      <a:pt x="2205" y="887"/>
                      <a:pt x="2211" y="893"/>
                      <a:pt x="2218" y="893"/>
                    </a:cubicBezTo>
                    <a:close/>
                    <a:moveTo>
                      <a:pt x="2257" y="867"/>
                    </a:moveTo>
                    <a:cubicBezTo>
                      <a:pt x="2250" y="867"/>
                      <a:pt x="2245" y="873"/>
                      <a:pt x="2245" y="880"/>
                    </a:cubicBezTo>
                    <a:cubicBezTo>
                      <a:pt x="2245" y="887"/>
                      <a:pt x="2250" y="893"/>
                      <a:pt x="2257" y="893"/>
                    </a:cubicBezTo>
                    <a:cubicBezTo>
                      <a:pt x="2264" y="893"/>
                      <a:pt x="2270" y="887"/>
                      <a:pt x="2270" y="880"/>
                    </a:cubicBezTo>
                    <a:cubicBezTo>
                      <a:pt x="2270" y="873"/>
                      <a:pt x="2264" y="867"/>
                      <a:pt x="2257" y="867"/>
                    </a:cubicBezTo>
                    <a:close/>
                    <a:moveTo>
                      <a:pt x="2415" y="867"/>
                    </a:moveTo>
                    <a:cubicBezTo>
                      <a:pt x="2408" y="867"/>
                      <a:pt x="2402" y="873"/>
                      <a:pt x="2402" y="880"/>
                    </a:cubicBezTo>
                    <a:cubicBezTo>
                      <a:pt x="2402" y="887"/>
                      <a:pt x="2408" y="893"/>
                      <a:pt x="2415" y="893"/>
                    </a:cubicBezTo>
                    <a:cubicBezTo>
                      <a:pt x="2422" y="893"/>
                      <a:pt x="2428" y="887"/>
                      <a:pt x="2428" y="880"/>
                    </a:cubicBezTo>
                    <a:cubicBezTo>
                      <a:pt x="2428" y="873"/>
                      <a:pt x="2422" y="867"/>
                      <a:pt x="2415" y="867"/>
                    </a:cubicBezTo>
                    <a:close/>
                    <a:moveTo>
                      <a:pt x="2455" y="893"/>
                    </a:moveTo>
                    <a:cubicBezTo>
                      <a:pt x="2462" y="893"/>
                      <a:pt x="2467" y="887"/>
                      <a:pt x="2467" y="880"/>
                    </a:cubicBezTo>
                    <a:cubicBezTo>
                      <a:pt x="2467" y="873"/>
                      <a:pt x="2462" y="867"/>
                      <a:pt x="2455" y="867"/>
                    </a:cubicBezTo>
                    <a:cubicBezTo>
                      <a:pt x="2447" y="867"/>
                      <a:pt x="2442" y="873"/>
                      <a:pt x="2442" y="880"/>
                    </a:cubicBezTo>
                    <a:cubicBezTo>
                      <a:pt x="2442" y="887"/>
                      <a:pt x="2447" y="893"/>
                      <a:pt x="2455" y="893"/>
                    </a:cubicBezTo>
                    <a:close/>
                    <a:moveTo>
                      <a:pt x="2494" y="893"/>
                    </a:moveTo>
                    <a:cubicBezTo>
                      <a:pt x="2501" y="893"/>
                      <a:pt x="2507" y="887"/>
                      <a:pt x="2507" y="880"/>
                    </a:cubicBezTo>
                    <a:cubicBezTo>
                      <a:pt x="2507" y="873"/>
                      <a:pt x="2501" y="867"/>
                      <a:pt x="2494" y="867"/>
                    </a:cubicBezTo>
                    <a:cubicBezTo>
                      <a:pt x="2487" y="867"/>
                      <a:pt x="2481" y="873"/>
                      <a:pt x="2481" y="880"/>
                    </a:cubicBezTo>
                    <a:cubicBezTo>
                      <a:pt x="2481" y="887"/>
                      <a:pt x="2487" y="893"/>
                      <a:pt x="2494" y="893"/>
                    </a:cubicBezTo>
                    <a:close/>
                    <a:moveTo>
                      <a:pt x="2533" y="893"/>
                    </a:moveTo>
                    <a:cubicBezTo>
                      <a:pt x="2540" y="893"/>
                      <a:pt x="2546" y="887"/>
                      <a:pt x="2546" y="880"/>
                    </a:cubicBezTo>
                    <a:cubicBezTo>
                      <a:pt x="2546" y="873"/>
                      <a:pt x="2540" y="867"/>
                      <a:pt x="2533" y="867"/>
                    </a:cubicBezTo>
                    <a:cubicBezTo>
                      <a:pt x="2526" y="867"/>
                      <a:pt x="2521" y="873"/>
                      <a:pt x="2521" y="880"/>
                    </a:cubicBezTo>
                    <a:cubicBezTo>
                      <a:pt x="2521" y="887"/>
                      <a:pt x="2526" y="893"/>
                      <a:pt x="2533" y="893"/>
                    </a:cubicBezTo>
                    <a:close/>
                    <a:moveTo>
                      <a:pt x="2573" y="893"/>
                    </a:moveTo>
                    <a:cubicBezTo>
                      <a:pt x="2580" y="893"/>
                      <a:pt x="2586" y="887"/>
                      <a:pt x="2586" y="880"/>
                    </a:cubicBezTo>
                    <a:cubicBezTo>
                      <a:pt x="2586" y="873"/>
                      <a:pt x="2580" y="867"/>
                      <a:pt x="2573" y="867"/>
                    </a:cubicBezTo>
                    <a:cubicBezTo>
                      <a:pt x="2566" y="867"/>
                      <a:pt x="2560" y="873"/>
                      <a:pt x="2560" y="880"/>
                    </a:cubicBezTo>
                    <a:cubicBezTo>
                      <a:pt x="2560" y="887"/>
                      <a:pt x="2566" y="893"/>
                      <a:pt x="2573" y="893"/>
                    </a:cubicBezTo>
                    <a:close/>
                    <a:moveTo>
                      <a:pt x="2612" y="867"/>
                    </a:moveTo>
                    <a:cubicBezTo>
                      <a:pt x="2605" y="867"/>
                      <a:pt x="2599" y="873"/>
                      <a:pt x="2599" y="880"/>
                    </a:cubicBezTo>
                    <a:cubicBezTo>
                      <a:pt x="2599" y="887"/>
                      <a:pt x="2605" y="893"/>
                      <a:pt x="2612" y="893"/>
                    </a:cubicBezTo>
                    <a:cubicBezTo>
                      <a:pt x="2619" y="893"/>
                      <a:pt x="2625" y="887"/>
                      <a:pt x="2625" y="880"/>
                    </a:cubicBezTo>
                    <a:cubicBezTo>
                      <a:pt x="2625" y="873"/>
                      <a:pt x="2619" y="867"/>
                      <a:pt x="2612" y="867"/>
                    </a:cubicBezTo>
                    <a:close/>
                    <a:moveTo>
                      <a:pt x="2652" y="893"/>
                    </a:moveTo>
                    <a:cubicBezTo>
                      <a:pt x="2659" y="893"/>
                      <a:pt x="2664" y="887"/>
                      <a:pt x="2664" y="880"/>
                    </a:cubicBezTo>
                    <a:cubicBezTo>
                      <a:pt x="2664" y="873"/>
                      <a:pt x="2659" y="867"/>
                      <a:pt x="2652" y="867"/>
                    </a:cubicBezTo>
                    <a:cubicBezTo>
                      <a:pt x="2645" y="867"/>
                      <a:pt x="2639" y="873"/>
                      <a:pt x="2639" y="880"/>
                    </a:cubicBezTo>
                    <a:cubicBezTo>
                      <a:pt x="2639" y="887"/>
                      <a:pt x="2645" y="893"/>
                      <a:pt x="2652" y="893"/>
                    </a:cubicBezTo>
                    <a:close/>
                    <a:moveTo>
                      <a:pt x="2691" y="893"/>
                    </a:moveTo>
                    <a:cubicBezTo>
                      <a:pt x="2698" y="893"/>
                      <a:pt x="2704" y="887"/>
                      <a:pt x="2704" y="880"/>
                    </a:cubicBezTo>
                    <a:cubicBezTo>
                      <a:pt x="2704" y="873"/>
                      <a:pt x="2698" y="867"/>
                      <a:pt x="2691" y="867"/>
                    </a:cubicBezTo>
                    <a:cubicBezTo>
                      <a:pt x="2684" y="867"/>
                      <a:pt x="2678" y="873"/>
                      <a:pt x="2678" y="880"/>
                    </a:cubicBezTo>
                    <a:cubicBezTo>
                      <a:pt x="2678" y="887"/>
                      <a:pt x="2684" y="893"/>
                      <a:pt x="2691" y="893"/>
                    </a:cubicBezTo>
                    <a:close/>
                    <a:moveTo>
                      <a:pt x="2730" y="893"/>
                    </a:moveTo>
                    <a:cubicBezTo>
                      <a:pt x="2738" y="893"/>
                      <a:pt x="2743" y="887"/>
                      <a:pt x="2743" y="880"/>
                    </a:cubicBezTo>
                    <a:cubicBezTo>
                      <a:pt x="2743" y="873"/>
                      <a:pt x="2738" y="867"/>
                      <a:pt x="2730" y="867"/>
                    </a:cubicBezTo>
                    <a:cubicBezTo>
                      <a:pt x="2723" y="867"/>
                      <a:pt x="2718" y="873"/>
                      <a:pt x="2718" y="880"/>
                    </a:cubicBezTo>
                    <a:cubicBezTo>
                      <a:pt x="2718" y="887"/>
                      <a:pt x="2723" y="893"/>
                      <a:pt x="2730" y="893"/>
                    </a:cubicBezTo>
                    <a:close/>
                    <a:moveTo>
                      <a:pt x="2770" y="893"/>
                    </a:moveTo>
                    <a:cubicBezTo>
                      <a:pt x="2777" y="893"/>
                      <a:pt x="2783" y="887"/>
                      <a:pt x="2783" y="880"/>
                    </a:cubicBezTo>
                    <a:cubicBezTo>
                      <a:pt x="2783" y="873"/>
                      <a:pt x="2777" y="867"/>
                      <a:pt x="2770" y="867"/>
                    </a:cubicBezTo>
                    <a:cubicBezTo>
                      <a:pt x="2763" y="867"/>
                      <a:pt x="2757" y="873"/>
                      <a:pt x="2757" y="880"/>
                    </a:cubicBezTo>
                    <a:cubicBezTo>
                      <a:pt x="2757" y="887"/>
                      <a:pt x="2763" y="893"/>
                      <a:pt x="2770" y="893"/>
                    </a:cubicBezTo>
                    <a:close/>
                    <a:moveTo>
                      <a:pt x="2809" y="893"/>
                    </a:moveTo>
                    <a:cubicBezTo>
                      <a:pt x="2816" y="893"/>
                      <a:pt x="2822" y="887"/>
                      <a:pt x="2822" y="880"/>
                    </a:cubicBezTo>
                    <a:cubicBezTo>
                      <a:pt x="2822" y="873"/>
                      <a:pt x="2816" y="867"/>
                      <a:pt x="2809" y="867"/>
                    </a:cubicBezTo>
                    <a:cubicBezTo>
                      <a:pt x="2802" y="867"/>
                      <a:pt x="2797" y="873"/>
                      <a:pt x="2797" y="880"/>
                    </a:cubicBezTo>
                    <a:cubicBezTo>
                      <a:pt x="2797" y="887"/>
                      <a:pt x="2802" y="893"/>
                      <a:pt x="2809" y="893"/>
                    </a:cubicBezTo>
                    <a:close/>
                    <a:moveTo>
                      <a:pt x="2849" y="893"/>
                    </a:moveTo>
                    <a:cubicBezTo>
                      <a:pt x="2856" y="893"/>
                      <a:pt x="2862" y="887"/>
                      <a:pt x="2862" y="880"/>
                    </a:cubicBezTo>
                    <a:cubicBezTo>
                      <a:pt x="2862" y="873"/>
                      <a:pt x="2856" y="867"/>
                      <a:pt x="2849" y="867"/>
                    </a:cubicBezTo>
                    <a:cubicBezTo>
                      <a:pt x="2842" y="867"/>
                      <a:pt x="2836" y="873"/>
                      <a:pt x="2836" y="880"/>
                    </a:cubicBezTo>
                    <a:cubicBezTo>
                      <a:pt x="2836" y="887"/>
                      <a:pt x="2842" y="893"/>
                      <a:pt x="2849" y="893"/>
                    </a:cubicBezTo>
                    <a:close/>
                    <a:moveTo>
                      <a:pt x="2888" y="893"/>
                    </a:moveTo>
                    <a:cubicBezTo>
                      <a:pt x="2895" y="893"/>
                      <a:pt x="2901" y="887"/>
                      <a:pt x="2901" y="880"/>
                    </a:cubicBezTo>
                    <a:cubicBezTo>
                      <a:pt x="2901" y="873"/>
                      <a:pt x="2895" y="867"/>
                      <a:pt x="2888" y="867"/>
                    </a:cubicBezTo>
                    <a:cubicBezTo>
                      <a:pt x="2881" y="867"/>
                      <a:pt x="2875" y="873"/>
                      <a:pt x="2875" y="880"/>
                    </a:cubicBezTo>
                    <a:cubicBezTo>
                      <a:pt x="2875" y="887"/>
                      <a:pt x="2881" y="893"/>
                      <a:pt x="2888" y="893"/>
                    </a:cubicBezTo>
                    <a:close/>
                    <a:moveTo>
                      <a:pt x="2928" y="893"/>
                    </a:moveTo>
                    <a:cubicBezTo>
                      <a:pt x="2935" y="893"/>
                      <a:pt x="2940" y="887"/>
                      <a:pt x="2940" y="880"/>
                    </a:cubicBezTo>
                    <a:cubicBezTo>
                      <a:pt x="2940" y="873"/>
                      <a:pt x="2935" y="867"/>
                      <a:pt x="2928" y="867"/>
                    </a:cubicBezTo>
                    <a:cubicBezTo>
                      <a:pt x="2921" y="867"/>
                      <a:pt x="2915" y="873"/>
                      <a:pt x="2915" y="880"/>
                    </a:cubicBezTo>
                    <a:cubicBezTo>
                      <a:pt x="2915" y="887"/>
                      <a:pt x="2921" y="893"/>
                      <a:pt x="2928" y="893"/>
                    </a:cubicBezTo>
                    <a:close/>
                    <a:moveTo>
                      <a:pt x="641" y="907"/>
                    </a:moveTo>
                    <a:cubicBezTo>
                      <a:pt x="634" y="907"/>
                      <a:pt x="628" y="912"/>
                      <a:pt x="628" y="919"/>
                    </a:cubicBezTo>
                    <a:cubicBezTo>
                      <a:pt x="628" y="926"/>
                      <a:pt x="634" y="932"/>
                      <a:pt x="641" y="932"/>
                    </a:cubicBezTo>
                    <a:cubicBezTo>
                      <a:pt x="648" y="932"/>
                      <a:pt x="654" y="926"/>
                      <a:pt x="654" y="919"/>
                    </a:cubicBezTo>
                    <a:cubicBezTo>
                      <a:pt x="654" y="912"/>
                      <a:pt x="648" y="907"/>
                      <a:pt x="641" y="907"/>
                    </a:cubicBezTo>
                    <a:close/>
                    <a:moveTo>
                      <a:pt x="680" y="907"/>
                    </a:moveTo>
                    <a:cubicBezTo>
                      <a:pt x="673" y="907"/>
                      <a:pt x="668" y="912"/>
                      <a:pt x="668" y="919"/>
                    </a:cubicBezTo>
                    <a:cubicBezTo>
                      <a:pt x="668" y="926"/>
                      <a:pt x="673" y="932"/>
                      <a:pt x="680" y="932"/>
                    </a:cubicBezTo>
                    <a:cubicBezTo>
                      <a:pt x="687" y="932"/>
                      <a:pt x="693" y="926"/>
                      <a:pt x="693" y="919"/>
                    </a:cubicBezTo>
                    <a:cubicBezTo>
                      <a:pt x="693" y="912"/>
                      <a:pt x="687" y="907"/>
                      <a:pt x="680" y="907"/>
                    </a:cubicBezTo>
                    <a:close/>
                    <a:moveTo>
                      <a:pt x="799" y="907"/>
                    </a:moveTo>
                    <a:cubicBezTo>
                      <a:pt x="792" y="907"/>
                      <a:pt x="786" y="912"/>
                      <a:pt x="786" y="919"/>
                    </a:cubicBezTo>
                    <a:cubicBezTo>
                      <a:pt x="786" y="926"/>
                      <a:pt x="792" y="932"/>
                      <a:pt x="799" y="932"/>
                    </a:cubicBezTo>
                    <a:cubicBezTo>
                      <a:pt x="806" y="932"/>
                      <a:pt x="811" y="926"/>
                      <a:pt x="811" y="919"/>
                    </a:cubicBezTo>
                    <a:cubicBezTo>
                      <a:pt x="811" y="912"/>
                      <a:pt x="806" y="907"/>
                      <a:pt x="799" y="907"/>
                    </a:cubicBezTo>
                    <a:close/>
                    <a:moveTo>
                      <a:pt x="930" y="919"/>
                    </a:moveTo>
                    <a:cubicBezTo>
                      <a:pt x="930" y="912"/>
                      <a:pt x="924" y="907"/>
                      <a:pt x="917" y="907"/>
                    </a:cubicBezTo>
                    <a:cubicBezTo>
                      <a:pt x="910" y="907"/>
                      <a:pt x="904" y="912"/>
                      <a:pt x="904" y="919"/>
                    </a:cubicBezTo>
                    <a:cubicBezTo>
                      <a:pt x="904" y="926"/>
                      <a:pt x="910" y="932"/>
                      <a:pt x="917" y="932"/>
                    </a:cubicBezTo>
                    <a:cubicBezTo>
                      <a:pt x="924" y="932"/>
                      <a:pt x="930" y="926"/>
                      <a:pt x="930" y="919"/>
                    </a:cubicBezTo>
                    <a:close/>
                    <a:moveTo>
                      <a:pt x="1548" y="932"/>
                    </a:moveTo>
                    <a:cubicBezTo>
                      <a:pt x="1555" y="932"/>
                      <a:pt x="1561" y="926"/>
                      <a:pt x="1561" y="919"/>
                    </a:cubicBezTo>
                    <a:cubicBezTo>
                      <a:pt x="1561" y="912"/>
                      <a:pt x="1555" y="907"/>
                      <a:pt x="1548" y="907"/>
                    </a:cubicBezTo>
                    <a:cubicBezTo>
                      <a:pt x="1541" y="907"/>
                      <a:pt x="1535" y="912"/>
                      <a:pt x="1535" y="919"/>
                    </a:cubicBezTo>
                    <a:cubicBezTo>
                      <a:pt x="1535" y="926"/>
                      <a:pt x="1541" y="932"/>
                      <a:pt x="1548" y="932"/>
                    </a:cubicBezTo>
                    <a:close/>
                    <a:moveTo>
                      <a:pt x="1587" y="932"/>
                    </a:moveTo>
                    <a:cubicBezTo>
                      <a:pt x="1594" y="932"/>
                      <a:pt x="1600" y="926"/>
                      <a:pt x="1600" y="919"/>
                    </a:cubicBezTo>
                    <a:cubicBezTo>
                      <a:pt x="1600" y="912"/>
                      <a:pt x="1594" y="907"/>
                      <a:pt x="1587" y="907"/>
                    </a:cubicBezTo>
                    <a:cubicBezTo>
                      <a:pt x="1580" y="907"/>
                      <a:pt x="1574" y="912"/>
                      <a:pt x="1574" y="919"/>
                    </a:cubicBezTo>
                    <a:cubicBezTo>
                      <a:pt x="1574" y="926"/>
                      <a:pt x="1580" y="932"/>
                      <a:pt x="1587" y="932"/>
                    </a:cubicBezTo>
                    <a:close/>
                    <a:moveTo>
                      <a:pt x="1627" y="932"/>
                    </a:moveTo>
                    <a:cubicBezTo>
                      <a:pt x="1634" y="932"/>
                      <a:pt x="1639" y="926"/>
                      <a:pt x="1639" y="919"/>
                    </a:cubicBezTo>
                    <a:cubicBezTo>
                      <a:pt x="1639" y="912"/>
                      <a:pt x="1634" y="907"/>
                      <a:pt x="1627" y="907"/>
                    </a:cubicBezTo>
                    <a:cubicBezTo>
                      <a:pt x="1620" y="907"/>
                      <a:pt x="1614" y="912"/>
                      <a:pt x="1614" y="919"/>
                    </a:cubicBezTo>
                    <a:cubicBezTo>
                      <a:pt x="1614" y="926"/>
                      <a:pt x="1620" y="932"/>
                      <a:pt x="1627" y="932"/>
                    </a:cubicBezTo>
                    <a:close/>
                    <a:moveTo>
                      <a:pt x="1666" y="932"/>
                    </a:moveTo>
                    <a:cubicBezTo>
                      <a:pt x="1673" y="932"/>
                      <a:pt x="1679" y="926"/>
                      <a:pt x="1679" y="919"/>
                    </a:cubicBezTo>
                    <a:cubicBezTo>
                      <a:pt x="1679" y="912"/>
                      <a:pt x="1673" y="907"/>
                      <a:pt x="1666" y="907"/>
                    </a:cubicBezTo>
                    <a:cubicBezTo>
                      <a:pt x="1659" y="907"/>
                      <a:pt x="1653" y="912"/>
                      <a:pt x="1653" y="919"/>
                    </a:cubicBezTo>
                    <a:cubicBezTo>
                      <a:pt x="1653" y="926"/>
                      <a:pt x="1659" y="932"/>
                      <a:pt x="1666" y="932"/>
                    </a:cubicBezTo>
                    <a:close/>
                    <a:moveTo>
                      <a:pt x="1705" y="932"/>
                    </a:moveTo>
                    <a:cubicBezTo>
                      <a:pt x="1713" y="932"/>
                      <a:pt x="1718" y="926"/>
                      <a:pt x="1718" y="919"/>
                    </a:cubicBezTo>
                    <a:cubicBezTo>
                      <a:pt x="1718" y="912"/>
                      <a:pt x="1713" y="907"/>
                      <a:pt x="1705" y="907"/>
                    </a:cubicBezTo>
                    <a:cubicBezTo>
                      <a:pt x="1698" y="907"/>
                      <a:pt x="1693" y="912"/>
                      <a:pt x="1693" y="919"/>
                    </a:cubicBezTo>
                    <a:cubicBezTo>
                      <a:pt x="1693" y="926"/>
                      <a:pt x="1698" y="932"/>
                      <a:pt x="1705" y="932"/>
                    </a:cubicBezTo>
                    <a:close/>
                    <a:moveTo>
                      <a:pt x="1745" y="932"/>
                    </a:moveTo>
                    <a:cubicBezTo>
                      <a:pt x="1752" y="932"/>
                      <a:pt x="1758" y="926"/>
                      <a:pt x="1758" y="919"/>
                    </a:cubicBezTo>
                    <a:cubicBezTo>
                      <a:pt x="1758" y="912"/>
                      <a:pt x="1752" y="907"/>
                      <a:pt x="1745" y="907"/>
                    </a:cubicBezTo>
                    <a:cubicBezTo>
                      <a:pt x="1738" y="907"/>
                      <a:pt x="1732" y="912"/>
                      <a:pt x="1732" y="919"/>
                    </a:cubicBezTo>
                    <a:cubicBezTo>
                      <a:pt x="1732" y="926"/>
                      <a:pt x="1738" y="932"/>
                      <a:pt x="1745" y="932"/>
                    </a:cubicBezTo>
                    <a:close/>
                    <a:moveTo>
                      <a:pt x="1784" y="932"/>
                    </a:moveTo>
                    <a:cubicBezTo>
                      <a:pt x="1791" y="932"/>
                      <a:pt x="1797" y="926"/>
                      <a:pt x="1797" y="919"/>
                    </a:cubicBezTo>
                    <a:cubicBezTo>
                      <a:pt x="1797" y="912"/>
                      <a:pt x="1791" y="907"/>
                      <a:pt x="1784" y="907"/>
                    </a:cubicBezTo>
                    <a:cubicBezTo>
                      <a:pt x="1777" y="907"/>
                      <a:pt x="1772" y="912"/>
                      <a:pt x="1772" y="919"/>
                    </a:cubicBezTo>
                    <a:cubicBezTo>
                      <a:pt x="1772" y="926"/>
                      <a:pt x="1777" y="932"/>
                      <a:pt x="1784" y="932"/>
                    </a:cubicBezTo>
                    <a:close/>
                    <a:moveTo>
                      <a:pt x="1824" y="932"/>
                    </a:moveTo>
                    <a:cubicBezTo>
                      <a:pt x="1831" y="932"/>
                      <a:pt x="1836" y="926"/>
                      <a:pt x="1836" y="919"/>
                    </a:cubicBezTo>
                    <a:cubicBezTo>
                      <a:pt x="1836" y="912"/>
                      <a:pt x="1831" y="907"/>
                      <a:pt x="1824" y="907"/>
                    </a:cubicBezTo>
                    <a:cubicBezTo>
                      <a:pt x="1817" y="907"/>
                      <a:pt x="1811" y="912"/>
                      <a:pt x="1811" y="919"/>
                    </a:cubicBezTo>
                    <a:cubicBezTo>
                      <a:pt x="1811" y="926"/>
                      <a:pt x="1817" y="932"/>
                      <a:pt x="1824" y="932"/>
                    </a:cubicBezTo>
                    <a:close/>
                    <a:moveTo>
                      <a:pt x="1863" y="932"/>
                    </a:moveTo>
                    <a:cubicBezTo>
                      <a:pt x="1870" y="932"/>
                      <a:pt x="1876" y="926"/>
                      <a:pt x="1876" y="919"/>
                    </a:cubicBezTo>
                    <a:cubicBezTo>
                      <a:pt x="1876" y="912"/>
                      <a:pt x="1870" y="907"/>
                      <a:pt x="1863" y="907"/>
                    </a:cubicBezTo>
                    <a:cubicBezTo>
                      <a:pt x="1856" y="907"/>
                      <a:pt x="1850" y="912"/>
                      <a:pt x="1850" y="919"/>
                    </a:cubicBezTo>
                    <a:cubicBezTo>
                      <a:pt x="1850" y="926"/>
                      <a:pt x="1856" y="932"/>
                      <a:pt x="1863" y="932"/>
                    </a:cubicBezTo>
                    <a:close/>
                    <a:moveTo>
                      <a:pt x="1903" y="932"/>
                    </a:moveTo>
                    <a:cubicBezTo>
                      <a:pt x="1910" y="932"/>
                      <a:pt x="1915" y="926"/>
                      <a:pt x="1915" y="919"/>
                    </a:cubicBezTo>
                    <a:cubicBezTo>
                      <a:pt x="1915" y="912"/>
                      <a:pt x="1910" y="907"/>
                      <a:pt x="1903" y="907"/>
                    </a:cubicBezTo>
                    <a:cubicBezTo>
                      <a:pt x="1896" y="907"/>
                      <a:pt x="1890" y="912"/>
                      <a:pt x="1890" y="919"/>
                    </a:cubicBezTo>
                    <a:cubicBezTo>
                      <a:pt x="1890" y="926"/>
                      <a:pt x="1896" y="932"/>
                      <a:pt x="1903" y="932"/>
                    </a:cubicBezTo>
                    <a:close/>
                    <a:moveTo>
                      <a:pt x="1942" y="932"/>
                    </a:moveTo>
                    <a:cubicBezTo>
                      <a:pt x="1949" y="932"/>
                      <a:pt x="1955" y="926"/>
                      <a:pt x="1955" y="919"/>
                    </a:cubicBezTo>
                    <a:cubicBezTo>
                      <a:pt x="1955" y="912"/>
                      <a:pt x="1949" y="907"/>
                      <a:pt x="1942" y="907"/>
                    </a:cubicBezTo>
                    <a:cubicBezTo>
                      <a:pt x="1935" y="907"/>
                      <a:pt x="1929" y="912"/>
                      <a:pt x="1929" y="919"/>
                    </a:cubicBezTo>
                    <a:cubicBezTo>
                      <a:pt x="1929" y="926"/>
                      <a:pt x="1935" y="932"/>
                      <a:pt x="1942" y="932"/>
                    </a:cubicBezTo>
                    <a:close/>
                    <a:moveTo>
                      <a:pt x="1981" y="932"/>
                    </a:moveTo>
                    <a:cubicBezTo>
                      <a:pt x="1988" y="932"/>
                      <a:pt x="1994" y="926"/>
                      <a:pt x="1994" y="919"/>
                    </a:cubicBezTo>
                    <a:cubicBezTo>
                      <a:pt x="1994" y="912"/>
                      <a:pt x="1988" y="907"/>
                      <a:pt x="1981" y="907"/>
                    </a:cubicBezTo>
                    <a:cubicBezTo>
                      <a:pt x="1974" y="907"/>
                      <a:pt x="1969" y="912"/>
                      <a:pt x="1969" y="919"/>
                    </a:cubicBezTo>
                    <a:cubicBezTo>
                      <a:pt x="1969" y="926"/>
                      <a:pt x="1974" y="932"/>
                      <a:pt x="1981" y="932"/>
                    </a:cubicBezTo>
                    <a:close/>
                    <a:moveTo>
                      <a:pt x="2021" y="932"/>
                    </a:moveTo>
                    <a:cubicBezTo>
                      <a:pt x="2028" y="932"/>
                      <a:pt x="2034" y="926"/>
                      <a:pt x="2034" y="919"/>
                    </a:cubicBezTo>
                    <a:cubicBezTo>
                      <a:pt x="2034" y="912"/>
                      <a:pt x="2028" y="907"/>
                      <a:pt x="2021" y="907"/>
                    </a:cubicBezTo>
                    <a:cubicBezTo>
                      <a:pt x="2014" y="907"/>
                      <a:pt x="2008" y="912"/>
                      <a:pt x="2008" y="919"/>
                    </a:cubicBezTo>
                    <a:cubicBezTo>
                      <a:pt x="2008" y="926"/>
                      <a:pt x="2014" y="932"/>
                      <a:pt x="2021" y="932"/>
                    </a:cubicBezTo>
                    <a:close/>
                    <a:moveTo>
                      <a:pt x="2060" y="932"/>
                    </a:moveTo>
                    <a:cubicBezTo>
                      <a:pt x="2067" y="932"/>
                      <a:pt x="2073" y="926"/>
                      <a:pt x="2073" y="919"/>
                    </a:cubicBezTo>
                    <a:cubicBezTo>
                      <a:pt x="2073" y="912"/>
                      <a:pt x="2067" y="907"/>
                      <a:pt x="2060" y="907"/>
                    </a:cubicBezTo>
                    <a:cubicBezTo>
                      <a:pt x="2053" y="907"/>
                      <a:pt x="2048" y="912"/>
                      <a:pt x="2048" y="919"/>
                    </a:cubicBezTo>
                    <a:cubicBezTo>
                      <a:pt x="2048" y="926"/>
                      <a:pt x="2053" y="932"/>
                      <a:pt x="2060" y="932"/>
                    </a:cubicBezTo>
                    <a:close/>
                    <a:moveTo>
                      <a:pt x="2100" y="932"/>
                    </a:moveTo>
                    <a:cubicBezTo>
                      <a:pt x="2107" y="932"/>
                      <a:pt x="2112" y="926"/>
                      <a:pt x="2112" y="919"/>
                    </a:cubicBezTo>
                    <a:cubicBezTo>
                      <a:pt x="2112" y="912"/>
                      <a:pt x="2107" y="907"/>
                      <a:pt x="2100" y="907"/>
                    </a:cubicBezTo>
                    <a:cubicBezTo>
                      <a:pt x="2093" y="907"/>
                      <a:pt x="2087" y="912"/>
                      <a:pt x="2087" y="919"/>
                    </a:cubicBezTo>
                    <a:cubicBezTo>
                      <a:pt x="2087" y="926"/>
                      <a:pt x="2093" y="932"/>
                      <a:pt x="2100" y="932"/>
                    </a:cubicBezTo>
                    <a:close/>
                    <a:moveTo>
                      <a:pt x="2139" y="932"/>
                    </a:moveTo>
                    <a:cubicBezTo>
                      <a:pt x="2146" y="932"/>
                      <a:pt x="2152" y="926"/>
                      <a:pt x="2152" y="919"/>
                    </a:cubicBezTo>
                    <a:cubicBezTo>
                      <a:pt x="2152" y="912"/>
                      <a:pt x="2146" y="907"/>
                      <a:pt x="2139" y="907"/>
                    </a:cubicBezTo>
                    <a:cubicBezTo>
                      <a:pt x="2132" y="907"/>
                      <a:pt x="2126" y="912"/>
                      <a:pt x="2126" y="919"/>
                    </a:cubicBezTo>
                    <a:cubicBezTo>
                      <a:pt x="2126" y="926"/>
                      <a:pt x="2132" y="932"/>
                      <a:pt x="2139" y="932"/>
                    </a:cubicBezTo>
                    <a:close/>
                    <a:moveTo>
                      <a:pt x="2179" y="932"/>
                    </a:moveTo>
                    <a:cubicBezTo>
                      <a:pt x="2186" y="932"/>
                      <a:pt x="2191" y="926"/>
                      <a:pt x="2191" y="919"/>
                    </a:cubicBezTo>
                    <a:cubicBezTo>
                      <a:pt x="2191" y="912"/>
                      <a:pt x="2186" y="907"/>
                      <a:pt x="2179" y="907"/>
                    </a:cubicBezTo>
                    <a:cubicBezTo>
                      <a:pt x="2172" y="907"/>
                      <a:pt x="2166" y="912"/>
                      <a:pt x="2166" y="919"/>
                    </a:cubicBezTo>
                    <a:cubicBezTo>
                      <a:pt x="2166" y="926"/>
                      <a:pt x="2172" y="932"/>
                      <a:pt x="2179" y="932"/>
                    </a:cubicBezTo>
                    <a:close/>
                    <a:moveTo>
                      <a:pt x="2218" y="932"/>
                    </a:moveTo>
                    <a:cubicBezTo>
                      <a:pt x="2225" y="932"/>
                      <a:pt x="2231" y="926"/>
                      <a:pt x="2231" y="919"/>
                    </a:cubicBezTo>
                    <a:cubicBezTo>
                      <a:pt x="2231" y="912"/>
                      <a:pt x="2225" y="907"/>
                      <a:pt x="2218" y="907"/>
                    </a:cubicBezTo>
                    <a:cubicBezTo>
                      <a:pt x="2211" y="907"/>
                      <a:pt x="2205" y="912"/>
                      <a:pt x="2205" y="919"/>
                    </a:cubicBezTo>
                    <a:cubicBezTo>
                      <a:pt x="2205" y="926"/>
                      <a:pt x="2211" y="932"/>
                      <a:pt x="2218" y="932"/>
                    </a:cubicBezTo>
                    <a:close/>
                    <a:moveTo>
                      <a:pt x="2257" y="907"/>
                    </a:moveTo>
                    <a:cubicBezTo>
                      <a:pt x="2250" y="907"/>
                      <a:pt x="2245" y="912"/>
                      <a:pt x="2245" y="919"/>
                    </a:cubicBezTo>
                    <a:cubicBezTo>
                      <a:pt x="2245" y="926"/>
                      <a:pt x="2250" y="932"/>
                      <a:pt x="2257" y="932"/>
                    </a:cubicBezTo>
                    <a:cubicBezTo>
                      <a:pt x="2264" y="932"/>
                      <a:pt x="2270" y="926"/>
                      <a:pt x="2270" y="919"/>
                    </a:cubicBezTo>
                    <a:cubicBezTo>
                      <a:pt x="2270" y="912"/>
                      <a:pt x="2264" y="907"/>
                      <a:pt x="2257" y="907"/>
                    </a:cubicBezTo>
                    <a:close/>
                    <a:moveTo>
                      <a:pt x="2455" y="932"/>
                    </a:moveTo>
                    <a:cubicBezTo>
                      <a:pt x="2462" y="932"/>
                      <a:pt x="2467" y="926"/>
                      <a:pt x="2467" y="919"/>
                    </a:cubicBezTo>
                    <a:cubicBezTo>
                      <a:pt x="2467" y="912"/>
                      <a:pt x="2462" y="907"/>
                      <a:pt x="2455" y="907"/>
                    </a:cubicBezTo>
                    <a:cubicBezTo>
                      <a:pt x="2447" y="907"/>
                      <a:pt x="2442" y="912"/>
                      <a:pt x="2442" y="919"/>
                    </a:cubicBezTo>
                    <a:cubicBezTo>
                      <a:pt x="2442" y="926"/>
                      <a:pt x="2447" y="932"/>
                      <a:pt x="2455" y="932"/>
                    </a:cubicBezTo>
                    <a:close/>
                    <a:moveTo>
                      <a:pt x="2494" y="932"/>
                    </a:moveTo>
                    <a:cubicBezTo>
                      <a:pt x="2501" y="932"/>
                      <a:pt x="2507" y="926"/>
                      <a:pt x="2507" y="919"/>
                    </a:cubicBezTo>
                    <a:cubicBezTo>
                      <a:pt x="2507" y="912"/>
                      <a:pt x="2501" y="907"/>
                      <a:pt x="2494" y="907"/>
                    </a:cubicBezTo>
                    <a:cubicBezTo>
                      <a:pt x="2487" y="907"/>
                      <a:pt x="2481" y="912"/>
                      <a:pt x="2481" y="919"/>
                    </a:cubicBezTo>
                    <a:cubicBezTo>
                      <a:pt x="2481" y="926"/>
                      <a:pt x="2487" y="932"/>
                      <a:pt x="2494" y="932"/>
                    </a:cubicBezTo>
                    <a:close/>
                    <a:moveTo>
                      <a:pt x="2533" y="907"/>
                    </a:moveTo>
                    <a:cubicBezTo>
                      <a:pt x="2526" y="907"/>
                      <a:pt x="2521" y="912"/>
                      <a:pt x="2521" y="919"/>
                    </a:cubicBezTo>
                    <a:cubicBezTo>
                      <a:pt x="2521" y="926"/>
                      <a:pt x="2526" y="932"/>
                      <a:pt x="2533" y="932"/>
                    </a:cubicBezTo>
                    <a:cubicBezTo>
                      <a:pt x="2540" y="932"/>
                      <a:pt x="2546" y="926"/>
                      <a:pt x="2546" y="919"/>
                    </a:cubicBezTo>
                    <a:cubicBezTo>
                      <a:pt x="2546" y="912"/>
                      <a:pt x="2540" y="907"/>
                      <a:pt x="2533" y="907"/>
                    </a:cubicBezTo>
                    <a:close/>
                    <a:moveTo>
                      <a:pt x="2573" y="907"/>
                    </a:moveTo>
                    <a:cubicBezTo>
                      <a:pt x="2566" y="907"/>
                      <a:pt x="2560" y="912"/>
                      <a:pt x="2560" y="919"/>
                    </a:cubicBezTo>
                    <a:cubicBezTo>
                      <a:pt x="2560" y="926"/>
                      <a:pt x="2566" y="932"/>
                      <a:pt x="2573" y="932"/>
                    </a:cubicBezTo>
                    <a:cubicBezTo>
                      <a:pt x="2580" y="932"/>
                      <a:pt x="2586" y="926"/>
                      <a:pt x="2586" y="919"/>
                    </a:cubicBezTo>
                    <a:cubicBezTo>
                      <a:pt x="2586" y="912"/>
                      <a:pt x="2580" y="907"/>
                      <a:pt x="2573" y="907"/>
                    </a:cubicBezTo>
                    <a:close/>
                    <a:moveTo>
                      <a:pt x="2652" y="907"/>
                    </a:moveTo>
                    <a:cubicBezTo>
                      <a:pt x="2645" y="907"/>
                      <a:pt x="2639" y="912"/>
                      <a:pt x="2639" y="919"/>
                    </a:cubicBezTo>
                    <a:cubicBezTo>
                      <a:pt x="2639" y="926"/>
                      <a:pt x="2645" y="932"/>
                      <a:pt x="2652" y="932"/>
                    </a:cubicBezTo>
                    <a:cubicBezTo>
                      <a:pt x="2659" y="932"/>
                      <a:pt x="2664" y="926"/>
                      <a:pt x="2664" y="919"/>
                    </a:cubicBezTo>
                    <a:cubicBezTo>
                      <a:pt x="2664" y="912"/>
                      <a:pt x="2659" y="907"/>
                      <a:pt x="2652" y="907"/>
                    </a:cubicBezTo>
                    <a:close/>
                    <a:moveTo>
                      <a:pt x="2691" y="932"/>
                    </a:moveTo>
                    <a:cubicBezTo>
                      <a:pt x="2698" y="932"/>
                      <a:pt x="2704" y="926"/>
                      <a:pt x="2704" y="919"/>
                    </a:cubicBezTo>
                    <a:cubicBezTo>
                      <a:pt x="2704" y="912"/>
                      <a:pt x="2698" y="907"/>
                      <a:pt x="2691" y="907"/>
                    </a:cubicBezTo>
                    <a:cubicBezTo>
                      <a:pt x="2684" y="907"/>
                      <a:pt x="2678" y="912"/>
                      <a:pt x="2678" y="919"/>
                    </a:cubicBezTo>
                    <a:cubicBezTo>
                      <a:pt x="2678" y="926"/>
                      <a:pt x="2684" y="932"/>
                      <a:pt x="2691" y="932"/>
                    </a:cubicBezTo>
                    <a:close/>
                    <a:moveTo>
                      <a:pt x="2730" y="907"/>
                    </a:moveTo>
                    <a:cubicBezTo>
                      <a:pt x="2723" y="907"/>
                      <a:pt x="2718" y="912"/>
                      <a:pt x="2718" y="919"/>
                    </a:cubicBezTo>
                    <a:cubicBezTo>
                      <a:pt x="2718" y="926"/>
                      <a:pt x="2723" y="932"/>
                      <a:pt x="2730" y="932"/>
                    </a:cubicBezTo>
                    <a:cubicBezTo>
                      <a:pt x="2738" y="932"/>
                      <a:pt x="2743" y="926"/>
                      <a:pt x="2743" y="919"/>
                    </a:cubicBezTo>
                    <a:cubicBezTo>
                      <a:pt x="2743" y="912"/>
                      <a:pt x="2738" y="907"/>
                      <a:pt x="2730" y="907"/>
                    </a:cubicBezTo>
                    <a:close/>
                    <a:moveTo>
                      <a:pt x="2770" y="932"/>
                    </a:moveTo>
                    <a:cubicBezTo>
                      <a:pt x="2777" y="932"/>
                      <a:pt x="2783" y="926"/>
                      <a:pt x="2783" y="919"/>
                    </a:cubicBezTo>
                    <a:cubicBezTo>
                      <a:pt x="2783" y="912"/>
                      <a:pt x="2777" y="907"/>
                      <a:pt x="2770" y="907"/>
                    </a:cubicBezTo>
                    <a:cubicBezTo>
                      <a:pt x="2763" y="907"/>
                      <a:pt x="2757" y="912"/>
                      <a:pt x="2757" y="919"/>
                    </a:cubicBezTo>
                    <a:cubicBezTo>
                      <a:pt x="2757" y="926"/>
                      <a:pt x="2763" y="932"/>
                      <a:pt x="2770" y="932"/>
                    </a:cubicBezTo>
                    <a:close/>
                    <a:moveTo>
                      <a:pt x="720" y="946"/>
                    </a:moveTo>
                    <a:cubicBezTo>
                      <a:pt x="713" y="946"/>
                      <a:pt x="707" y="952"/>
                      <a:pt x="707" y="959"/>
                    </a:cubicBezTo>
                    <a:cubicBezTo>
                      <a:pt x="707" y="966"/>
                      <a:pt x="713" y="972"/>
                      <a:pt x="720" y="972"/>
                    </a:cubicBezTo>
                    <a:cubicBezTo>
                      <a:pt x="727" y="972"/>
                      <a:pt x="733" y="966"/>
                      <a:pt x="733" y="959"/>
                    </a:cubicBezTo>
                    <a:cubicBezTo>
                      <a:pt x="733" y="952"/>
                      <a:pt x="727" y="946"/>
                      <a:pt x="720" y="946"/>
                    </a:cubicBezTo>
                    <a:close/>
                    <a:moveTo>
                      <a:pt x="759" y="946"/>
                    </a:moveTo>
                    <a:cubicBezTo>
                      <a:pt x="752" y="946"/>
                      <a:pt x="747" y="952"/>
                      <a:pt x="747" y="959"/>
                    </a:cubicBezTo>
                    <a:cubicBezTo>
                      <a:pt x="747" y="966"/>
                      <a:pt x="752" y="972"/>
                      <a:pt x="759" y="972"/>
                    </a:cubicBezTo>
                    <a:cubicBezTo>
                      <a:pt x="766" y="972"/>
                      <a:pt x="772" y="966"/>
                      <a:pt x="772" y="959"/>
                    </a:cubicBezTo>
                    <a:cubicBezTo>
                      <a:pt x="772" y="952"/>
                      <a:pt x="766" y="946"/>
                      <a:pt x="759" y="946"/>
                    </a:cubicBezTo>
                    <a:close/>
                    <a:moveTo>
                      <a:pt x="799" y="952"/>
                    </a:moveTo>
                    <a:cubicBezTo>
                      <a:pt x="795" y="952"/>
                      <a:pt x="791" y="955"/>
                      <a:pt x="791" y="959"/>
                    </a:cubicBezTo>
                    <a:cubicBezTo>
                      <a:pt x="791" y="963"/>
                      <a:pt x="795" y="966"/>
                      <a:pt x="799" y="966"/>
                    </a:cubicBezTo>
                    <a:cubicBezTo>
                      <a:pt x="803" y="966"/>
                      <a:pt x="806" y="963"/>
                      <a:pt x="806" y="959"/>
                    </a:cubicBezTo>
                    <a:cubicBezTo>
                      <a:pt x="806" y="955"/>
                      <a:pt x="803" y="952"/>
                      <a:pt x="799" y="952"/>
                    </a:cubicBezTo>
                    <a:close/>
                    <a:moveTo>
                      <a:pt x="1548" y="972"/>
                    </a:moveTo>
                    <a:cubicBezTo>
                      <a:pt x="1555" y="972"/>
                      <a:pt x="1561" y="966"/>
                      <a:pt x="1561" y="959"/>
                    </a:cubicBezTo>
                    <a:cubicBezTo>
                      <a:pt x="1561" y="952"/>
                      <a:pt x="1555" y="946"/>
                      <a:pt x="1548" y="946"/>
                    </a:cubicBezTo>
                    <a:cubicBezTo>
                      <a:pt x="1541" y="946"/>
                      <a:pt x="1535" y="952"/>
                      <a:pt x="1535" y="959"/>
                    </a:cubicBezTo>
                    <a:cubicBezTo>
                      <a:pt x="1535" y="966"/>
                      <a:pt x="1541" y="972"/>
                      <a:pt x="1548" y="972"/>
                    </a:cubicBezTo>
                    <a:close/>
                    <a:moveTo>
                      <a:pt x="1587" y="946"/>
                    </a:moveTo>
                    <a:cubicBezTo>
                      <a:pt x="1580" y="946"/>
                      <a:pt x="1574" y="952"/>
                      <a:pt x="1574" y="959"/>
                    </a:cubicBezTo>
                    <a:cubicBezTo>
                      <a:pt x="1574" y="966"/>
                      <a:pt x="1580" y="972"/>
                      <a:pt x="1587" y="972"/>
                    </a:cubicBezTo>
                    <a:cubicBezTo>
                      <a:pt x="1594" y="972"/>
                      <a:pt x="1600" y="966"/>
                      <a:pt x="1600" y="959"/>
                    </a:cubicBezTo>
                    <a:cubicBezTo>
                      <a:pt x="1600" y="952"/>
                      <a:pt x="1594" y="946"/>
                      <a:pt x="1587" y="946"/>
                    </a:cubicBezTo>
                    <a:close/>
                    <a:moveTo>
                      <a:pt x="1627" y="946"/>
                    </a:moveTo>
                    <a:cubicBezTo>
                      <a:pt x="1620" y="946"/>
                      <a:pt x="1614" y="952"/>
                      <a:pt x="1614" y="959"/>
                    </a:cubicBezTo>
                    <a:cubicBezTo>
                      <a:pt x="1614" y="966"/>
                      <a:pt x="1620" y="972"/>
                      <a:pt x="1627" y="972"/>
                    </a:cubicBezTo>
                    <a:cubicBezTo>
                      <a:pt x="1634" y="972"/>
                      <a:pt x="1639" y="966"/>
                      <a:pt x="1639" y="959"/>
                    </a:cubicBezTo>
                    <a:cubicBezTo>
                      <a:pt x="1639" y="952"/>
                      <a:pt x="1634" y="946"/>
                      <a:pt x="1627" y="946"/>
                    </a:cubicBezTo>
                    <a:close/>
                    <a:moveTo>
                      <a:pt x="1666" y="972"/>
                    </a:moveTo>
                    <a:cubicBezTo>
                      <a:pt x="1673" y="972"/>
                      <a:pt x="1679" y="966"/>
                      <a:pt x="1679" y="959"/>
                    </a:cubicBezTo>
                    <a:cubicBezTo>
                      <a:pt x="1679" y="952"/>
                      <a:pt x="1673" y="946"/>
                      <a:pt x="1666" y="946"/>
                    </a:cubicBezTo>
                    <a:cubicBezTo>
                      <a:pt x="1659" y="946"/>
                      <a:pt x="1653" y="952"/>
                      <a:pt x="1653" y="959"/>
                    </a:cubicBezTo>
                    <a:cubicBezTo>
                      <a:pt x="1653" y="966"/>
                      <a:pt x="1659" y="972"/>
                      <a:pt x="1666" y="972"/>
                    </a:cubicBezTo>
                    <a:close/>
                    <a:moveTo>
                      <a:pt x="1705" y="972"/>
                    </a:moveTo>
                    <a:cubicBezTo>
                      <a:pt x="1713" y="972"/>
                      <a:pt x="1718" y="966"/>
                      <a:pt x="1718" y="959"/>
                    </a:cubicBezTo>
                    <a:cubicBezTo>
                      <a:pt x="1718" y="952"/>
                      <a:pt x="1713" y="946"/>
                      <a:pt x="1705" y="946"/>
                    </a:cubicBezTo>
                    <a:cubicBezTo>
                      <a:pt x="1698" y="946"/>
                      <a:pt x="1693" y="952"/>
                      <a:pt x="1693" y="959"/>
                    </a:cubicBezTo>
                    <a:cubicBezTo>
                      <a:pt x="1693" y="966"/>
                      <a:pt x="1698" y="972"/>
                      <a:pt x="1705" y="972"/>
                    </a:cubicBezTo>
                    <a:close/>
                    <a:moveTo>
                      <a:pt x="1745" y="972"/>
                    </a:moveTo>
                    <a:cubicBezTo>
                      <a:pt x="1752" y="972"/>
                      <a:pt x="1758" y="966"/>
                      <a:pt x="1758" y="959"/>
                    </a:cubicBezTo>
                    <a:cubicBezTo>
                      <a:pt x="1758" y="952"/>
                      <a:pt x="1752" y="946"/>
                      <a:pt x="1745" y="946"/>
                    </a:cubicBezTo>
                    <a:cubicBezTo>
                      <a:pt x="1738" y="946"/>
                      <a:pt x="1732" y="952"/>
                      <a:pt x="1732" y="959"/>
                    </a:cubicBezTo>
                    <a:cubicBezTo>
                      <a:pt x="1732" y="966"/>
                      <a:pt x="1738" y="972"/>
                      <a:pt x="1745" y="972"/>
                    </a:cubicBezTo>
                    <a:close/>
                    <a:moveTo>
                      <a:pt x="1784" y="972"/>
                    </a:moveTo>
                    <a:cubicBezTo>
                      <a:pt x="1791" y="972"/>
                      <a:pt x="1797" y="966"/>
                      <a:pt x="1797" y="959"/>
                    </a:cubicBezTo>
                    <a:cubicBezTo>
                      <a:pt x="1797" y="952"/>
                      <a:pt x="1791" y="946"/>
                      <a:pt x="1784" y="946"/>
                    </a:cubicBezTo>
                    <a:cubicBezTo>
                      <a:pt x="1777" y="946"/>
                      <a:pt x="1772" y="952"/>
                      <a:pt x="1772" y="959"/>
                    </a:cubicBezTo>
                    <a:cubicBezTo>
                      <a:pt x="1772" y="966"/>
                      <a:pt x="1777" y="972"/>
                      <a:pt x="1784" y="972"/>
                    </a:cubicBezTo>
                    <a:close/>
                    <a:moveTo>
                      <a:pt x="1824" y="972"/>
                    </a:moveTo>
                    <a:cubicBezTo>
                      <a:pt x="1831" y="972"/>
                      <a:pt x="1836" y="966"/>
                      <a:pt x="1836" y="959"/>
                    </a:cubicBezTo>
                    <a:cubicBezTo>
                      <a:pt x="1836" y="952"/>
                      <a:pt x="1831" y="946"/>
                      <a:pt x="1824" y="946"/>
                    </a:cubicBezTo>
                    <a:cubicBezTo>
                      <a:pt x="1817" y="946"/>
                      <a:pt x="1811" y="952"/>
                      <a:pt x="1811" y="959"/>
                    </a:cubicBezTo>
                    <a:cubicBezTo>
                      <a:pt x="1811" y="966"/>
                      <a:pt x="1817" y="972"/>
                      <a:pt x="1824" y="972"/>
                    </a:cubicBezTo>
                    <a:close/>
                    <a:moveTo>
                      <a:pt x="1863" y="946"/>
                    </a:moveTo>
                    <a:cubicBezTo>
                      <a:pt x="1856" y="946"/>
                      <a:pt x="1850" y="952"/>
                      <a:pt x="1850" y="959"/>
                    </a:cubicBezTo>
                    <a:cubicBezTo>
                      <a:pt x="1850" y="966"/>
                      <a:pt x="1856" y="972"/>
                      <a:pt x="1863" y="972"/>
                    </a:cubicBezTo>
                    <a:cubicBezTo>
                      <a:pt x="1870" y="972"/>
                      <a:pt x="1876" y="966"/>
                      <a:pt x="1876" y="959"/>
                    </a:cubicBezTo>
                    <a:cubicBezTo>
                      <a:pt x="1876" y="952"/>
                      <a:pt x="1870" y="946"/>
                      <a:pt x="1863" y="946"/>
                    </a:cubicBezTo>
                    <a:close/>
                    <a:moveTo>
                      <a:pt x="1903" y="972"/>
                    </a:moveTo>
                    <a:cubicBezTo>
                      <a:pt x="1910" y="972"/>
                      <a:pt x="1915" y="966"/>
                      <a:pt x="1915" y="959"/>
                    </a:cubicBezTo>
                    <a:cubicBezTo>
                      <a:pt x="1915" y="952"/>
                      <a:pt x="1910" y="946"/>
                      <a:pt x="1903" y="946"/>
                    </a:cubicBezTo>
                    <a:cubicBezTo>
                      <a:pt x="1896" y="946"/>
                      <a:pt x="1890" y="952"/>
                      <a:pt x="1890" y="959"/>
                    </a:cubicBezTo>
                    <a:cubicBezTo>
                      <a:pt x="1890" y="966"/>
                      <a:pt x="1896" y="972"/>
                      <a:pt x="1903" y="972"/>
                    </a:cubicBezTo>
                    <a:close/>
                    <a:moveTo>
                      <a:pt x="1942" y="972"/>
                    </a:moveTo>
                    <a:cubicBezTo>
                      <a:pt x="1949" y="972"/>
                      <a:pt x="1955" y="966"/>
                      <a:pt x="1955" y="959"/>
                    </a:cubicBezTo>
                    <a:cubicBezTo>
                      <a:pt x="1955" y="952"/>
                      <a:pt x="1949" y="946"/>
                      <a:pt x="1942" y="946"/>
                    </a:cubicBezTo>
                    <a:cubicBezTo>
                      <a:pt x="1935" y="946"/>
                      <a:pt x="1929" y="952"/>
                      <a:pt x="1929" y="959"/>
                    </a:cubicBezTo>
                    <a:cubicBezTo>
                      <a:pt x="1929" y="966"/>
                      <a:pt x="1935" y="972"/>
                      <a:pt x="1942" y="972"/>
                    </a:cubicBezTo>
                    <a:close/>
                    <a:moveTo>
                      <a:pt x="1981" y="972"/>
                    </a:moveTo>
                    <a:cubicBezTo>
                      <a:pt x="1988" y="972"/>
                      <a:pt x="1994" y="966"/>
                      <a:pt x="1994" y="959"/>
                    </a:cubicBezTo>
                    <a:cubicBezTo>
                      <a:pt x="1994" y="952"/>
                      <a:pt x="1988" y="946"/>
                      <a:pt x="1981" y="946"/>
                    </a:cubicBezTo>
                    <a:cubicBezTo>
                      <a:pt x="1974" y="946"/>
                      <a:pt x="1969" y="952"/>
                      <a:pt x="1969" y="959"/>
                    </a:cubicBezTo>
                    <a:cubicBezTo>
                      <a:pt x="1969" y="966"/>
                      <a:pt x="1974" y="972"/>
                      <a:pt x="1981" y="972"/>
                    </a:cubicBezTo>
                    <a:close/>
                    <a:moveTo>
                      <a:pt x="2021" y="972"/>
                    </a:moveTo>
                    <a:cubicBezTo>
                      <a:pt x="2028" y="972"/>
                      <a:pt x="2034" y="966"/>
                      <a:pt x="2034" y="959"/>
                    </a:cubicBezTo>
                    <a:cubicBezTo>
                      <a:pt x="2034" y="952"/>
                      <a:pt x="2028" y="946"/>
                      <a:pt x="2021" y="946"/>
                    </a:cubicBezTo>
                    <a:cubicBezTo>
                      <a:pt x="2014" y="946"/>
                      <a:pt x="2008" y="952"/>
                      <a:pt x="2008" y="959"/>
                    </a:cubicBezTo>
                    <a:cubicBezTo>
                      <a:pt x="2008" y="966"/>
                      <a:pt x="2014" y="972"/>
                      <a:pt x="2021" y="972"/>
                    </a:cubicBezTo>
                    <a:close/>
                    <a:moveTo>
                      <a:pt x="2060" y="972"/>
                    </a:moveTo>
                    <a:cubicBezTo>
                      <a:pt x="2067" y="972"/>
                      <a:pt x="2073" y="966"/>
                      <a:pt x="2073" y="959"/>
                    </a:cubicBezTo>
                    <a:cubicBezTo>
                      <a:pt x="2073" y="952"/>
                      <a:pt x="2067" y="946"/>
                      <a:pt x="2060" y="946"/>
                    </a:cubicBezTo>
                    <a:cubicBezTo>
                      <a:pt x="2053" y="946"/>
                      <a:pt x="2048" y="952"/>
                      <a:pt x="2048" y="959"/>
                    </a:cubicBezTo>
                    <a:cubicBezTo>
                      <a:pt x="2048" y="966"/>
                      <a:pt x="2053" y="972"/>
                      <a:pt x="2060" y="972"/>
                    </a:cubicBezTo>
                    <a:close/>
                    <a:moveTo>
                      <a:pt x="2139" y="972"/>
                    </a:moveTo>
                    <a:cubicBezTo>
                      <a:pt x="2146" y="972"/>
                      <a:pt x="2152" y="966"/>
                      <a:pt x="2152" y="959"/>
                    </a:cubicBezTo>
                    <a:cubicBezTo>
                      <a:pt x="2152" y="952"/>
                      <a:pt x="2146" y="946"/>
                      <a:pt x="2139" y="946"/>
                    </a:cubicBezTo>
                    <a:cubicBezTo>
                      <a:pt x="2132" y="946"/>
                      <a:pt x="2126" y="952"/>
                      <a:pt x="2126" y="959"/>
                    </a:cubicBezTo>
                    <a:cubicBezTo>
                      <a:pt x="2126" y="966"/>
                      <a:pt x="2132" y="972"/>
                      <a:pt x="2139" y="972"/>
                    </a:cubicBezTo>
                    <a:close/>
                    <a:moveTo>
                      <a:pt x="2179" y="972"/>
                    </a:moveTo>
                    <a:cubicBezTo>
                      <a:pt x="2186" y="972"/>
                      <a:pt x="2191" y="966"/>
                      <a:pt x="2191" y="959"/>
                    </a:cubicBezTo>
                    <a:cubicBezTo>
                      <a:pt x="2191" y="952"/>
                      <a:pt x="2186" y="946"/>
                      <a:pt x="2179" y="946"/>
                    </a:cubicBezTo>
                    <a:cubicBezTo>
                      <a:pt x="2172" y="946"/>
                      <a:pt x="2166" y="952"/>
                      <a:pt x="2166" y="959"/>
                    </a:cubicBezTo>
                    <a:cubicBezTo>
                      <a:pt x="2166" y="966"/>
                      <a:pt x="2172" y="972"/>
                      <a:pt x="2179" y="972"/>
                    </a:cubicBezTo>
                    <a:close/>
                    <a:moveTo>
                      <a:pt x="2218" y="946"/>
                    </a:moveTo>
                    <a:cubicBezTo>
                      <a:pt x="2211" y="946"/>
                      <a:pt x="2205" y="952"/>
                      <a:pt x="2205" y="959"/>
                    </a:cubicBezTo>
                    <a:cubicBezTo>
                      <a:pt x="2205" y="966"/>
                      <a:pt x="2211" y="972"/>
                      <a:pt x="2218" y="972"/>
                    </a:cubicBezTo>
                    <a:cubicBezTo>
                      <a:pt x="2225" y="972"/>
                      <a:pt x="2231" y="966"/>
                      <a:pt x="2231" y="959"/>
                    </a:cubicBezTo>
                    <a:cubicBezTo>
                      <a:pt x="2231" y="952"/>
                      <a:pt x="2225" y="946"/>
                      <a:pt x="2218" y="946"/>
                    </a:cubicBezTo>
                    <a:close/>
                    <a:moveTo>
                      <a:pt x="2455" y="946"/>
                    </a:moveTo>
                    <a:cubicBezTo>
                      <a:pt x="2447" y="946"/>
                      <a:pt x="2442" y="952"/>
                      <a:pt x="2442" y="959"/>
                    </a:cubicBezTo>
                    <a:cubicBezTo>
                      <a:pt x="2442" y="966"/>
                      <a:pt x="2447" y="972"/>
                      <a:pt x="2455" y="972"/>
                    </a:cubicBezTo>
                    <a:cubicBezTo>
                      <a:pt x="2462" y="972"/>
                      <a:pt x="2467" y="966"/>
                      <a:pt x="2467" y="959"/>
                    </a:cubicBezTo>
                    <a:cubicBezTo>
                      <a:pt x="2467" y="952"/>
                      <a:pt x="2462" y="946"/>
                      <a:pt x="2455" y="946"/>
                    </a:cubicBezTo>
                    <a:close/>
                    <a:moveTo>
                      <a:pt x="2494" y="946"/>
                    </a:moveTo>
                    <a:cubicBezTo>
                      <a:pt x="2487" y="946"/>
                      <a:pt x="2481" y="952"/>
                      <a:pt x="2481" y="959"/>
                    </a:cubicBezTo>
                    <a:cubicBezTo>
                      <a:pt x="2481" y="966"/>
                      <a:pt x="2487" y="972"/>
                      <a:pt x="2494" y="972"/>
                    </a:cubicBezTo>
                    <a:cubicBezTo>
                      <a:pt x="2501" y="972"/>
                      <a:pt x="2507" y="966"/>
                      <a:pt x="2507" y="959"/>
                    </a:cubicBezTo>
                    <a:cubicBezTo>
                      <a:pt x="2507" y="952"/>
                      <a:pt x="2501" y="946"/>
                      <a:pt x="2494" y="946"/>
                    </a:cubicBezTo>
                    <a:close/>
                    <a:moveTo>
                      <a:pt x="2691" y="946"/>
                    </a:moveTo>
                    <a:cubicBezTo>
                      <a:pt x="2684" y="946"/>
                      <a:pt x="2678" y="952"/>
                      <a:pt x="2678" y="959"/>
                    </a:cubicBezTo>
                    <a:cubicBezTo>
                      <a:pt x="2678" y="966"/>
                      <a:pt x="2684" y="972"/>
                      <a:pt x="2691" y="972"/>
                    </a:cubicBezTo>
                    <a:cubicBezTo>
                      <a:pt x="2698" y="972"/>
                      <a:pt x="2704" y="966"/>
                      <a:pt x="2704" y="959"/>
                    </a:cubicBezTo>
                    <a:cubicBezTo>
                      <a:pt x="2704" y="952"/>
                      <a:pt x="2698" y="946"/>
                      <a:pt x="2691" y="946"/>
                    </a:cubicBezTo>
                    <a:close/>
                    <a:moveTo>
                      <a:pt x="2730" y="972"/>
                    </a:moveTo>
                    <a:cubicBezTo>
                      <a:pt x="2738" y="972"/>
                      <a:pt x="2743" y="966"/>
                      <a:pt x="2743" y="959"/>
                    </a:cubicBezTo>
                    <a:cubicBezTo>
                      <a:pt x="2743" y="952"/>
                      <a:pt x="2738" y="946"/>
                      <a:pt x="2730" y="946"/>
                    </a:cubicBezTo>
                    <a:cubicBezTo>
                      <a:pt x="2723" y="946"/>
                      <a:pt x="2718" y="952"/>
                      <a:pt x="2718" y="959"/>
                    </a:cubicBezTo>
                    <a:cubicBezTo>
                      <a:pt x="2718" y="966"/>
                      <a:pt x="2723" y="972"/>
                      <a:pt x="2730" y="972"/>
                    </a:cubicBezTo>
                    <a:close/>
                    <a:moveTo>
                      <a:pt x="2770" y="972"/>
                    </a:moveTo>
                    <a:cubicBezTo>
                      <a:pt x="2777" y="972"/>
                      <a:pt x="2783" y="966"/>
                      <a:pt x="2783" y="959"/>
                    </a:cubicBezTo>
                    <a:cubicBezTo>
                      <a:pt x="2783" y="952"/>
                      <a:pt x="2777" y="946"/>
                      <a:pt x="2770" y="946"/>
                    </a:cubicBezTo>
                    <a:cubicBezTo>
                      <a:pt x="2763" y="946"/>
                      <a:pt x="2757" y="952"/>
                      <a:pt x="2757" y="959"/>
                    </a:cubicBezTo>
                    <a:cubicBezTo>
                      <a:pt x="2757" y="966"/>
                      <a:pt x="2763" y="972"/>
                      <a:pt x="2770" y="972"/>
                    </a:cubicBezTo>
                    <a:close/>
                    <a:moveTo>
                      <a:pt x="2928" y="972"/>
                    </a:moveTo>
                    <a:cubicBezTo>
                      <a:pt x="2935" y="972"/>
                      <a:pt x="2940" y="966"/>
                      <a:pt x="2940" y="959"/>
                    </a:cubicBezTo>
                    <a:cubicBezTo>
                      <a:pt x="2940" y="952"/>
                      <a:pt x="2935" y="946"/>
                      <a:pt x="2928" y="946"/>
                    </a:cubicBezTo>
                    <a:cubicBezTo>
                      <a:pt x="2921" y="946"/>
                      <a:pt x="2915" y="952"/>
                      <a:pt x="2915" y="959"/>
                    </a:cubicBezTo>
                    <a:cubicBezTo>
                      <a:pt x="2915" y="966"/>
                      <a:pt x="2921" y="972"/>
                      <a:pt x="2928" y="972"/>
                    </a:cubicBezTo>
                    <a:close/>
                    <a:moveTo>
                      <a:pt x="838" y="986"/>
                    </a:moveTo>
                    <a:cubicBezTo>
                      <a:pt x="831" y="986"/>
                      <a:pt x="825" y="991"/>
                      <a:pt x="825" y="998"/>
                    </a:cubicBezTo>
                    <a:cubicBezTo>
                      <a:pt x="825" y="1005"/>
                      <a:pt x="831" y="1011"/>
                      <a:pt x="838" y="1011"/>
                    </a:cubicBezTo>
                    <a:cubicBezTo>
                      <a:pt x="845" y="1011"/>
                      <a:pt x="851" y="1005"/>
                      <a:pt x="851" y="998"/>
                    </a:cubicBezTo>
                    <a:cubicBezTo>
                      <a:pt x="851" y="991"/>
                      <a:pt x="845" y="986"/>
                      <a:pt x="838" y="986"/>
                    </a:cubicBezTo>
                    <a:close/>
                    <a:moveTo>
                      <a:pt x="1548" y="986"/>
                    </a:moveTo>
                    <a:cubicBezTo>
                      <a:pt x="1541" y="986"/>
                      <a:pt x="1535" y="991"/>
                      <a:pt x="1535" y="998"/>
                    </a:cubicBezTo>
                    <a:cubicBezTo>
                      <a:pt x="1535" y="1005"/>
                      <a:pt x="1541" y="1011"/>
                      <a:pt x="1548" y="1011"/>
                    </a:cubicBezTo>
                    <a:cubicBezTo>
                      <a:pt x="1555" y="1011"/>
                      <a:pt x="1561" y="1005"/>
                      <a:pt x="1561" y="998"/>
                    </a:cubicBezTo>
                    <a:cubicBezTo>
                      <a:pt x="1561" y="991"/>
                      <a:pt x="1555" y="986"/>
                      <a:pt x="1548" y="986"/>
                    </a:cubicBezTo>
                    <a:close/>
                    <a:moveTo>
                      <a:pt x="1587" y="1011"/>
                    </a:moveTo>
                    <a:cubicBezTo>
                      <a:pt x="1594" y="1011"/>
                      <a:pt x="1600" y="1005"/>
                      <a:pt x="1600" y="998"/>
                    </a:cubicBezTo>
                    <a:cubicBezTo>
                      <a:pt x="1600" y="991"/>
                      <a:pt x="1594" y="986"/>
                      <a:pt x="1587" y="986"/>
                    </a:cubicBezTo>
                    <a:cubicBezTo>
                      <a:pt x="1580" y="986"/>
                      <a:pt x="1574" y="991"/>
                      <a:pt x="1574" y="998"/>
                    </a:cubicBezTo>
                    <a:cubicBezTo>
                      <a:pt x="1574" y="1005"/>
                      <a:pt x="1580" y="1011"/>
                      <a:pt x="1587" y="1011"/>
                    </a:cubicBezTo>
                    <a:close/>
                    <a:moveTo>
                      <a:pt x="1627" y="1011"/>
                    </a:moveTo>
                    <a:cubicBezTo>
                      <a:pt x="1634" y="1011"/>
                      <a:pt x="1639" y="1005"/>
                      <a:pt x="1639" y="998"/>
                    </a:cubicBezTo>
                    <a:cubicBezTo>
                      <a:pt x="1639" y="991"/>
                      <a:pt x="1634" y="986"/>
                      <a:pt x="1627" y="986"/>
                    </a:cubicBezTo>
                    <a:cubicBezTo>
                      <a:pt x="1620" y="986"/>
                      <a:pt x="1614" y="991"/>
                      <a:pt x="1614" y="998"/>
                    </a:cubicBezTo>
                    <a:cubicBezTo>
                      <a:pt x="1614" y="1005"/>
                      <a:pt x="1620" y="1011"/>
                      <a:pt x="1627" y="1011"/>
                    </a:cubicBezTo>
                    <a:close/>
                    <a:moveTo>
                      <a:pt x="1666" y="1011"/>
                    </a:moveTo>
                    <a:cubicBezTo>
                      <a:pt x="1673" y="1011"/>
                      <a:pt x="1679" y="1005"/>
                      <a:pt x="1679" y="998"/>
                    </a:cubicBezTo>
                    <a:cubicBezTo>
                      <a:pt x="1679" y="991"/>
                      <a:pt x="1673" y="986"/>
                      <a:pt x="1666" y="986"/>
                    </a:cubicBezTo>
                    <a:cubicBezTo>
                      <a:pt x="1659" y="986"/>
                      <a:pt x="1653" y="991"/>
                      <a:pt x="1653" y="998"/>
                    </a:cubicBezTo>
                    <a:cubicBezTo>
                      <a:pt x="1653" y="1005"/>
                      <a:pt x="1659" y="1011"/>
                      <a:pt x="1666" y="1011"/>
                    </a:cubicBezTo>
                    <a:close/>
                    <a:moveTo>
                      <a:pt x="1705" y="1011"/>
                    </a:moveTo>
                    <a:cubicBezTo>
                      <a:pt x="1713" y="1011"/>
                      <a:pt x="1718" y="1005"/>
                      <a:pt x="1718" y="998"/>
                    </a:cubicBezTo>
                    <a:cubicBezTo>
                      <a:pt x="1718" y="991"/>
                      <a:pt x="1713" y="986"/>
                      <a:pt x="1705" y="986"/>
                    </a:cubicBezTo>
                    <a:cubicBezTo>
                      <a:pt x="1698" y="986"/>
                      <a:pt x="1693" y="991"/>
                      <a:pt x="1693" y="998"/>
                    </a:cubicBezTo>
                    <a:cubicBezTo>
                      <a:pt x="1693" y="1005"/>
                      <a:pt x="1698" y="1011"/>
                      <a:pt x="1705" y="1011"/>
                    </a:cubicBezTo>
                    <a:close/>
                    <a:moveTo>
                      <a:pt x="1745" y="1011"/>
                    </a:moveTo>
                    <a:cubicBezTo>
                      <a:pt x="1752" y="1011"/>
                      <a:pt x="1758" y="1005"/>
                      <a:pt x="1758" y="998"/>
                    </a:cubicBezTo>
                    <a:cubicBezTo>
                      <a:pt x="1758" y="991"/>
                      <a:pt x="1752" y="986"/>
                      <a:pt x="1745" y="986"/>
                    </a:cubicBezTo>
                    <a:cubicBezTo>
                      <a:pt x="1738" y="986"/>
                      <a:pt x="1732" y="991"/>
                      <a:pt x="1732" y="998"/>
                    </a:cubicBezTo>
                    <a:cubicBezTo>
                      <a:pt x="1732" y="1005"/>
                      <a:pt x="1738" y="1011"/>
                      <a:pt x="1745" y="1011"/>
                    </a:cubicBezTo>
                    <a:close/>
                    <a:moveTo>
                      <a:pt x="1784" y="1011"/>
                    </a:moveTo>
                    <a:cubicBezTo>
                      <a:pt x="1791" y="1011"/>
                      <a:pt x="1797" y="1005"/>
                      <a:pt x="1797" y="998"/>
                    </a:cubicBezTo>
                    <a:cubicBezTo>
                      <a:pt x="1797" y="991"/>
                      <a:pt x="1791" y="986"/>
                      <a:pt x="1784" y="986"/>
                    </a:cubicBezTo>
                    <a:cubicBezTo>
                      <a:pt x="1777" y="986"/>
                      <a:pt x="1772" y="991"/>
                      <a:pt x="1772" y="998"/>
                    </a:cubicBezTo>
                    <a:cubicBezTo>
                      <a:pt x="1772" y="1005"/>
                      <a:pt x="1777" y="1011"/>
                      <a:pt x="1784" y="1011"/>
                    </a:cubicBezTo>
                    <a:close/>
                    <a:moveTo>
                      <a:pt x="1824" y="1011"/>
                    </a:moveTo>
                    <a:cubicBezTo>
                      <a:pt x="1831" y="1011"/>
                      <a:pt x="1836" y="1005"/>
                      <a:pt x="1836" y="998"/>
                    </a:cubicBezTo>
                    <a:cubicBezTo>
                      <a:pt x="1836" y="991"/>
                      <a:pt x="1831" y="986"/>
                      <a:pt x="1824" y="986"/>
                    </a:cubicBezTo>
                    <a:cubicBezTo>
                      <a:pt x="1817" y="986"/>
                      <a:pt x="1811" y="991"/>
                      <a:pt x="1811" y="998"/>
                    </a:cubicBezTo>
                    <a:cubicBezTo>
                      <a:pt x="1811" y="1005"/>
                      <a:pt x="1817" y="1011"/>
                      <a:pt x="1824" y="1011"/>
                    </a:cubicBezTo>
                    <a:close/>
                    <a:moveTo>
                      <a:pt x="1863" y="1011"/>
                    </a:moveTo>
                    <a:cubicBezTo>
                      <a:pt x="1870" y="1011"/>
                      <a:pt x="1876" y="1005"/>
                      <a:pt x="1876" y="998"/>
                    </a:cubicBezTo>
                    <a:cubicBezTo>
                      <a:pt x="1876" y="991"/>
                      <a:pt x="1870" y="986"/>
                      <a:pt x="1863" y="986"/>
                    </a:cubicBezTo>
                    <a:cubicBezTo>
                      <a:pt x="1856" y="986"/>
                      <a:pt x="1850" y="991"/>
                      <a:pt x="1850" y="998"/>
                    </a:cubicBezTo>
                    <a:cubicBezTo>
                      <a:pt x="1850" y="1005"/>
                      <a:pt x="1856" y="1011"/>
                      <a:pt x="1863" y="1011"/>
                    </a:cubicBezTo>
                    <a:close/>
                    <a:moveTo>
                      <a:pt x="1903" y="986"/>
                    </a:moveTo>
                    <a:cubicBezTo>
                      <a:pt x="1896" y="986"/>
                      <a:pt x="1890" y="991"/>
                      <a:pt x="1890" y="998"/>
                    </a:cubicBezTo>
                    <a:cubicBezTo>
                      <a:pt x="1890" y="1005"/>
                      <a:pt x="1896" y="1011"/>
                      <a:pt x="1903" y="1011"/>
                    </a:cubicBezTo>
                    <a:cubicBezTo>
                      <a:pt x="1910" y="1011"/>
                      <a:pt x="1915" y="1005"/>
                      <a:pt x="1915" y="998"/>
                    </a:cubicBezTo>
                    <a:cubicBezTo>
                      <a:pt x="1915" y="991"/>
                      <a:pt x="1910" y="986"/>
                      <a:pt x="1903" y="986"/>
                    </a:cubicBezTo>
                    <a:close/>
                    <a:moveTo>
                      <a:pt x="1942" y="1011"/>
                    </a:moveTo>
                    <a:cubicBezTo>
                      <a:pt x="1949" y="1011"/>
                      <a:pt x="1955" y="1005"/>
                      <a:pt x="1955" y="998"/>
                    </a:cubicBezTo>
                    <a:cubicBezTo>
                      <a:pt x="1955" y="991"/>
                      <a:pt x="1949" y="986"/>
                      <a:pt x="1942" y="986"/>
                    </a:cubicBezTo>
                    <a:cubicBezTo>
                      <a:pt x="1935" y="986"/>
                      <a:pt x="1929" y="991"/>
                      <a:pt x="1929" y="998"/>
                    </a:cubicBezTo>
                    <a:cubicBezTo>
                      <a:pt x="1929" y="1005"/>
                      <a:pt x="1935" y="1011"/>
                      <a:pt x="1942" y="1011"/>
                    </a:cubicBezTo>
                    <a:close/>
                    <a:moveTo>
                      <a:pt x="1981" y="1011"/>
                    </a:moveTo>
                    <a:cubicBezTo>
                      <a:pt x="1988" y="1011"/>
                      <a:pt x="1994" y="1005"/>
                      <a:pt x="1994" y="998"/>
                    </a:cubicBezTo>
                    <a:cubicBezTo>
                      <a:pt x="1994" y="991"/>
                      <a:pt x="1988" y="986"/>
                      <a:pt x="1981" y="986"/>
                    </a:cubicBezTo>
                    <a:cubicBezTo>
                      <a:pt x="1974" y="986"/>
                      <a:pt x="1969" y="991"/>
                      <a:pt x="1969" y="998"/>
                    </a:cubicBezTo>
                    <a:cubicBezTo>
                      <a:pt x="1969" y="1005"/>
                      <a:pt x="1974" y="1011"/>
                      <a:pt x="1981" y="1011"/>
                    </a:cubicBezTo>
                    <a:close/>
                    <a:moveTo>
                      <a:pt x="2008" y="998"/>
                    </a:moveTo>
                    <a:cubicBezTo>
                      <a:pt x="2008" y="1005"/>
                      <a:pt x="2014" y="1011"/>
                      <a:pt x="2021" y="1011"/>
                    </a:cubicBezTo>
                    <a:cubicBezTo>
                      <a:pt x="2028" y="1011"/>
                      <a:pt x="2034" y="1005"/>
                      <a:pt x="2034" y="998"/>
                    </a:cubicBezTo>
                    <a:cubicBezTo>
                      <a:pt x="2034" y="991"/>
                      <a:pt x="2028" y="986"/>
                      <a:pt x="2021" y="986"/>
                    </a:cubicBezTo>
                    <a:cubicBezTo>
                      <a:pt x="2014" y="986"/>
                      <a:pt x="2008" y="991"/>
                      <a:pt x="2008" y="998"/>
                    </a:cubicBezTo>
                    <a:close/>
                    <a:moveTo>
                      <a:pt x="2060" y="1011"/>
                    </a:moveTo>
                    <a:cubicBezTo>
                      <a:pt x="2067" y="1011"/>
                      <a:pt x="2073" y="1005"/>
                      <a:pt x="2073" y="998"/>
                    </a:cubicBezTo>
                    <a:cubicBezTo>
                      <a:pt x="2073" y="991"/>
                      <a:pt x="2067" y="986"/>
                      <a:pt x="2060" y="986"/>
                    </a:cubicBezTo>
                    <a:cubicBezTo>
                      <a:pt x="2053" y="986"/>
                      <a:pt x="2048" y="991"/>
                      <a:pt x="2048" y="998"/>
                    </a:cubicBezTo>
                    <a:cubicBezTo>
                      <a:pt x="2048" y="1005"/>
                      <a:pt x="2053" y="1011"/>
                      <a:pt x="2060" y="1011"/>
                    </a:cubicBezTo>
                    <a:close/>
                    <a:moveTo>
                      <a:pt x="2100" y="1011"/>
                    </a:moveTo>
                    <a:cubicBezTo>
                      <a:pt x="2107" y="1011"/>
                      <a:pt x="2112" y="1005"/>
                      <a:pt x="2112" y="998"/>
                    </a:cubicBezTo>
                    <a:cubicBezTo>
                      <a:pt x="2112" y="991"/>
                      <a:pt x="2107" y="986"/>
                      <a:pt x="2100" y="986"/>
                    </a:cubicBezTo>
                    <a:cubicBezTo>
                      <a:pt x="2093" y="986"/>
                      <a:pt x="2087" y="991"/>
                      <a:pt x="2087" y="998"/>
                    </a:cubicBezTo>
                    <a:cubicBezTo>
                      <a:pt x="2087" y="1005"/>
                      <a:pt x="2093" y="1011"/>
                      <a:pt x="2100" y="1011"/>
                    </a:cubicBezTo>
                    <a:close/>
                    <a:moveTo>
                      <a:pt x="2139" y="1011"/>
                    </a:moveTo>
                    <a:cubicBezTo>
                      <a:pt x="2146" y="1011"/>
                      <a:pt x="2152" y="1005"/>
                      <a:pt x="2152" y="998"/>
                    </a:cubicBezTo>
                    <a:cubicBezTo>
                      <a:pt x="2152" y="991"/>
                      <a:pt x="2146" y="986"/>
                      <a:pt x="2139" y="986"/>
                    </a:cubicBezTo>
                    <a:cubicBezTo>
                      <a:pt x="2132" y="986"/>
                      <a:pt x="2126" y="991"/>
                      <a:pt x="2126" y="998"/>
                    </a:cubicBezTo>
                    <a:cubicBezTo>
                      <a:pt x="2126" y="1005"/>
                      <a:pt x="2132" y="1011"/>
                      <a:pt x="2139" y="1011"/>
                    </a:cubicBezTo>
                    <a:close/>
                    <a:moveTo>
                      <a:pt x="2455" y="993"/>
                    </a:moveTo>
                    <a:cubicBezTo>
                      <a:pt x="2452" y="993"/>
                      <a:pt x="2449" y="995"/>
                      <a:pt x="2449" y="998"/>
                    </a:cubicBezTo>
                    <a:cubicBezTo>
                      <a:pt x="2449" y="1001"/>
                      <a:pt x="2452" y="1003"/>
                      <a:pt x="2455" y="1003"/>
                    </a:cubicBezTo>
                    <a:cubicBezTo>
                      <a:pt x="2457" y="1003"/>
                      <a:pt x="2460" y="1001"/>
                      <a:pt x="2460" y="998"/>
                    </a:cubicBezTo>
                    <a:cubicBezTo>
                      <a:pt x="2460" y="995"/>
                      <a:pt x="2457" y="993"/>
                      <a:pt x="2455" y="993"/>
                    </a:cubicBezTo>
                    <a:close/>
                    <a:moveTo>
                      <a:pt x="2494" y="986"/>
                    </a:moveTo>
                    <a:cubicBezTo>
                      <a:pt x="2487" y="986"/>
                      <a:pt x="2481" y="991"/>
                      <a:pt x="2481" y="998"/>
                    </a:cubicBezTo>
                    <a:cubicBezTo>
                      <a:pt x="2481" y="1005"/>
                      <a:pt x="2487" y="1011"/>
                      <a:pt x="2494" y="1011"/>
                    </a:cubicBezTo>
                    <a:cubicBezTo>
                      <a:pt x="2501" y="1011"/>
                      <a:pt x="2507" y="1005"/>
                      <a:pt x="2507" y="998"/>
                    </a:cubicBezTo>
                    <a:cubicBezTo>
                      <a:pt x="2507" y="991"/>
                      <a:pt x="2501" y="986"/>
                      <a:pt x="2494" y="986"/>
                    </a:cubicBezTo>
                    <a:close/>
                    <a:moveTo>
                      <a:pt x="2730" y="1011"/>
                    </a:moveTo>
                    <a:cubicBezTo>
                      <a:pt x="2738" y="1011"/>
                      <a:pt x="2743" y="1005"/>
                      <a:pt x="2743" y="998"/>
                    </a:cubicBezTo>
                    <a:cubicBezTo>
                      <a:pt x="2743" y="991"/>
                      <a:pt x="2738" y="986"/>
                      <a:pt x="2730" y="986"/>
                    </a:cubicBezTo>
                    <a:cubicBezTo>
                      <a:pt x="2723" y="986"/>
                      <a:pt x="2718" y="991"/>
                      <a:pt x="2718" y="998"/>
                    </a:cubicBezTo>
                    <a:cubicBezTo>
                      <a:pt x="2718" y="1005"/>
                      <a:pt x="2723" y="1011"/>
                      <a:pt x="2730" y="1011"/>
                    </a:cubicBezTo>
                    <a:close/>
                    <a:moveTo>
                      <a:pt x="2770" y="1011"/>
                    </a:moveTo>
                    <a:cubicBezTo>
                      <a:pt x="2777" y="1011"/>
                      <a:pt x="2783" y="1005"/>
                      <a:pt x="2783" y="998"/>
                    </a:cubicBezTo>
                    <a:cubicBezTo>
                      <a:pt x="2783" y="991"/>
                      <a:pt x="2777" y="986"/>
                      <a:pt x="2770" y="986"/>
                    </a:cubicBezTo>
                    <a:cubicBezTo>
                      <a:pt x="2763" y="986"/>
                      <a:pt x="2757" y="991"/>
                      <a:pt x="2757" y="998"/>
                    </a:cubicBezTo>
                    <a:cubicBezTo>
                      <a:pt x="2757" y="1005"/>
                      <a:pt x="2763" y="1011"/>
                      <a:pt x="2770" y="1011"/>
                    </a:cubicBezTo>
                    <a:close/>
                    <a:moveTo>
                      <a:pt x="2940" y="998"/>
                    </a:moveTo>
                    <a:cubicBezTo>
                      <a:pt x="2940" y="991"/>
                      <a:pt x="2935" y="986"/>
                      <a:pt x="2928" y="986"/>
                    </a:cubicBezTo>
                    <a:cubicBezTo>
                      <a:pt x="2921" y="986"/>
                      <a:pt x="2915" y="991"/>
                      <a:pt x="2915" y="998"/>
                    </a:cubicBezTo>
                    <a:cubicBezTo>
                      <a:pt x="2915" y="1005"/>
                      <a:pt x="2921" y="1011"/>
                      <a:pt x="2928" y="1011"/>
                    </a:cubicBezTo>
                    <a:cubicBezTo>
                      <a:pt x="2935" y="1011"/>
                      <a:pt x="2940" y="1005"/>
                      <a:pt x="2940" y="998"/>
                    </a:cubicBezTo>
                    <a:close/>
                    <a:moveTo>
                      <a:pt x="878" y="1029"/>
                    </a:moveTo>
                    <a:cubicBezTo>
                      <a:pt x="873" y="1029"/>
                      <a:pt x="869" y="1033"/>
                      <a:pt x="869" y="1038"/>
                    </a:cubicBezTo>
                    <a:cubicBezTo>
                      <a:pt x="869" y="1042"/>
                      <a:pt x="873" y="1046"/>
                      <a:pt x="878" y="1046"/>
                    </a:cubicBezTo>
                    <a:cubicBezTo>
                      <a:pt x="882" y="1046"/>
                      <a:pt x="886" y="1042"/>
                      <a:pt x="886" y="1038"/>
                    </a:cubicBezTo>
                    <a:cubicBezTo>
                      <a:pt x="886" y="1033"/>
                      <a:pt x="882" y="1029"/>
                      <a:pt x="878" y="1029"/>
                    </a:cubicBezTo>
                    <a:close/>
                    <a:moveTo>
                      <a:pt x="944" y="1038"/>
                    </a:moveTo>
                    <a:cubicBezTo>
                      <a:pt x="944" y="1045"/>
                      <a:pt x="949" y="1050"/>
                      <a:pt x="956" y="1050"/>
                    </a:cubicBezTo>
                    <a:cubicBezTo>
                      <a:pt x="963" y="1050"/>
                      <a:pt x="969" y="1045"/>
                      <a:pt x="969" y="1038"/>
                    </a:cubicBezTo>
                    <a:cubicBezTo>
                      <a:pt x="969" y="1031"/>
                      <a:pt x="963" y="1025"/>
                      <a:pt x="956" y="1025"/>
                    </a:cubicBezTo>
                    <a:cubicBezTo>
                      <a:pt x="949" y="1025"/>
                      <a:pt x="944" y="1031"/>
                      <a:pt x="944" y="1038"/>
                    </a:cubicBezTo>
                    <a:close/>
                    <a:moveTo>
                      <a:pt x="996" y="1025"/>
                    </a:moveTo>
                    <a:cubicBezTo>
                      <a:pt x="989" y="1025"/>
                      <a:pt x="983" y="1031"/>
                      <a:pt x="983" y="1038"/>
                    </a:cubicBezTo>
                    <a:cubicBezTo>
                      <a:pt x="983" y="1045"/>
                      <a:pt x="989" y="1050"/>
                      <a:pt x="996" y="1050"/>
                    </a:cubicBezTo>
                    <a:cubicBezTo>
                      <a:pt x="1003" y="1050"/>
                      <a:pt x="1009" y="1045"/>
                      <a:pt x="1009" y="1038"/>
                    </a:cubicBezTo>
                    <a:cubicBezTo>
                      <a:pt x="1009" y="1031"/>
                      <a:pt x="1003" y="1025"/>
                      <a:pt x="996" y="1025"/>
                    </a:cubicBezTo>
                    <a:close/>
                    <a:moveTo>
                      <a:pt x="1035" y="1025"/>
                    </a:moveTo>
                    <a:cubicBezTo>
                      <a:pt x="1028" y="1025"/>
                      <a:pt x="1023" y="1031"/>
                      <a:pt x="1023" y="1038"/>
                    </a:cubicBezTo>
                    <a:cubicBezTo>
                      <a:pt x="1023" y="1045"/>
                      <a:pt x="1028" y="1050"/>
                      <a:pt x="1035" y="1050"/>
                    </a:cubicBezTo>
                    <a:cubicBezTo>
                      <a:pt x="1042" y="1050"/>
                      <a:pt x="1048" y="1045"/>
                      <a:pt x="1048" y="1038"/>
                    </a:cubicBezTo>
                    <a:cubicBezTo>
                      <a:pt x="1048" y="1031"/>
                      <a:pt x="1042" y="1025"/>
                      <a:pt x="1035" y="1025"/>
                    </a:cubicBezTo>
                    <a:close/>
                    <a:moveTo>
                      <a:pt x="1075" y="1050"/>
                    </a:moveTo>
                    <a:cubicBezTo>
                      <a:pt x="1082" y="1050"/>
                      <a:pt x="1087" y="1045"/>
                      <a:pt x="1087" y="1038"/>
                    </a:cubicBezTo>
                    <a:cubicBezTo>
                      <a:pt x="1087" y="1031"/>
                      <a:pt x="1082" y="1025"/>
                      <a:pt x="1075" y="1025"/>
                    </a:cubicBezTo>
                    <a:cubicBezTo>
                      <a:pt x="1068" y="1025"/>
                      <a:pt x="1062" y="1031"/>
                      <a:pt x="1062" y="1038"/>
                    </a:cubicBezTo>
                    <a:cubicBezTo>
                      <a:pt x="1062" y="1045"/>
                      <a:pt x="1068" y="1050"/>
                      <a:pt x="1075" y="1050"/>
                    </a:cubicBezTo>
                    <a:close/>
                    <a:moveTo>
                      <a:pt x="1587" y="1025"/>
                    </a:moveTo>
                    <a:cubicBezTo>
                      <a:pt x="1580" y="1025"/>
                      <a:pt x="1574" y="1031"/>
                      <a:pt x="1574" y="1038"/>
                    </a:cubicBezTo>
                    <a:cubicBezTo>
                      <a:pt x="1574" y="1045"/>
                      <a:pt x="1580" y="1050"/>
                      <a:pt x="1587" y="1050"/>
                    </a:cubicBezTo>
                    <a:cubicBezTo>
                      <a:pt x="1594" y="1050"/>
                      <a:pt x="1600" y="1045"/>
                      <a:pt x="1600" y="1038"/>
                    </a:cubicBezTo>
                    <a:cubicBezTo>
                      <a:pt x="1600" y="1031"/>
                      <a:pt x="1594" y="1025"/>
                      <a:pt x="1587" y="1025"/>
                    </a:cubicBezTo>
                    <a:close/>
                    <a:moveTo>
                      <a:pt x="1627" y="1025"/>
                    </a:moveTo>
                    <a:cubicBezTo>
                      <a:pt x="1620" y="1025"/>
                      <a:pt x="1614" y="1031"/>
                      <a:pt x="1614" y="1038"/>
                    </a:cubicBezTo>
                    <a:cubicBezTo>
                      <a:pt x="1614" y="1045"/>
                      <a:pt x="1620" y="1050"/>
                      <a:pt x="1627" y="1050"/>
                    </a:cubicBezTo>
                    <a:cubicBezTo>
                      <a:pt x="1634" y="1050"/>
                      <a:pt x="1639" y="1045"/>
                      <a:pt x="1639" y="1038"/>
                    </a:cubicBezTo>
                    <a:cubicBezTo>
                      <a:pt x="1639" y="1031"/>
                      <a:pt x="1634" y="1025"/>
                      <a:pt x="1627" y="1025"/>
                    </a:cubicBezTo>
                    <a:close/>
                    <a:moveTo>
                      <a:pt x="1666" y="1025"/>
                    </a:moveTo>
                    <a:cubicBezTo>
                      <a:pt x="1659" y="1025"/>
                      <a:pt x="1653" y="1031"/>
                      <a:pt x="1653" y="1038"/>
                    </a:cubicBezTo>
                    <a:cubicBezTo>
                      <a:pt x="1653" y="1045"/>
                      <a:pt x="1659" y="1050"/>
                      <a:pt x="1666" y="1050"/>
                    </a:cubicBezTo>
                    <a:cubicBezTo>
                      <a:pt x="1673" y="1050"/>
                      <a:pt x="1679" y="1045"/>
                      <a:pt x="1679" y="1038"/>
                    </a:cubicBezTo>
                    <a:cubicBezTo>
                      <a:pt x="1679" y="1031"/>
                      <a:pt x="1673" y="1025"/>
                      <a:pt x="1666" y="1025"/>
                    </a:cubicBezTo>
                    <a:close/>
                    <a:moveTo>
                      <a:pt x="1705" y="1025"/>
                    </a:moveTo>
                    <a:cubicBezTo>
                      <a:pt x="1698" y="1025"/>
                      <a:pt x="1693" y="1031"/>
                      <a:pt x="1693" y="1038"/>
                    </a:cubicBezTo>
                    <a:cubicBezTo>
                      <a:pt x="1693" y="1045"/>
                      <a:pt x="1698" y="1050"/>
                      <a:pt x="1705" y="1050"/>
                    </a:cubicBezTo>
                    <a:cubicBezTo>
                      <a:pt x="1713" y="1050"/>
                      <a:pt x="1718" y="1045"/>
                      <a:pt x="1718" y="1038"/>
                    </a:cubicBezTo>
                    <a:cubicBezTo>
                      <a:pt x="1718" y="1031"/>
                      <a:pt x="1713" y="1025"/>
                      <a:pt x="1705" y="1025"/>
                    </a:cubicBezTo>
                    <a:close/>
                    <a:moveTo>
                      <a:pt x="1745" y="1025"/>
                    </a:moveTo>
                    <a:cubicBezTo>
                      <a:pt x="1738" y="1025"/>
                      <a:pt x="1732" y="1031"/>
                      <a:pt x="1732" y="1038"/>
                    </a:cubicBezTo>
                    <a:cubicBezTo>
                      <a:pt x="1732" y="1045"/>
                      <a:pt x="1738" y="1050"/>
                      <a:pt x="1745" y="1050"/>
                    </a:cubicBezTo>
                    <a:cubicBezTo>
                      <a:pt x="1752" y="1050"/>
                      <a:pt x="1758" y="1045"/>
                      <a:pt x="1758" y="1038"/>
                    </a:cubicBezTo>
                    <a:cubicBezTo>
                      <a:pt x="1758" y="1031"/>
                      <a:pt x="1752" y="1025"/>
                      <a:pt x="1745" y="1025"/>
                    </a:cubicBezTo>
                    <a:close/>
                    <a:moveTo>
                      <a:pt x="1784" y="1025"/>
                    </a:moveTo>
                    <a:cubicBezTo>
                      <a:pt x="1777" y="1025"/>
                      <a:pt x="1772" y="1031"/>
                      <a:pt x="1772" y="1038"/>
                    </a:cubicBezTo>
                    <a:cubicBezTo>
                      <a:pt x="1772" y="1045"/>
                      <a:pt x="1777" y="1050"/>
                      <a:pt x="1784" y="1050"/>
                    </a:cubicBezTo>
                    <a:cubicBezTo>
                      <a:pt x="1791" y="1050"/>
                      <a:pt x="1797" y="1045"/>
                      <a:pt x="1797" y="1038"/>
                    </a:cubicBezTo>
                    <a:cubicBezTo>
                      <a:pt x="1797" y="1031"/>
                      <a:pt x="1791" y="1025"/>
                      <a:pt x="1784" y="1025"/>
                    </a:cubicBezTo>
                    <a:close/>
                    <a:moveTo>
                      <a:pt x="1824" y="1050"/>
                    </a:moveTo>
                    <a:cubicBezTo>
                      <a:pt x="1831" y="1050"/>
                      <a:pt x="1836" y="1045"/>
                      <a:pt x="1836" y="1038"/>
                    </a:cubicBezTo>
                    <a:cubicBezTo>
                      <a:pt x="1836" y="1031"/>
                      <a:pt x="1831" y="1025"/>
                      <a:pt x="1824" y="1025"/>
                    </a:cubicBezTo>
                    <a:cubicBezTo>
                      <a:pt x="1817" y="1025"/>
                      <a:pt x="1811" y="1031"/>
                      <a:pt x="1811" y="1038"/>
                    </a:cubicBezTo>
                    <a:cubicBezTo>
                      <a:pt x="1811" y="1045"/>
                      <a:pt x="1817" y="1050"/>
                      <a:pt x="1824" y="1050"/>
                    </a:cubicBezTo>
                    <a:close/>
                    <a:moveTo>
                      <a:pt x="1863" y="1025"/>
                    </a:moveTo>
                    <a:cubicBezTo>
                      <a:pt x="1856" y="1025"/>
                      <a:pt x="1850" y="1031"/>
                      <a:pt x="1850" y="1038"/>
                    </a:cubicBezTo>
                    <a:cubicBezTo>
                      <a:pt x="1850" y="1045"/>
                      <a:pt x="1856" y="1050"/>
                      <a:pt x="1863" y="1050"/>
                    </a:cubicBezTo>
                    <a:cubicBezTo>
                      <a:pt x="1870" y="1050"/>
                      <a:pt x="1876" y="1045"/>
                      <a:pt x="1876" y="1038"/>
                    </a:cubicBezTo>
                    <a:cubicBezTo>
                      <a:pt x="1876" y="1031"/>
                      <a:pt x="1870" y="1025"/>
                      <a:pt x="1863" y="1025"/>
                    </a:cubicBezTo>
                    <a:close/>
                    <a:moveTo>
                      <a:pt x="1903" y="1025"/>
                    </a:moveTo>
                    <a:cubicBezTo>
                      <a:pt x="1896" y="1025"/>
                      <a:pt x="1890" y="1031"/>
                      <a:pt x="1890" y="1038"/>
                    </a:cubicBezTo>
                    <a:cubicBezTo>
                      <a:pt x="1890" y="1045"/>
                      <a:pt x="1896" y="1050"/>
                      <a:pt x="1903" y="1050"/>
                    </a:cubicBezTo>
                    <a:cubicBezTo>
                      <a:pt x="1910" y="1050"/>
                      <a:pt x="1915" y="1045"/>
                      <a:pt x="1915" y="1038"/>
                    </a:cubicBezTo>
                    <a:cubicBezTo>
                      <a:pt x="1915" y="1031"/>
                      <a:pt x="1910" y="1025"/>
                      <a:pt x="1903" y="1025"/>
                    </a:cubicBezTo>
                    <a:close/>
                    <a:moveTo>
                      <a:pt x="1942" y="1050"/>
                    </a:moveTo>
                    <a:cubicBezTo>
                      <a:pt x="1949" y="1050"/>
                      <a:pt x="1955" y="1045"/>
                      <a:pt x="1955" y="1038"/>
                    </a:cubicBezTo>
                    <a:cubicBezTo>
                      <a:pt x="1955" y="1031"/>
                      <a:pt x="1949" y="1025"/>
                      <a:pt x="1942" y="1025"/>
                    </a:cubicBezTo>
                    <a:cubicBezTo>
                      <a:pt x="1935" y="1025"/>
                      <a:pt x="1929" y="1031"/>
                      <a:pt x="1929" y="1038"/>
                    </a:cubicBezTo>
                    <a:cubicBezTo>
                      <a:pt x="1929" y="1045"/>
                      <a:pt x="1935" y="1050"/>
                      <a:pt x="1942" y="1050"/>
                    </a:cubicBezTo>
                    <a:close/>
                    <a:moveTo>
                      <a:pt x="1981" y="1025"/>
                    </a:moveTo>
                    <a:cubicBezTo>
                      <a:pt x="1974" y="1025"/>
                      <a:pt x="1969" y="1031"/>
                      <a:pt x="1969" y="1038"/>
                    </a:cubicBezTo>
                    <a:cubicBezTo>
                      <a:pt x="1969" y="1045"/>
                      <a:pt x="1974" y="1050"/>
                      <a:pt x="1981" y="1050"/>
                    </a:cubicBezTo>
                    <a:cubicBezTo>
                      <a:pt x="1988" y="1050"/>
                      <a:pt x="1994" y="1045"/>
                      <a:pt x="1994" y="1038"/>
                    </a:cubicBezTo>
                    <a:cubicBezTo>
                      <a:pt x="1994" y="1031"/>
                      <a:pt x="1988" y="1025"/>
                      <a:pt x="1981" y="1025"/>
                    </a:cubicBezTo>
                    <a:close/>
                    <a:moveTo>
                      <a:pt x="2021" y="1050"/>
                    </a:moveTo>
                    <a:cubicBezTo>
                      <a:pt x="2028" y="1050"/>
                      <a:pt x="2034" y="1045"/>
                      <a:pt x="2034" y="1038"/>
                    </a:cubicBezTo>
                    <a:cubicBezTo>
                      <a:pt x="2034" y="1031"/>
                      <a:pt x="2028" y="1025"/>
                      <a:pt x="2021" y="1025"/>
                    </a:cubicBezTo>
                    <a:cubicBezTo>
                      <a:pt x="2014" y="1025"/>
                      <a:pt x="2008" y="1031"/>
                      <a:pt x="2008" y="1038"/>
                    </a:cubicBezTo>
                    <a:cubicBezTo>
                      <a:pt x="2008" y="1045"/>
                      <a:pt x="2014" y="1050"/>
                      <a:pt x="2021" y="1050"/>
                    </a:cubicBezTo>
                    <a:close/>
                    <a:moveTo>
                      <a:pt x="2060" y="1050"/>
                    </a:moveTo>
                    <a:cubicBezTo>
                      <a:pt x="2067" y="1050"/>
                      <a:pt x="2073" y="1045"/>
                      <a:pt x="2073" y="1038"/>
                    </a:cubicBezTo>
                    <a:cubicBezTo>
                      <a:pt x="2073" y="1031"/>
                      <a:pt x="2067" y="1025"/>
                      <a:pt x="2060" y="1025"/>
                    </a:cubicBezTo>
                    <a:cubicBezTo>
                      <a:pt x="2053" y="1025"/>
                      <a:pt x="2048" y="1031"/>
                      <a:pt x="2048" y="1038"/>
                    </a:cubicBezTo>
                    <a:cubicBezTo>
                      <a:pt x="2048" y="1045"/>
                      <a:pt x="2053" y="1050"/>
                      <a:pt x="2060" y="1050"/>
                    </a:cubicBezTo>
                    <a:close/>
                    <a:moveTo>
                      <a:pt x="2100" y="1025"/>
                    </a:moveTo>
                    <a:cubicBezTo>
                      <a:pt x="2093" y="1025"/>
                      <a:pt x="2087" y="1031"/>
                      <a:pt x="2087" y="1038"/>
                    </a:cubicBezTo>
                    <a:cubicBezTo>
                      <a:pt x="2087" y="1045"/>
                      <a:pt x="2093" y="1050"/>
                      <a:pt x="2100" y="1050"/>
                    </a:cubicBezTo>
                    <a:cubicBezTo>
                      <a:pt x="2107" y="1050"/>
                      <a:pt x="2112" y="1045"/>
                      <a:pt x="2112" y="1038"/>
                    </a:cubicBezTo>
                    <a:cubicBezTo>
                      <a:pt x="2112" y="1031"/>
                      <a:pt x="2107" y="1025"/>
                      <a:pt x="2100" y="1025"/>
                    </a:cubicBezTo>
                    <a:close/>
                    <a:moveTo>
                      <a:pt x="2139" y="1050"/>
                    </a:moveTo>
                    <a:cubicBezTo>
                      <a:pt x="2146" y="1050"/>
                      <a:pt x="2152" y="1045"/>
                      <a:pt x="2152" y="1038"/>
                    </a:cubicBezTo>
                    <a:cubicBezTo>
                      <a:pt x="2152" y="1031"/>
                      <a:pt x="2146" y="1025"/>
                      <a:pt x="2139" y="1025"/>
                    </a:cubicBezTo>
                    <a:cubicBezTo>
                      <a:pt x="2132" y="1025"/>
                      <a:pt x="2126" y="1031"/>
                      <a:pt x="2126" y="1038"/>
                    </a:cubicBezTo>
                    <a:cubicBezTo>
                      <a:pt x="2126" y="1045"/>
                      <a:pt x="2132" y="1050"/>
                      <a:pt x="2139" y="1050"/>
                    </a:cubicBezTo>
                    <a:close/>
                    <a:moveTo>
                      <a:pt x="2179" y="1050"/>
                    </a:moveTo>
                    <a:cubicBezTo>
                      <a:pt x="2186" y="1050"/>
                      <a:pt x="2191" y="1045"/>
                      <a:pt x="2191" y="1038"/>
                    </a:cubicBezTo>
                    <a:cubicBezTo>
                      <a:pt x="2191" y="1031"/>
                      <a:pt x="2186" y="1025"/>
                      <a:pt x="2179" y="1025"/>
                    </a:cubicBezTo>
                    <a:cubicBezTo>
                      <a:pt x="2172" y="1025"/>
                      <a:pt x="2166" y="1031"/>
                      <a:pt x="2166" y="1038"/>
                    </a:cubicBezTo>
                    <a:cubicBezTo>
                      <a:pt x="2166" y="1045"/>
                      <a:pt x="2172" y="1050"/>
                      <a:pt x="2179" y="1050"/>
                    </a:cubicBezTo>
                    <a:close/>
                    <a:moveTo>
                      <a:pt x="2977" y="1038"/>
                    </a:moveTo>
                    <a:cubicBezTo>
                      <a:pt x="2977" y="1032"/>
                      <a:pt x="2973" y="1028"/>
                      <a:pt x="2967" y="1028"/>
                    </a:cubicBezTo>
                    <a:cubicBezTo>
                      <a:pt x="2962" y="1028"/>
                      <a:pt x="2957" y="1032"/>
                      <a:pt x="2957" y="1038"/>
                    </a:cubicBezTo>
                    <a:cubicBezTo>
                      <a:pt x="2957" y="1043"/>
                      <a:pt x="2962" y="1048"/>
                      <a:pt x="2967" y="1048"/>
                    </a:cubicBezTo>
                    <a:cubicBezTo>
                      <a:pt x="2973" y="1048"/>
                      <a:pt x="2977" y="1043"/>
                      <a:pt x="2977" y="1038"/>
                    </a:cubicBezTo>
                    <a:close/>
                    <a:moveTo>
                      <a:pt x="917" y="1090"/>
                    </a:moveTo>
                    <a:cubicBezTo>
                      <a:pt x="924" y="1090"/>
                      <a:pt x="930" y="1084"/>
                      <a:pt x="930" y="1077"/>
                    </a:cubicBezTo>
                    <a:cubicBezTo>
                      <a:pt x="930" y="1070"/>
                      <a:pt x="924" y="1064"/>
                      <a:pt x="917" y="1064"/>
                    </a:cubicBezTo>
                    <a:cubicBezTo>
                      <a:pt x="910" y="1064"/>
                      <a:pt x="904" y="1070"/>
                      <a:pt x="904" y="1077"/>
                    </a:cubicBezTo>
                    <a:cubicBezTo>
                      <a:pt x="904" y="1084"/>
                      <a:pt x="910" y="1090"/>
                      <a:pt x="917" y="1090"/>
                    </a:cubicBezTo>
                    <a:close/>
                    <a:moveTo>
                      <a:pt x="956" y="1090"/>
                    </a:moveTo>
                    <a:cubicBezTo>
                      <a:pt x="963" y="1090"/>
                      <a:pt x="969" y="1084"/>
                      <a:pt x="969" y="1077"/>
                    </a:cubicBezTo>
                    <a:cubicBezTo>
                      <a:pt x="969" y="1070"/>
                      <a:pt x="963" y="1064"/>
                      <a:pt x="956" y="1064"/>
                    </a:cubicBezTo>
                    <a:cubicBezTo>
                      <a:pt x="949" y="1064"/>
                      <a:pt x="944" y="1070"/>
                      <a:pt x="944" y="1077"/>
                    </a:cubicBezTo>
                    <a:cubicBezTo>
                      <a:pt x="944" y="1084"/>
                      <a:pt x="949" y="1090"/>
                      <a:pt x="956" y="1090"/>
                    </a:cubicBezTo>
                    <a:close/>
                    <a:moveTo>
                      <a:pt x="996" y="1090"/>
                    </a:moveTo>
                    <a:cubicBezTo>
                      <a:pt x="1003" y="1090"/>
                      <a:pt x="1009" y="1084"/>
                      <a:pt x="1009" y="1077"/>
                    </a:cubicBezTo>
                    <a:cubicBezTo>
                      <a:pt x="1009" y="1070"/>
                      <a:pt x="1003" y="1064"/>
                      <a:pt x="996" y="1064"/>
                    </a:cubicBezTo>
                    <a:cubicBezTo>
                      <a:pt x="989" y="1064"/>
                      <a:pt x="983" y="1070"/>
                      <a:pt x="983" y="1077"/>
                    </a:cubicBezTo>
                    <a:cubicBezTo>
                      <a:pt x="983" y="1084"/>
                      <a:pt x="989" y="1090"/>
                      <a:pt x="996" y="1090"/>
                    </a:cubicBezTo>
                    <a:close/>
                    <a:moveTo>
                      <a:pt x="1035" y="1090"/>
                    </a:moveTo>
                    <a:cubicBezTo>
                      <a:pt x="1042" y="1090"/>
                      <a:pt x="1048" y="1084"/>
                      <a:pt x="1048" y="1077"/>
                    </a:cubicBezTo>
                    <a:cubicBezTo>
                      <a:pt x="1048" y="1070"/>
                      <a:pt x="1042" y="1064"/>
                      <a:pt x="1035" y="1064"/>
                    </a:cubicBezTo>
                    <a:cubicBezTo>
                      <a:pt x="1028" y="1064"/>
                      <a:pt x="1023" y="1070"/>
                      <a:pt x="1023" y="1077"/>
                    </a:cubicBezTo>
                    <a:cubicBezTo>
                      <a:pt x="1023" y="1084"/>
                      <a:pt x="1028" y="1090"/>
                      <a:pt x="1035" y="1090"/>
                    </a:cubicBezTo>
                    <a:close/>
                    <a:moveTo>
                      <a:pt x="1075" y="1090"/>
                    </a:moveTo>
                    <a:cubicBezTo>
                      <a:pt x="1082" y="1090"/>
                      <a:pt x="1087" y="1084"/>
                      <a:pt x="1087" y="1077"/>
                    </a:cubicBezTo>
                    <a:cubicBezTo>
                      <a:pt x="1087" y="1070"/>
                      <a:pt x="1082" y="1064"/>
                      <a:pt x="1075" y="1064"/>
                    </a:cubicBezTo>
                    <a:cubicBezTo>
                      <a:pt x="1068" y="1064"/>
                      <a:pt x="1062" y="1070"/>
                      <a:pt x="1062" y="1077"/>
                    </a:cubicBezTo>
                    <a:cubicBezTo>
                      <a:pt x="1062" y="1084"/>
                      <a:pt x="1068" y="1090"/>
                      <a:pt x="1075" y="1090"/>
                    </a:cubicBezTo>
                    <a:close/>
                    <a:moveTo>
                      <a:pt x="1114" y="1090"/>
                    </a:moveTo>
                    <a:cubicBezTo>
                      <a:pt x="1121" y="1090"/>
                      <a:pt x="1127" y="1084"/>
                      <a:pt x="1127" y="1077"/>
                    </a:cubicBezTo>
                    <a:cubicBezTo>
                      <a:pt x="1127" y="1070"/>
                      <a:pt x="1121" y="1064"/>
                      <a:pt x="1114" y="1064"/>
                    </a:cubicBezTo>
                    <a:cubicBezTo>
                      <a:pt x="1107" y="1064"/>
                      <a:pt x="1101" y="1070"/>
                      <a:pt x="1101" y="1077"/>
                    </a:cubicBezTo>
                    <a:cubicBezTo>
                      <a:pt x="1101" y="1084"/>
                      <a:pt x="1107" y="1090"/>
                      <a:pt x="1114" y="1090"/>
                    </a:cubicBezTo>
                    <a:close/>
                    <a:moveTo>
                      <a:pt x="1154" y="1090"/>
                    </a:moveTo>
                    <a:cubicBezTo>
                      <a:pt x="1161" y="1090"/>
                      <a:pt x="1166" y="1084"/>
                      <a:pt x="1166" y="1077"/>
                    </a:cubicBezTo>
                    <a:cubicBezTo>
                      <a:pt x="1166" y="1070"/>
                      <a:pt x="1161" y="1064"/>
                      <a:pt x="1154" y="1064"/>
                    </a:cubicBezTo>
                    <a:cubicBezTo>
                      <a:pt x="1147" y="1064"/>
                      <a:pt x="1141" y="1070"/>
                      <a:pt x="1141" y="1077"/>
                    </a:cubicBezTo>
                    <a:cubicBezTo>
                      <a:pt x="1141" y="1084"/>
                      <a:pt x="1147" y="1090"/>
                      <a:pt x="1154" y="1090"/>
                    </a:cubicBezTo>
                    <a:close/>
                    <a:moveTo>
                      <a:pt x="1627" y="1064"/>
                    </a:moveTo>
                    <a:cubicBezTo>
                      <a:pt x="1620" y="1064"/>
                      <a:pt x="1614" y="1070"/>
                      <a:pt x="1614" y="1077"/>
                    </a:cubicBezTo>
                    <a:cubicBezTo>
                      <a:pt x="1614" y="1084"/>
                      <a:pt x="1620" y="1090"/>
                      <a:pt x="1627" y="1090"/>
                    </a:cubicBezTo>
                    <a:cubicBezTo>
                      <a:pt x="1634" y="1090"/>
                      <a:pt x="1639" y="1084"/>
                      <a:pt x="1639" y="1077"/>
                    </a:cubicBezTo>
                    <a:cubicBezTo>
                      <a:pt x="1639" y="1070"/>
                      <a:pt x="1634" y="1064"/>
                      <a:pt x="1627" y="1064"/>
                    </a:cubicBezTo>
                    <a:close/>
                    <a:moveTo>
                      <a:pt x="1666" y="1064"/>
                    </a:moveTo>
                    <a:cubicBezTo>
                      <a:pt x="1659" y="1064"/>
                      <a:pt x="1653" y="1070"/>
                      <a:pt x="1653" y="1077"/>
                    </a:cubicBezTo>
                    <a:cubicBezTo>
                      <a:pt x="1653" y="1084"/>
                      <a:pt x="1659" y="1090"/>
                      <a:pt x="1666" y="1090"/>
                    </a:cubicBezTo>
                    <a:cubicBezTo>
                      <a:pt x="1673" y="1090"/>
                      <a:pt x="1679" y="1084"/>
                      <a:pt x="1679" y="1077"/>
                    </a:cubicBezTo>
                    <a:cubicBezTo>
                      <a:pt x="1679" y="1070"/>
                      <a:pt x="1673" y="1064"/>
                      <a:pt x="1666" y="1064"/>
                    </a:cubicBezTo>
                    <a:close/>
                    <a:moveTo>
                      <a:pt x="1784" y="1064"/>
                    </a:moveTo>
                    <a:cubicBezTo>
                      <a:pt x="1777" y="1064"/>
                      <a:pt x="1772" y="1070"/>
                      <a:pt x="1772" y="1077"/>
                    </a:cubicBezTo>
                    <a:cubicBezTo>
                      <a:pt x="1772" y="1084"/>
                      <a:pt x="1777" y="1090"/>
                      <a:pt x="1784" y="1090"/>
                    </a:cubicBezTo>
                    <a:cubicBezTo>
                      <a:pt x="1791" y="1090"/>
                      <a:pt x="1797" y="1084"/>
                      <a:pt x="1797" y="1077"/>
                    </a:cubicBezTo>
                    <a:cubicBezTo>
                      <a:pt x="1797" y="1070"/>
                      <a:pt x="1791" y="1064"/>
                      <a:pt x="1784" y="1064"/>
                    </a:cubicBezTo>
                    <a:close/>
                    <a:moveTo>
                      <a:pt x="1824" y="1090"/>
                    </a:moveTo>
                    <a:cubicBezTo>
                      <a:pt x="1831" y="1090"/>
                      <a:pt x="1836" y="1084"/>
                      <a:pt x="1836" y="1077"/>
                    </a:cubicBezTo>
                    <a:cubicBezTo>
                      <a:pt x="1836" y="1070"/>
                      <a:pt x="1831" y="1064"/>
                      <a:pt x="1824" y="1064"/>
                    </a:cubicBezTo>
                    <a:cubicBezTo>
                      <a:pt x="1817" y="1064"/>
                      <a:pt x="1811" y="1070"/>
                      <a:pt x="1811" y="1077"/>
                    </a:cubicBezTo>
                    <a:cubicBezTo>
                      <a:pt x="1811" y="1084"/>
                      <a:pt x="1817" y="1090"/>
                      <a:pt x="1824" y="1090"/>
                    </a:cubicBezTo>
                    <a:close/>
                    <a:moveTo>
                      <a:pt x="1863" y="1090"/>
                    </a:moveTo>
                    <a:cubicBezTo>
                      <a:pt x="1870" y="1090"/>
                      <a:pt x="1876" y="1084"/>
                      <a:pt x="1876" y="1077"/>
                    </a:cubicBezTo>
                    <a:cubicBezTo>
                      <a:pt x="1876" y="1070"/>
                      <a:pt x="1870" y="1064"/>
                      <a:pt x="1863" y="1064"/>
                    </a:cubicBezTo>
                    <a:cubicBezTo>
                      <a:pt x="1856" y="1064"/>
                      <a:pt x="1850" y="1070"/>
                      <a:pt x="1850" y="1077"/>
                    </a:cubicBezTo>
                    <a:cubicBezTo>
                      <a:pt x="1850" y="1084"/>
                      <a:pt x="1856" y="1090"/>
                      <a:pt x="1863" y="1090"/>
                    </a:cubicBezTo>
                    <a:close/>
                    <a:moveTo>
                      <a:pt x="1903" y="1090"/>
                    </a:moveTo>
                    <a:cubicBezTo>
                      <a:pt x="1910" y="1090"/>
                      <a:pt x="1915" y="1084"/>
                      <a:pt x="1915" y="1077"/>
                    </a:cubicBezTo>
                    <a:cubicBezTo>
                      <a:pt x="1915" y="1070"/>
                      <a:pt x="1910" y="1064"/>
                      <a:pt x="1903" y="1064"/>
                    </a:cubicBezTo>
                    <a:cubicBezTo>
                      <a:pt x="1896" y="1064"/>
                      <a:pt x="1890" y="1070"/>
                      <a:pt x="1890" y="1077"/>
                    </a:cubicBezTo>
                    <a:cubicBezTo>
                      <a:pt x="1890" y="1084"/>
                      <a:pt x="1896" y="1090"/>
                      <a:pt x="1903" y="1090"/>
                    </a:cubicBezTo>
                    <a:close/>
                    <a:moveTo>
                      <a:pt x="1942" y="1090"/>
                    </a:moveTo>
                    <a:cubicBezTo>
                      <a:pt x="1949" y="1090"/>
                      <a:pt x="1955" y="1084"/>
                      <a:pt x="1955" y="1077"/>
                    </a:cubicBezTo>
                    <a:cubicBezTo>
                      <a:pt x="1955" y="1070"/>
                      <a:pt x="1949" y="1064"/>
                      <a:pt x="1942" y="1064"/>
                    </a:cubicBezTo>
                    <a:cubicBezTo>
                      <a:pt x="1935" y="1064"/>
                      <a:pt x="1929" y="1070"/>
                      <a:pt x="1929" y="1077"/>
                    </a:cubicBezTo>
                    <a:cubicBezTo>
                      <a:pt x="1929" y="1084"/>
                      <a:pt x="1935" y="1090"/>
                      <a:pt x="1942" y="1090"/>
                    </a:cubicBezTo>
                    <a:close/>
                    <a:moveTo>
                      <a:pt x="1981" y="1090"/>
                    </a:moveTo>
                    <a:cubicBezTo>
                      <a:pt x="1988" y="1090"/>
                      <a:pt x="1994" y="1084"/>
                      <a:pt x="1994" y="1077"/>
                    </a:cubicBezTo>
                    <a:cubicBezTo>
                      <a:pt x="1994" y="1070"/>
                      <a:pt x="1988" y="1064"/>
                      <a:pt x="1981" y="1064"/>
                    </a:cubicBezTo>
                    <a:cubicBezTo>
                      <a:pt x="1974" y="1064"/>
                      <a:pt x="1969" y="1070"/>
                      <a:pt x="1969" y="1077"/>
                    </a:cubicBezTo>
                    <a:cubicBezTo>
                      <a:pt x="1969" y="1084"/>
                      <a:pt x="1974" y="1090"/>
                      <a:pt x="1981" y="1090"/>
                    </a:cubicBezTo>
                    <a:close/>
                    <a:moveTo>
                      <a:pt x="2008" y="1077"/>
                    </a:moveTo>
                    <a:cubicBezTo>
                      <a:pt x="2008" y="1084"/>
                      <a:pt x="2014" y="1090"/>
                      <a:pt x="2021" y="1090"/>
                    </a:cubicBezTo>
                    <a:cubicBezTo>
                      <a:pt x="2028" y="1090"/>
                      <a:pt x="2034" y="1084"/>
                      <a:pt x="2034" y="1077"/>
                    </a:cubicBezTo>
                    <a:cubicBezTo>
                      <a:pt x="2034" y="1070"/>
                      <a:pt x="2028" y="1064"/>
                      <a:pt x="2021" y="1064"/>
                    </a:cubicBezTo>
                    <a:cubicBezTo>
                      <a:pt x="2014" y="1064"/>
                      <a:pt x="2008" y="1070"/>
                      <a:pt x="2008" y="1077"/>
                    </a:cubicBezTo>
                    <a:close/>
                    <a:moveTo>
                      <a:pt x="2060" y="1090"/>
                    </a:moveTo>
                    <a:cubicBezTo>
                      <a:pt x="2067" y="1090"/>
                      <a:pt x="2073" y="1084"/>
                      <a:pt x="2073" y="1077"/>
                    </a:cubicBezTo>
                    <a:cubicBezTo>
                      <a:pt x="2073" y="1070"/>
                      <a:pt x="2067" y="1064"/>
                      <a:pt x="2060" y="1064"/>
                    </a:cubicBezTo>
                    <a:cubicBezTo>
                      <a:pt x="2053" y="1064"/>
                      <a:pt x="2048" y="1070"/>
                      <a:pt x="2048" y="1077"/>
                    </a:cubicBezTo>
                    <a:cubicBezTo>
                      <a:pt x="2048" y="1084"/>
                      <a:pt x="2053" y="1090"/>
                      <a:pt x="2060" y="1090"/>
                    </a:cubicBezTo>
                    <a:close/>
                    <a:moveTo>
                      <a:pt x="2100" y="1090"/>
                    </a:moveTo>
                    <a:cubicBezTo>
                      <a:pt x="2107" y="1090"/>
                      <a:pt x="2112" y="1084"/>
                      <a:pt x="2112" y="1077"/>
                    </a:cubicBezTo>
                    <a:cubicBezTo>
                      <a:pt x="2112" y="1070"/>
                      <a:pt x="2107" y="1064"/>
                      <a:pt x="2100" y="1064"/>
                    </a:cubicBezTo>
                    <a:cubicBezTo>
                      <a:pt x="2093" y="1064"/>
                      <a:pt x="2087" y="1070"/>
                      <a:pt x="2087" y="1077"/>
                    </a:cubicBezTo>
                    <a:cubicBezTo>
                      <a:pt x="2087" y="1084"/>
                      <a:pt x="2093" y="1090"/>
                      <a:pt x="2100" y="1090"/>
                    </a:cubicBezTo>
                    <a:close/>
                    <a:moveTo>
                      <a:pt x="2139" y="1090"/>
                    </a:moveTo>
                    <a:cubicBezTo>
                      <a:pt x="2146" y="1090"/>
                      <a:pt x="2152" y="1084"/>
                      <a:pt x="2152" y="1077"/>
                    </a:cubicBezTo>
                    <a:cubicBezTo>
                      <a:pt x="2152" y="1070"/>
                      <a:pt x="2146" y="1064"/>
                      <a:pt x="2139" y="1064"/>
                    </a:cubicBezTo>
                    <a:cubicBezTo>
                      <a:pt x="2132" y="1064"/>
                      <a:pt x="2126" y="1070"/>
                      <a:pt x="2126" y="1077"/>
                    </a:cubicBezTo>
                    <a:cubicBezTo>
                      <a:pt x="2126" y="1084"/>
                      <a:pt x="2132" y="1090"/>
                      <a:pt x="2139" y="1090"/>
                    </a:cubicBezTo>
                    <a:close/>
                    <a:moveTo>
                      <a:pt x="2179" y="1064"/>
                    </a:moveTo>
                    <a:cubicBezTo>
                      <a:pt x="2172" y="1064"/>
                      <a:pt x="2166" y="1070"/>
                      <a:pt x="2166" y="1077"/>
                    </a:cubicBezTo>
                    <a:cubicBezTo>
                      <a:pt x="2166" y="1084"/>
                      <a:pt x="2172" y="1090"/>
                      <a:pt x="2179" y="1090"/>
                    </a:cubicBezTo>
                    <a:cubicBezTo>
                      <a:pt x="2186" y="1090"/>
                      <a:pt x="2191" y="1084"/>
                      <a:pt x="2191" y="1077"/>
                    </a:cubicBezTo>
                    <a:cubicBezTo>
                      <a:pt x="2191" y="1070"/>
                      <a:pt x="2186" y="1064"/>
                      <a:pt x="2179" y="1064"/>
                    </a:cubicBezTo>
                    <a:close/>
                    <a:moveTo>
                      <a:pt x="2730" y="1064"/>
                    </a:moveTo>
                    <a:cubicBezTo>
                      <a:pt x="2723" y="1064"/>
                      <a:pt x="2718" y="1070"/>
                      <a:pt x="2718" y="1077"/>
                    </a:cubicBezTo>
                    <a:cubicBezTo>
                      <a:pt x="2718" y="1084"/>
                      <a:pt x="2723" y="1090"/>
                      <a:pt x="2730" y="1090"/>
                    </a:cubicBezTo>
                    <a:cubicBezTo>
                      <a:pt x="2738" y="1090"/>
                      <a:pt x="2743" y="1084"/>
                      <a:pt x="2743" y="1077"/>
                    </a:cubicBezTo>
                    <a:cubicBezTo>
                      <a:pt x="2743" y="1070"/>
                      <a:pt x="2738" y="1064"/>
                      <a:pt x="2730" y="1064"/>
                    </a:cubicBezTo>
                    <a:close/>
                    <a:moveTo>
                      <a:pt x="2888" y="1090"/>
                    </a:moveTo>
                    <a:cubicBezTo>
                      <a:pt x="2895" y="1090"/>
                      <a:pt x="2901" y="1084"/>
                      <a:pt x="2901" y="1077"/>
                    </a:cubicBezTo>
                    <a:cubicBezTo>
                      <a:pt x="2901" y="1070"/>
                      <a:pt x="2895" y="1064"/>
                      <a:pt x="2888" y="1064"/>
                    </a:cubicBezTo>
                    <a:cubicBezTo>
                      <a:pt x="2881" y="1064"/>
                      <a:pt x="2875" y="1070"/>
                      <a:pt x="2875" y="1077"/>
                    </a:cubicBezTo>
                    <a:cubicBezTo>
                      <a:pt x="2875" y="1084"/>
                      <a:pt x="2881" y="1090"/>
                      <a:pt x="2888" y="1090"/>
                    </a:cubicBezTo>
                    <a:close/>
                    <a:moveTo>
                      <a:pt x="917" y="1129"/>
                    </a:moveTo>
                    <a:cubicBezTo>
                      <a:pt x="924" y="1129"/>
                      <a:pt x="930" y="1124"/>
                      <a:pt x="930" y="1117"/>
                    </a:cubicBezTo>
                    <a:cubicBezTo>
                      <a:pt x="930" y="1110"/>
                      <a:pt x="924" y="1104"/>
                      <a:pt x="917" y="1104"/>
                    </a:cubicBezTo>
                    <a:cubicBezTo>
                      <a:pt x="910" y="1104"/>
                      <a:pt x="904" y="1110"/>
                      <a:pt x="904" y="1117"/>
                    </a:cubicBezTo>
                    <a:cubicBezTo>
                      <a:pt x="904" y="1124"/>
                      <a:pt x="910" y="1129"/>
                      <a:pt x="917" y="1129"/>
                    </a:cubicBezTo>
                    <a:close/>
                    <a:moveTo>
                      <a:pt x="956" y="1129"/>
                    </a:moveTo>
                    <a:cubicBezTo>
                      <a:pt x="963" y="1129"/>
                      <a:pt x="969" y="1124"/>
                      <a:pt x="969" y="1117"/>
                    </a:cubicBezTo>
                    <a:cubicBezTo>
                      <a:pt x="969" y="1110"/>
                      <a:pt x="963" y="1104"/>
                      <a:pt x="956" y="1104"/>
                    </a:cubicBezTo>
                    <a:cubicBezTo>
                      <a:pt x="949" y="1104"/>
                      <a:pt x="944" y="1110"/>
                      <a:pt x="944" y="1117"/>
                    </a:cubicBezTo>
                    <a:cubicBezTo>
                      <a:pt x="944" y="1124"/>
                      <a:pt x="949" y="1129"/>
                      <a:pt x="956" y="1129"/>
                    </a:cubicBezTo>
                    <a:close/>
                    <a:moveTo>
                      <a:pt x="996" y="1129"/>
                    </a:moveTo>
                    <a:cubicBezTo>
                      <a:pt x="1003" y="1129"/>
                      <a:pt x="1009" y="1124"/>
                      <a:pt x="1009" y="1117"/>
                    </a:cubicBezTo>
                    <a:cubicBezTo>
                      <a:pt x="1009" y="1110"/>
                      <a:pt x="1003" y="1104"/>
                      <a:pt x="996" y="1104"/>
                    </a:cubicBezTo>
                    <a:cubicBezTo>
                      <a:pt x="989" y="1104"/>
                      <a:pt x="983" y="1110"/>
                      <a:pt x="983" y="1117"/>
                    </a:cubicBezTo>
                    <a:cubicBezTo>
                      <a:pt x="983" y="1124"/>
                      <a:pt x="989" y="1129"/>
                      <a:pt x="996" y="1129"/>
                    </a:cubicBezTo>
                    <a:close/>
                    <a:moveTo>
                      <a:pt x="1035" y="1129"/>
                    </a:moveTo>
                    <a:cubicBezTo>
                      <a:pt x="1042" y="1129"/>
                      <a:pt x="1048" y="1124"/>
                      <a:pt x="1048" y="1117"/>
                    </a:cubicBezTo>
                    <a:cubicBezTo>
                      <a:pt x="1048" y="1110"/>
                      <a:pt x="1042" y="1104"/>
                      <a:pt x="1035" y="1104"/>
                    </a:cubicBezTo>
                    <a:cubicBezTo>
                      <a:pt x="1028" y="1104"/>
                      <a:pt x="1023" y="1110"/>
                      <a:pt x="1023" y="1117"/>
                    </a:cubicBezTo>
                    <a:cubicBezTo>
                      <a:pt x="1023" y="1124"/>
                      <a:pt x="1028" y="1129"/>
                      <a:pt x="1035" y="1129"/>
                    </a:cubicBezTo>
                    <a:close/>
                    <a:moveTo>
                      <a:pt x="1075" y="1129"/>
                    </a:moveTo>
                    <a:cubicBezTo>
                      <a:pt x="1082" y="1129"/>
                      <a:pt x="1087" y="1124"/>
                      <a:pt x="1087" y="1117"/>
                    </a:cubicBezTo>
                    <a:cubicBezTo>
                      <a:pt x="1087" y="1110"/>
                      <a:pt x="1082" y="1104"/>
                      <a:pt x="1075" y="1104"/>
                    </a:cubicBezTo>
                    <a:cubicBezTo>
                      <a:pt x="1068" y="1104"/>
                      <a:pt x="1062" y="1110"/>
                      <a:pt x="1062" y="1117"/>
                    </a:cubicBezTo>
                    <a:cubicBezTo>
                      <a:pt x="1062" y="1124"/>
                      <a:pt x="1068" y="1129"/>
                      <a:pt x="1075" y="1129"/>
                    </a:cubicBezTo>
                    <a:close/>
                    <a:moveTo>
                      <a:pt x="1114" y="1129"/>
                    </a:moveTo>
                    <a:cubicBezTo>
                      <a:pt x="1121" y="1129"/>
                      <a:pt x="1127" y="1124"/>
                      <a:pt x="1127" y="1117"/>
                    </a:cubicBezTo>
                    <a:cubicBezTo>
                      <a:pt x="1127" y="1110"/>
                      <a:pt x="1121" y="1104"/>
                      <a:pt x="1114" y="1104"/>
                    </a:cubicBezTo>
                    <a:cubicBezTo>
                      <a:pt x="1107" y="1104"/>
                      <a:pt x="1101" y="1110"/>
                      <a:pt x="1101" y="1117"/>
                    </a:cubicBezTo>
                    <a:cubicBezTo>
                      <a:pt x="1101" y="1124"/>
                      <a:pt x="1107" y="1129"/>
                      <a:pt x="1114" y="1129"/>
                    </a:cubicBezTo>
                    <a:close/>
                    <a:moveTo>
                      <a:pt x="1154" y="1129"/>
                    </a:moveTo>
                    <a:cubicBezTo>
                      <a:pt x="1161" y="1129"/>
                      <a:pt x="1166" y="1124"/>
                      <a:pt x="1166" y="1117"/>
                    </a:cubicBezTo>
                    <a:cubicBezTo>
                      <a:pt x="1166" y="1110"/>
                      <a:pt x="1161" y="1104"/>
                      <a:pt x="1154" y="1104"/>
                    </a:cubicBezTo>
                    <a:cubicBezTo>
                      <a:pt x="1146" y="1104"/>
                      <a:pt x="1141" y="1110"/>
                      <a:pt x="1141" y="1117"/>
                    </a:cubicBezTo>
                    <a:cubicBezTo>
                      <a:pt x="1141" y="1124"/>
                      <a:pt x="1146" y="1129"/>
                      <a:pt x="1154" y="1129"/>
                    </a:cubicBezTo>
                    <a:close/>
                    <a:moveTo>
                      <a:pt x="1824" y="1104"/>
                    </a:moveTo>
                    <a:cubicBezTo>
                      <a:pt x="1817" y="1104"/>
                      <a:pt x="1811" y="1110"/>
                      <a:pt x="1811" y="1117"/>
                    </a:cubicBezTo>
                    <a:cubicBezTo>
                      <a:pt x="1811" y="1124"/>
                      <a:pt x="1817" y="1129"/>
                      <a:pt x="1824" y="1129"/>
                    </a:cubicBezTo>
                    <a:cubicBezTo>
                      <a:pt x="1831" y="1129"/>
                      <a:pt x="1836" y="1124"/>
                      <a:pt x="1836" y="1117"/>
                    </a:cubicBezTo>
                    <a:cubicBezTo>
                      <a:pt x="1836" y="1110"/>
                      <a:pt x="1831" y="1104"/>
                      <a:pt x="1824" y="1104"/>
                    </a:cubicBezTo>
                    <a:close/>
                    <a:moveTo>
                      <a:pt x="1863" y="1104"/>
                    </a:moveTo>
                    <a:cubicBezTo>
                      <a:pt x="1856" y="1104"/>
                      <a:pt x="1850" y="1110"/>
                      <a:pt x="1850" y="1117"/>
                    </a:cubicBezTo>
                    <a:cubicBezTo>
                      <a:pt x="1850" y="1124"/>
                      <a:pt x="1856" y="1129"/>
                      <a:pt x="1863" y="1129"/>
                    </a:cubicBezTo>
                    <a:cubicBezTo>
                      <a:pt x="1870" y="1129"/>
                      <a:pt x="1876" y="1124"/>
                      <a:pt x="1876" y="1117"/>
                    </a:cubicBezTo>
                    <a:cubicBezTo>
                      <a:pt x="1876" y="1110"/>
                      <a:pt x="1870" y="1104"/>
                      <a:pt x="1863" y="1104"/>
                    </a:cubicBezTo>
                    <a:close/>
                    <a:moveTo>
                      <a:pt x="1903" y="1104"/>
                    </a:moveTo>
                    <a:cubicBezTo>
                      <a:pt x="1896" y="1104"/>
                      <a:pt x="1890" y="1110"/>
                      <a:pt x="1890" y="1117"/>
                    </a:cubicBezTo>
                    <a:cubicBezTo>
                      <a:pt x="1890" y="1124"/>
                      <a:pt x="1896" y="1129"/>
                      <a:pt x="1903" y="1129"/>
                    </a:cubicBezTo>
                    <a:cubicBezTo>
                      <a:pt x="1910" y="1129"/>
                      <a:pt x="1915" y="1124"/>
                      <a:pt x="1915" y="1117"/>
                    </a:cubicBezTo>
                    <a:cubicBezTo>
                      <a:pt x="1915" y="1110"/>
                      <a:pt x="1910" y="1104"/>
                      <a:pt x="1903" y="1104"/>
                    </a:cubicBezTo>
                    <a:close/>
                    <a:moveTo>
                      <a:pt x="1942" y="1129"/>
                    </a:moveTo>
                    <a:cubicBezTo>
                      <a:pt x="1949" y="1129"/>
                      <a:pt x="1955" y="1124"/>
                      <a:pt x="1955" y="1117"/>
                    </a:cubicBezTo>
                    <a:cubicBezTo>
                      <a:pt x="1955" y="1110"/>
                      <a:pt x="1949" y="1104"/>
                      <a:pt x="1942" y="1104"/>
                    </a:cubicBezTo>
                    <a:cubicBezTo>
                      <a:pt x="1935" y="1104"/>
                      <a:pt x="1929" y="1110"/>
                      <a:pt x="1929" y="1117"/>
                    </a:cubicBezTo>
                    <a:cubicBezTo>
                      <a:pt x="1929" y="1124"/>
                      <a:pt x="1935" y="1129"/>
                      <a:pt x="1942" y="1129"/>
                    </a:cubicBezTo>
                    <a:close/>
                    <a:moveTo>
                      <a:pt x="1981" y="1104"/>
                    </a:moveTo>
                    <a:cubicBezTo>
                      <a:pt x="1974" y="1104"/>
                      <a:pt x="1969" y="1110"/>
                      <a:pt x="1969" y="1117"/>
                    </a:cubicBezTo>
                    <a:cubicBezTo>
                      <a:pt x="1969" y="1124"/>
                      <a:pt x="1974" y="1129"/>
                      <a:pt x="1981" y="1129"/>
                    </a:cubicBezTo>
                    <a:cubicBezTo>
                      <a:pt x="1988" y="1129"/>
                      <a:pt x="1994" y="1124"/>
                      <a:pt x="1994" y="1117"/>
                    </a:cubicBezTo>
                    <a:cubicBezTo>
                      <a:pt x="1994" y="1110"/>
                      <a:pt x="1988" y="1104"/>
                      <a:pt x="1981" y="1104"/>
                    </a:cubicBezTo>
                    <a:close/>
                    <a:moveTo>
                      <a:pt x="2021" y="1129"/>
                    </a:moveTo>
                    <a:cubicBezTo>
                      <a:pt x="2028" y="1129"/>
                      <a:pt x="2034" y="1124"/>
                      <a:pt x="2034" y="1117"/>
                    </a:cubicBezTo>
                    <a:cubicBezTo>
                      <a:pt x="2034" y="1110"/>
                      <a:pt x="2028" y="1104"/>
                      <a:pt x="2021" y="1104"/>
                    </a:cubicBezTo>
                    <a:cubicBezTo>
                      <a:pt x="2014" y="1104"/>
                      <a:pt x="2008" y="1110"/>
                      <a:pt x="2008" y="1117"/>
                    </a:cubicBezTo>
                    <a:cubicBezTo>
                      <a:pt x="2008" y="1124"/>
                      <a:pt x="2014" y="1129"/>
                      <a:pt x="2021" y="1129"/>
                    </a:cubicBezTo>
                    <a:close/>
                    <a:moveTo>
                      <a:pt x="2060" y="1129"/>
                    </a:moveTo>
                    <a:cubicBezTo>
                      <a:pt x="2067" y="1129"/>
                      <a:pt x="2073" y="1124"/>
                      <a:pt x="2073" y="1117"/>
                    </a:cubicBezTo>
                    <a:cubicBezTo>
                      <a:pt x="2073" y="1110"/>
                      <a:pt x="2067" y="1104"/>
                      <a:pt x="2060" y="1104"/>
                    </a:cubicBezTo>
                    <a:cubicBezTo>
                      <a:pt x="2053" y="1104"/>
                      <a:pt x="2048" y="1110"/>
                      <a:pt x="2048" y="1117"/>
                    </a:cubicBezTo>
                    <a:cubicBezTo>
                      <a:pt x="2048" y="1124"/>
                      <a:pt x="2053" y="1129"/>
                      <a:pt x="2060" y="1129"/>
                    </a:cubicBezTo>
                    <a:close/>
                    <a:moveTo>
                      <a:pt x="2100" y="1129"/>
                    </a:moveTo>
                    <a:cubicBezTo>
                      <a:pt x="2107" y="1129"/>
                      <a:pt x="2112" y="1124"/>
                      <a:pt x="2112" y="1117"/>
                    </a:cubicBezTo>
                    <a:cubicBezTo>
                      <a:pt x="2112" y="1110"/>
                      <a:pt x="2107" y="1104"/>
                      <a:pt x="2100" y="1104"/>
                    </a:cubicBezTo>
                    <a:cubicBezTo>
                      <a:pt x="2093" y="1104"/>
                      <a:pt x="2087" y="1110"/>
                      <a:pt x="2087" y="1117"/>
                    </a:cubicBezTo>
                    <a:cubicBezTo>
                      <a:pt x="2087" y="1124"/>
                      <a:pt x="2093" y="1129"/>
                      <a:pt x="2100" y="1129"/>
                    </a:cubicBezTo>
                    <a:close/>
                    <a:moveTo>
                      <a:pt x="2139" y="1129"/>
                    </a:moveTo>
                    <a:cubicBezTo>
                      <a:pt x="2146" y="1129"/>
                      <a:pt x="2152" y="1124"/>
                      <a:pt x="2152" y="1117"/>
                    </a:cubicBezTo>
                    <a:cubicBezTo>
                      <a:pt x="2152" y="1110"/>
                      <a:pt x="2146" y="1104"/>
                      <a:pt x="2139" y="1104"/>
                    </a:cubicBezTo>
                    <a:cubicBezTo>
                      <a:pt x="2132" y="1104"/>
                      <a:pt x="2126" y="1110"/>
                      <a:pt x="2126" y="1117"/>
                    </a:cubicBezTo>
                    <a:cubicBezTo>
                      <a:pt x="2126" y="1124"/>
                      <a:pt x="2132" y="1129"/>
                      <a:pt x="2139" y="1129"/>
                    </a:cubicBezTo>
                    <a:close/>
                    <a:moveTo>
                      <a:pt x="2730" y="1104"/>
                    </a:moveTo>
                    <a:cubicBezTo>
                      <a:pt x="2723" y="1104"/>
                      <a:pt x="2718" y="1110"/>
                      <a:pt x="2718" y="1117"/>
                    </a:cubicBezTo>
                    <a:cubicBezTo>
                      <a:pt x="2718" y="1124"/>
                      <a:pt x="2723" y="1129"/>
                      <a:pt x="2730" y="1129"/>
                    </a:cubicBezTo>
                    <a:cubicBezTo>
                      <a:pt x="2738" y="1129"/>
                      <a:pt x="2743" y="1124"/>
                      <a:pt x="2743" y="1117"/>
                    </a:cubicBezTo>
                    <a:cubicBezTo>
                      <a:pt x="2743" y="1110"/>
                      <a:pt x="2738" y="1104"/>
                      <a:pt x="2730" y="1104"/>
                    </a:cubicBezTo>
                    <a:close/>
                    <a:moveTo>
                      <a:pt x="2809" y="1104"/>
                    </a:moveTo>
                    <a:cubicBezTo>
                      <a:pt x="2802" y="1104"/>
                      <a:pt x="2797" y="1110"/>
                      <a:pt x="2797" y="1117"/>
                    </a:cubicBezTo>
                    <a:cubicBezTo>
                      <a:pt x="2797" y="1124"/>
                      <a:pt x="2802" y="1129"/>
                      <a:pt x="2809" y="1129"/>
                    </a:cubicBezTo>
                    <a:cubicBezTo>
                      <a:pt x="2816" y="1129"/>
                      <a:pt x="2822" y="1124"/>
                      <a:pt x="2822" y="1117"/>
                    </a:cubicBezTo>
                    <a:cubicBezTo>
                      <a:pt x="2822" y="1110"/>
                      <a:pt x="2816" y="1104"/>
                      <a:pt x="2809" y="1104"/>
                    </a:cubicBezTo>
                    <a:close/>
                    <a:moveTo>
                      <a:pt x="2849" y="1104"/>
                    </a:moveTo>
                    <a:cubicBezTo>
                      <a:pt x="2842" y="1104"/>
                      <a:pt x="2836" y="1110"/>
                      <a:pt x="2836" y="1117"/>
                    </a:cubicBezTo>
                    <a:cubicBezTo>
                      <a:pt x="2836" y="1124"/>
                      <a:pt x="2842" y="1129"/>
                      <a:pt x="2849" y="1129"/>
                    </a:cubicBezTo>
                    <a:cubicBezTo>
                      <a:pt x="2856" y="1129"/>
                      <a:pt x="2862" y="1124"/>
                      <a:pt x="2862" y="1117"/>
                    </a:cubicBezTo>
                    <a:cubicBezTo>
                      <a:pt x="2862" y="1110"/>
                      <a:pt x="2856" y="1104"/>
                      <a:pt x="2849" y="1104"/>
                    </a:cubicBezTo>
                    <a:close/>
                    <a:moveTo>
                      <a:pt x="2888" y="1129"/>
                    </a:moveTo>
                    <a:cubicBezTo>
                      <a:pt x="2895" y="1129"/>
                      <a:pt x="2901" y="1124"/>
                      <a:pt x="2901" y="1117"/>
                    </a:cubicBezTo>
                    <a:cubicBezTo>
                      <a:pt x="2901" y="1110"/>
                      <a:pt x="2895" y="1104"/>
                      <a:pt x="2888" y="1104"/>
                    </a:cubicBezTo>
                    <a:cubicBezTo>
                      <a:pt x="2881" y="1104"/>
                      <a:pt x="2875" y="1110"/>
                      <a:pt x="2875" y="1117"/>
                    </a:cubicBezTo>
                    <a:cubicBezTo>
                      <a:pt x="2875" y="1124"/>
                      <a:pt x="2881" y="1129"/>
                      <a:pt x="2888" y="1129"/>
                    </a:cubicBezTo>
                    <a:close/>
                    <a:moveTo>
                      <a:pt x="2919" y="1117"/>
                    </a:moveTo>
                    <a:cubicBezTo>
                      <a:pt x="2919" y="1121"/>
                      <a:pt x="2923" y="1125"/>
                      <a:pt x="2928" y="1125"/>
                    </a:cubicBezTo>
                    <a:cubicBezTo>
                      <a:pt x="2932" y="1125"/>
                      <a:pt x="2936" y="1121"/>
                      <a:pt x="2936" y="1117"/>
                    </a:cubicBezTo>
                    <a:cubicBezTo>
                      <a:pt x="2936" y="1112"/>
                      <a:pt x="2932" y="1108"/>
                      <a:pt x="2928" y="1108"/>
                    </a:cubicBezTo>
                    <a:cubicBezTo>
                      <a:pt x="2923" y="1108"/>
                      <a:pt x="2919" y="1112"/>
                      <a:pt x="2919" y="1117"/>
                    </a:cubicBezTo>
                    <a:close/>
                    <a:moveTo>
                      <a:pt x="882" y="1156"/>
                    </a:moveTo>
                    <a:cubicBezTo>
                      <a:pt x="882" y="1154"/>
                      <a:pt x="880" y="1152"/>
                      <a:pt x="878" y="1152"/>
                    </a:cubicBezTo>
                    <a:cubicBezTo>
                      <a:pt x="875" y="1152"/>
                      <a:pt x="873" y="1154"/>
                      <a:pt x="873" y="1156"/>
                    </a:cubicBezTo>
                    <a:cubicBezTo>
                      <a:pt x="873" y="1158"/>
                      <a:pt x="875" y="1160"/>
                      <a:pt x="878" y="1160"/>
                    </a:cubicBezTo>
                    <a:cubicBezTo>
                      <a:pt x="880" y="1160"/>
                      <a:pt x="882" y="1158"/>
                      <a:pt x="882" y="1156"/>
                    </a:cubicBezTo>
                    <a:close/>
                    <a:moveTo>
                      <a:pt x="917" y="1169"/>
                    </a:moveTo>
                    <a:cubicBezTo>
                      <a:pt x="924" y="1169"/>
                      <a:pt x="930" y="1163"/>
                      <a:pt x="930" y="1156"/>
                    </a:cubicBezTo>
                    <a:cubicBezTo>
                      <a:pt x="930" y="1149"/>
                      <a:pt x="924" y="1143"/>
                      <a:pt x="917" y="1143"/>
                    </a:cubicBezTo>
                    <a:cubicBezTo>
                      <a:pt x="910" y="1143"/>
                      <a:pt x="904" y="1149"/>
                      <a:pt x="904" y="1156"/>
                    </a:cubicBezTo>
                    <a:cubicBezTo>
                      <a:pt x="904" y="1163"/>
                      <a:pt x="910" y="1169"/>
                      <a:pt x="917" y="1169"/>
                    </a:cubicBezTo>
                    <a:close/>
                    <a:moveTo>
                      <a:pt x="956" y="1169"/>
                    </a:moveTo>
                    <a:cubicBezTo>
                      <a:pt x="963" y="1169"/>
                      <a:pt x="969" y="1163"/>
                      <a:pt x="969" y="1156"/>
                    </a:cubicBezTo>
                    <a:cubicBezTo>
                      <a:pt x="969" y="1149"/>
                      <a:pt x="963" y="1143"/>
                      <a:pt x="956" y="1143"/>
                    </a:cubicBezTo>
                    <a:cubicBezTo>
                      <a:pt x="949" y="1143"/>
                      <a:pt x="944" y="1149"/>
                      <a:pt x="944" y="1156"/>
                    </a:cubicBezTo>
                    <a:cubicBezTo>
                      <a:pt x="944" y="1163"/>
                      <a:pt x="949" y="1169"/>
                      <a:pt x="956" y="1169"/>
                    </a:cubicBezTo>
                    <a:close/>
                    <a:moveTo>
                      <a:pt x="996" y="1169"/>
                    </a:moveTo>
                    <a:cubicBezTo>
                      <a:pt x="1003" y="1169"/>
                      <a:pt x="1009" y="1163"/>
                      <a:pt x="1009" y="1156"/>
                    </a:cubicBezTo>
                    <a:cubicBezTo>
                      <a:pt x="1009" y="1149"/>
                      <a:pt x="1003" y="1143"/>
                      <a:pt x="996" y="1143"/>
                    </a:cubicBezTo>
                    <a:cubicBezTo>
                      <a:pt x="989" y="1143"/>
                      <a:pt x="983" y="1149"/>
                      <a:pt x="983" y="1156"/>
                    </a:cubicBezTo>
                    <a:cubicBezTo>
                      <a:pt x="983" y="1163"/>
                      <a:pt x="989" y="1169"/>
                      <a:pt x="996" y="1169"/>
                    </a:cubicBezTo>
                    <a:close/>
                    <a:moveTo>
                      <a:pt x="1035" y="1169"/>
                    </a:moveTo>
                    <a:cubicBezTo>
                      <a:pt x="1042" y="1169"/>
                      <a:pt x="1048" y="1163"/>
                      <a:pt x="1048" y="1156"/>
                    </a:cubicBezTo>
                    <a:cubicBezTo>
                      <a:pt x="1048" y="1149"/>
                      <a:pt x="1042" y="1143"/>
                      <a:pt x="1035" y="1143"/>
                    </a:cubicBezTo>
                    <a:cubicBezTo>
                      <a:pt x="1028" y="1143"/>
                      <a:pt x="1023" y="1149"/>
                      <a:pt x="1023" y="1156"/>
                    </a:cubicBezTo>
                    <a:cubicBezTo>
                      <a:pt x="1023" y="1163"/>
                      <a:pt x="1028" y="1169"/>
                      <a:pt x="1035" y="1169"/>
                    </a:cubicBezTo>
                    <a:close/>
                    <a:moveTo>
                      <a:pt x="1075" y="1169"/>
                    </a:moveTo>
                    <a:cubicBezTo>
                      <a:pt x="1082" y="1169"/>
                      <a:pt x="1087" y="1163"/>
                      <a:pt x="1087" y="1156"/>
                    </a:cubicBezTo>
                    <a:cubicBezTo>
                      <a:pt x="1087" y="1149"/>
                      <a:pt x="1082" y="1143"/>
                      <a:pt x="1075" y="1143"/>
                    </a:cubicBezTo>
                    <a:cubicBezTo>
                      <a:pt x="1068" y="1143"/>
                      <a:pt x="1062" y="1149"/>
                      <a:pt x="1062" y="1156"/>
                    </a:cubicBezTo>
                    <a:cubicBezTo>
                      <a:pt x="1062" y="1163"/>
                      <a:pt x="1068" y="1169"/>
                      <a:pt x="1075" y="1169"/>
                    </a:cubicBezTo>
                    <a:close/>
                    <a:moveTo>
                      <a:pt x="1114" y="1169"/>
                    </a:moveTo>
                    <a:cubicBezTo>
                      <a:pt x="1121" y="1169"/>
                      <a:pt x="1127" y="1163"/>
                      <a:pt x="1127" y="1156"/>
                    </a:cubicBezTo>
                    <a:cubicBezTo>
                      <a:pt x="1127" y="1149"/>
                      <a:pt x="1121" y="1143"/>
                      <a:pt x="1114" y="1143"/>
                    </a:cubicBezTo>
                    <a:cubicBezTo>
                      <a:pt x="1107" y="1143"/>
                      <a:pt x="1101" y="1149"/>
                      <a:pt x="1101" y="1156"/>
                    </a:cubicBezTo>
                    <a:cubicBezTo>
                      <a:pt x="1101" y="1163"/>
                      <a:pt x="1107" y="1169"/>
                      <a:pt x="1114" y="1169"/>
                    </a:cubicBezTo>
                    <a:close/>
                    <a:moveTo>
                      <a:pt x="1154" y="1169"/>
                    </a:moveTo>
                    <a:cubicBezTo>
                      <a:pt x="1161" y="1169"/>
                      <a:pt x="1166" y="1163"/>
                      <a:pt x="1166" y="1156"/>
                    </a:cubicBezTo>
                    <a:cubicBezTo>
                      <a:pt x="1166" y="1149"/>
                      <a:pt x="1161" y="1143"/>
                      <a:pt x="1154" y="1143"/>
                    </a:cubicBezTo>
                    <a:cubicBezTo>
                      <a:pt x="1146" y="1143"/>
                      <a:pt x="1141" y="1149"/>
                      <a:pt x="1141" y="1156"/>
                    </a:cubicBezTo>
                    <a:cubicBezTo>
                      <a:pt x="1141" y="1163"/>
                      <a:pt x="1146" y="1169"/>
                      <a:pt x="1154" y="1169"/>
                    </a:cubicBezTo>
                    <a:close/>
                    <a:moveTo>
                      <a:pt x="1193" y="1169"/>
                    </a:moveTo>
                    <a:cubicBezTo>
                      <a:pt x="1200" y="1169"/>
                      <a:pt x="1206" y="1163"/>
                      <a:pt x="1206" y="1156"/>
                    </a:cubicBezTo>
                    <a:cubicBezTo>
                      <a:pt x="1206" y="1149"/>
                      <a:pt x="1200" y="1143"/>
                      <a:pt x="1193" y="1143"/>
                    </a:cubicBezTo>
                    <a:cubicBezTo>
                      <a:pt x="1186" y="1143"/>
                      <a:pt x="1180" y="1149"/>
                      <a:pt x="1180" y="1156"/>
                    </a:cubicBezTo>
                    <a:cubicBezTo>
                      <a:pt x="1180" y="1163"/>
                      <a:pt x="1186" y="1169"/>
                      <a:pt x="1193" y="1169"/>
                    </a:cubicBezTo>
                    <a:close/>
                    <a:moveTo>
                      <a:pt x="1232" y="1169"/>
                    </a:moveTo>
                    <a:cubicBezTo>
                      <a:pt x="1239" y="1169"/>
                      <a:pt x="1245" y="1163"/>
                      <a:pt x="1245" y="1156"/>
                    </a:cubicBezTo>
                    <a:cubicBezTo>
                      <a:pt x="1245" y="1149"/>
                      <a:pt x="1239" y="1143"/>
                      <a:pt x="1232" y="1143"/>
                    </a:cubicBezTo>
                    <a:cubicBezTo>
                      <a:pt x="1225" y="1143"/>
                      <a:pt x="1220" y="1149"/>
                      <a:pt x="1220" y="1156"/>
                    </a:cubicBezTo>
                    <a:cubicBezTo>
                      <a:pt x="1220" y="1163"/>
                      <a:pt x="1225" y="1169"/>
                      <a:pt x="1232" y="1169"/>
                    </a:cubicBezTo>
                    <a:close/>
                    <a:moveTo>
                      <a:pt x="1824" y="1169"/>
                    </a:moveTo>
                    <a:cubicBezTo>
                      <a:pt x="1831" y="1169"/>
                      <a:pt x="1836" y="1163"/>
                      <a:pt x="1836" y="1156"/>
                    </a:cubicBezTo>
                    <a:cubicBezTo>
                      <a:pt x="1836" y="1149"/>
                      <a:pt x="1831" y="1143"/>
                      <a:pt x="1824" y="1143"/>
                    </a:cubicBezTo>
                    <a:cubicBezTo>
                      <a:pt x="1817" y="1143"/>
                      <a:pt x="1811" y="1149"/>
                      <a:pt x="1811" y="1156"/>
                    </a:cubicBezTo>
                    <a:cubicBezTo>
                      <a:pt x="1811" y="1163"/>
                      <a:pt x="1817" y="1169"/>
                      <a:pt x="1824" y="1169"/>
                    </a:cubicBezTo>
                    <a:close/>
                    <a:moveTo>
                      <a:pt x="1863" y="1169"/>
                    </a:moveTo>
                    <a:cubicBezTo>
                      <a:pt x="1870" y="1169"/>
                      <a:pt x="1876" y="1163"/>
                      <a:pt x="1876" y="1156"/>
                    </a:cubicBezTo>
                    <a:cubicBezTo>
                      <a:pt x="1876" y="1149"/>
                      <a:pt x="1870" y="1143"/>
                      <a:pt x="1863" y="1143"/>
                    </a:cubicBezTo>
                    <a:cubicBezTo>
                      <a:pt x="1856" y="1143"/>
                      <a:pt x="1850" y="1149"/>
                      <a:pt x="1850" y="1156"/>
                    </a:cubicBezTo>
                    <a:cubicBezTo>
                      <a:pt x="1850" y="1163"/>
                      <a:pt x="1856" y="1169"/>
                      <a:pt x="1863" y="1169"/>
                    </a:cubicBezTo>
                    <a:close/>
                    <a:moveTo>
                      <a:pt x="1903" y="1169"/>
                    </a:moveTo>
                    <a:cubicBezTo>
                      <a:pt x="1910" y="1169"/>
                      <a:pt x="1915" y="1163"/>
                      <a:pt x="1915" y="1156"/>
                    </a:cubicBezTo>
                    <a:cubicBezTo>
                      <a:pt x="1915" y="1149"/>
                      <a:pt x="1910" y="1143"/>
                      <a:pt x="1903" y="1143"/>
                    </a:cubicBezTo>
                    <a:cubicBezTo>
                      <a:pt x="1896" y="1143"/>
                      <a:pt x="1890" y="1149"/>
                      <a:pt x="1890" y="1156"/>
                    </a:cubicBezTo>
                    <a:cubicBezTo>
                      <a:pt x="1890" y="1163"/>
                      <a:pt x="1896" y="1169"/>
                      <a:pt x="1903" y="1169"/>
                    </a:cubicBezTo>
                    <a:close/>
                    <a:moveTo>
                      <a:pt x="1942" y="1169"/>
                    </a:moveTo>
                    <a:cubicBezTo>
                      <a:pt x="1949" y="1169"/>
                      <a:pt x="1955" y="1163"/>
                      <a:pt x="1955" y="1156"/>
                    </a:cubicBezTo>
                    <a:cubicBezTo>
                      <a:pt x="1955" y="1149"/>
                      <a:pt x="1949" y="1143"/>
                      <a:pt x="1942" y="1143"/>
                    </a:cubicBezTo>
                    <a:cubicBezTo>
                      <a:pt x="1935" y="1143"/>
                      <a:pt x="1929" y="1149"/>
                      <a:pt x="1929" y="1156"/>
                    </a:cubicBezTo>
                    <a:cubicBezTo>
                      <a:pt x="1929" y="1163"/>
                      <a:pt x="1935" y="1169"/>
                      <a:pt x="1942" y="1169"/>
                    </a:cubicBezTo>
                    <a:close/>
                    <a:moveTo>
                      <a:pt x="1981" y="1169"/>
                    </a:moveTo>
                    <a:cubicBezTo>
                      <a:pt x="1988" y="1169"/>
                      <a:pt x="1994" y="1163"/>
                      <a:pt x="1994" y="1156"/>
                    </a:cubicBezTo>
                    <a:cubicBezTo>
                      <a:pt x="1994" y="1149"/>
                      <a:pt x="1988" y="1143"/>
                      <a:pt x="1981" y="1143"/>
                    </a:cubicBezTo>
                    <a:cubicBezTo>
                      <a:pt x="1974" y="1143"/>
                      <a:pt x="1969" y="1149"/>
                      <a:pt x="1969" y="1156"/>
                    </a:cubicBezTo>
                    <a:cubicBezTo>
                      <a:pt x="1969" y="1163"/>
                      <a:pt x="1974" y="1169"/>
                      <a:pt x="1981" y="1169"/>
                    </a:cubicBezTo>
                    <a:close/>
                    <a:moveTo>
                      <a:pt x="2021" y="1169"/>
                    </a:moveTo>
                    <a:cubicBezTo>
                      <a:pt x="2028" y="1169"/>
                      <a:pt x="2034" y="1163"/>
                      <a:pt x="2034" y="1156"/>
                    </a:cubicBezTo>
                    <a:cubicBezTo>
                      <a:pt x="2034" y="1149"/>
                      <a:pt x="2028" y="1143"/>
                      <a:pt x="2021" y="1143"/>
                    </a:cubicBezTo>
                    <a:cubicBezTo>
                      <a:pt x="2014" y="1143"/>
                      <a:pt x="2008" y="1149"/>
                      <a:pt x="2008" y="1156"/>
                    </a:cubicBezTo>
                    <a:cubicBezTo>
                      <a:pt x="2008" y="1163"/>
                      <a:pt x="2014" y="1169"/>
                      <a:pt x="2021" y="1169"/>
                    </a:cubicBezTo>
                    <a:close/>
                    <a:moveTo>
                      <a:pt x="2060" y="1169"/>
                    </a:moveTo>
                    <a:cubicBezTo>
                      <a:pt x="2067" y="1169"/>
                      <a:pt x="2073" y="1163"/>
                      <a:pt x="2073" y="1156"/>
                    </a:cubicBezTo>
                    <a:cubicBezTo>
                      <a:pt x="2073" y="1149"/>
                      <a:pt x="2067" y="1143"/>
                      <a:pt x="2060" y="1143"/>
                    </a:cubicBezTo>
                    <a:cubicBezTo>
                      <a:pt x="2053" y="1143"/>
                      <a:pt x="2048" y="1149"/>
                      <a:pt x="2048" y="1156"/>
                    </a:cubicBezTo>
                    <a:cubicBezTo>
                      <a:pt x="2048" y="1163"/>
                      <a:pt x="2053" y="1169"/>
                      <a:pt x="2060" y="1169"/>
                    </a:cubicBezTo>
                    <a:close/>
                    <a:moveTo>
                      <a:pt x="2100" y="1143"/>
                    </a:moveTo>
                    <a:cubicBezTo>
                      <a:pt x="2093" y="1143"/>
                      <a:pt x="2087" y="1149"/>
                      <a:pt x="2087" y="1156"/>
                    </a:cubicBezTo>
                    <a:cubicBezTo>
                      <a:pt x="2087" y="1163"/>
                      <a:pt x="2093" y="1169"/>
                      <a:pt x="2100" y="1169"/>
                    </a:cubicBezTo>
                    <a:cubicBezTo>
                      <a:pt x="2107" y="1169"/>
                      <a:pt x="2112" y="1163"/>
                      <a:pt x="2112" y="1156"/>
                    </a:cubicBezTo>
                    <a:cubicBezTo>
                      <a:pt x="2112" y="1149"/>
                      <a:pt x="2107" y="1143"/>
                      <a:pt x="2100" y="1143"/>
                    </a:cubicBezTo>
                    <a:close/>
                    <a:moveTo>
                      <a:pt x="2730" y="1143"/>
                    </a:moveTo>
                    <a:cubicBezTo>
                      <a:pt x="2723" y="1143"/>
                      <a:pt x="2718" y="1149"/>
                      <a:pt x="2718" y="1156"/>
                    </a:cubicBezTo>
                    <a:cubicBezTo>
                      <a:pt x="2718" y="1163"/>
                      <a:pt x="2723" y="1169"/>
                      <a:pt x="2730" y="1169"/>
                    </a:cubicBezTo>
                    <a:cubicBezTo>
                      <a:pt x="2738" y="1169"/>
                      <a:pt x="2743" y="1163"/>
                      <a:pt x="2743" y="1156"/>
                    </a:cubicBezTo>
                    <a:cubicBezTo>
                      <a:pt x="2743" y="1149"/>
                      <a:pt x="2738" y="1143"/>
                      <a:pt x="2730" y="1143"/>
                    </a:cubicBezTo>
                    <a:close/>
                    <a:moveTo>
                      <a:pt x="2849" y="1143"/>
                    </a:moveTo>
                    <a:cubicBezTo>
                      <a:pt x="2842" y="1143"/>
                      <a:pt x="2836" y="1149"/>
                      <a:pt x="2836" y="1156"/>
                    </a:cubicBezTo>
                    <a:cubicBezTo>
                      <a:pt x="2836" y="1163"/>
                      <a:pt x="2842" y="1169"/>
                      <a:pt x="2849" y="1169"/>
                    </a:cubicBezTo>
                    <a:cubicBezTo>
                      <a:pt x="2856" y="1169"/>
                      <a:pt x="2862" y="1163"/>
                      <a:pt x="2862" y="1156"/>
                    </a:cubicBezTo>
                    <a:cubicBezTo>
                      <a:pt x="2862" y="1149"/>
                      <a:pt x="2856" y="1143"/>
                      <a:pt x="2849" y="1143"/>
                    </a:cubicBezTo>
                    <a:close/>
                    <a:moveTo>
                      <a:pt x="2928" y="1169"/>
                    </a:moveTo>
                    <a:cubicBezTo>
                      <a:pt x="2935" y="1169"/>
                      <a:pt x="2940" y="1163"/>
                      <a:pt x="2940" y="1156"/>
                    </a:cubicBezTo>
                    <a:cubicBezTo>
                      <a:pt x="2940" y="1149"/>
                      <a:pt x="2935" y="1143"/>
                      <a:pt x="2928" y="1143"/>
                    </a:cubicBezTo>
                    <a:cubicBezTo>
                      <a:pt x="2921" y="1143"/>
                      <a:pt x="2915" y="1149"/>
                      <a:pt x="2915" y="1156"/>
                    </a:cubicBezTo>
                    <a:cubicBezTo>
                      <a:pt x="2915" y="1163"/>
                      <a:pt x="2921" y="1169"/>
                      <a:pt x="2928" y="1169"/>
                    </a:cubicBezTo>
                    <a:close/>
                    <a:moveTo>
                      <a:pt x="3046" y="1144"/>
                    </a:moveTo>
                    <a:cubicBezTo>
                      <a:pt x="3039" y="1144"/>
                      <a:pt x="3034" y="1149"/>
                      <a:pt x="3034" y="1156"/>
                    </a:cubicBezTo>
                    <a:cubicBezTo>
                      <a:pt x="3034" y="1163"/>
                      <a:pt x="3039" y="1168"/>
                      <a:pt x="3046" y="1168"/>
                    </a:cubicBezTo>
                    <a:cubicBezTo>
                      <a:pt x="3053" y="1168"/>
                      <a:pt x="3058" y="1163"/>
                      <a:pt x="3058" y="1156"/>
                    </a:cubicBezTo>
                    <a:cubicBezTo>
                      <a:pt x="3058" y="1149"/>
                      <a:pt x="3053" y="1144"/>
                      <a:pt x="3046" y="1144"/>
                    </a:cubicBezTo>
                    <a:close/>
                    <a:moveTo>
                      <a:pt x="3085" y="1169"/>
                    </a:moveTo>
                    <a:cubicBezTo>
                      <a:pt x="3092" y="1169"/>
                      <a:pt x="3098" y="1163"/>
                      <a:pt x="3098" y="1156"/>
                    </a:cubicBezTo>
                    <a:cubicBezTo>
                      <a:pt x="3098" y="1149"/>
                      <a:pt x="3092" y="1143"/>
                      <a:pt x="3085" y="1143"/>
                    </a:cubicBezTo>
                    <a:cubicBezTo>
                      <a:pt x="3078" y="1143"/>
                      <a:pt x="3073" y="1149"/>
                      <a:pt x="3073" y="1156"/>
                    </a:cubicBezTo>
                    <a:cubicBezTo>
                      <a:pt x="3073" y="1163"/>
                      <a:pt x="3078" y="1169"/>
                      <a:pt x="3085" y="1169"/>
                    </a:cubicBezTo>
                    <a:close/>
                    <a:moveTo>
                      <a:pt x="3125" y="1167"/>
                    </a:moveTo>
                    <a:cubicBezTo>
                      <a:pt x="3131" y="1167"/>
                      <a:pt x="3136" y="1162"/>
                      <a:pt x="3136" y="1156"/>
                    </a:cubicBezTo>
                    <a:cubicBezTo>
                      <a:pt x="3136" y="1150"/>
                      <a:pt x="3131" y="1145"/>
                      <a:pt x="3125" y="1145"/>
                    </a:cubicBezTo>
                    <a:cubicBezTo>
                      <a:pt x="3118" y="1145"/>
                      <a:pt x="3113" y="1150"/>
                      <a:pt x="3113" y="1156"/>
                    </a:cubicBezTo>
                    <a:cubicBezTo>
                      <a:pt x="3113" y="1162"/>
                      <a:pt x="3118" y="1167"/>
                      <a:pt x="3125" y="1167"/>
                    </a:cubicBezTo>
                    <a:close/>
                    <a:moveTo>
                      <a:pt x="878" y="1188"/>
                    </a:moveTo>
                    <a:cubicBezTo>
                      <a:pt x="873" y="1188"/>
                      <a:pt x="870" y="1191"/>
                      <a:pt x="870" y="1195"/>
                    </a:cubicBezTo>
                    <a:cubicBezTo>
                      <a:pt x="870" y="1199"/>
                      <a:pt x="873" y="1203"/>
                      <a:pt x="878" y="1203"/>
                    </a:cubicBezTo>
                    <a:cubicBezTo>
                      <a:pt x="882" y="1203"/>
                      <a:pt x="885" y="1199"/>
                      <a:pt x="885" y="1195"/>
                    </a:cubicBezTo>
                    <a:cubicBezTo>
                      <a:pt x="885" y="1191"/>
                      <a:pt x="882" y="1188"/>
                      <a:pt x="878" y="1188"/>
                    </a:cubicBezTo>
                    <a:close/>
                    <a:moveTo>
                      <a:pt x="917" y="1183"/>
                    </a:moveTo>
                    <a:cubicBezTo>
                      <a:pt x="910" y="1183"/>
                      <a:pt x="904" y="1188"/>
                      <a:pt x="904" y="1195"/>
                    </a:cubicBezTo>
                    <a:cubicBezTo>
                      <a:pt x="904" y="1202"/>
                      <a:pt x="910" y="1208"/>
                      <a:pt x="917" y="1208"/>
                    </a:cubicBezTo>
                    <a:cubicBezTo>
                      <a:pt x="924" y="1208"/>
                      <a:pt x="930" y="1202"/>
                      <a:pt x="930" y="1195"/>
                    </a:cubicBezTo>
                    <a:cubicBezTo>
                      <a:pt x="930" y="1188"/>
                      <a:pt x="924" y="1183"/>
                      <a:pt x="917" y="1183"/>
                    </a:cubicBezTo>
                    <a:close/>
                    <a:moveTo>
                      <a:pt x="956" y="1183"/>
                    </a:moveTo>
                    <a:cubicBezTo>
                      <a:pt x="949" y="1183"/>
                      <a:pt x="944" y="1188"/>
                      <a:pt x="944" y="1195"/>
                    </a:cubicBezTo>
                    <a:cubicBezTo>
                      <a:pt x="944" y="1202"/>
                      <a:pt x="949" y="1208"/>
                      <a:pt x="956" y="1208"/>
                    </a:cubicBezTo>
                    <a:cubicBezTo>
                      <a:pt x="963" y="1208"/>
                      <a:pt x="969" y="1202"/>
                      <a:pt x="969" y="1195"/>
                    </a:cubicBezTo>
                    <a:cubicBezTo>
                      <a:pt x="969" y="1188"/>
                      <a:pt x="963" y="1183"/>
                      <a:pt x="956" y="1183"/>
                    </a:cubicBezTo>
                    <a:close/>
                    <a:moveTo>
                      <a:pt x="996" y="1208"/>
                    </a:moveTo>
                    <a:cubicBezTo>
                      <a:pt x="1003" y="1208"/>
                      <a:pt x="1009" y="1202"/>
                      <a:pt x="1009" y="1195"/>
                    </a:cubicBezTo>
                    <a:cubicBezTo>
                      <a:pt x="1009" y="1188"/>
                      <a:pt x="1003" y="1183"/>
                      <a:pt x="996" y="1183"/>
                    </a:cubicBezTo>
                    <a:cubicBezTo>
                      <a:pt x="989" y="1183"/>
                      <a:pt x="983" y="1188"/>
                      <a:pt x="983" y="1195"/>
                    </a:cubicBezTo>
                    <a:cubicBezTo>
                      <a:pt x="983" y="1202"/>
                      <a:pt x="989" y="1208"/>
                      <a:pt x="996" y="1208"/>
                    </a:cubicBezTo>
                    <a:close/>
                    <a:moveTo>
                      <a:pt x="1035" y="1208"/>
                    </a:moveTo>
                    <a:cubicBezTo>
                      <a:pt x="1042" y="1208"/>
                      <a:pt x="1048" y="1202"/>
                      <a:pt x="1048" y="1195"/>
                    </a:cubicBezTo>
                    <a:cubicBezTo>
                      <a:pt x="1048" y="1188"/>
                      <a:pt x="1042" y="1183"/>
                      <a:pt x="1035" y="1183"/>
                    </a:cubicBezTo>
                    <a:cubicBezTo>
                      <a:pt x="1028" y="1183"/>
                      <a:pt x="1023" y="1188"/>
                      <a:pt x="1023" y="1195"/>
                    </a:cubicBezTo>
                    <a:cubicBezTo>
                      <a:pt x="1023" y="1202"/>
                      <a:pt x="1028" y="1208"/>
                      <a:pt x="1035" y="1208"/>
                    </a:cubicBezTo>
                    <a:close/>
                    <a:moveTo>
                      <a:pt x="1075" y="1208"/>
                    </a:moveTo>
                    <a:cubicBezTo>
                      <a:pt x="1082" y="1208"/>
                      <a:pt x="1087" y="1202"/>
                      <a:pt x="1087" y="1195"/>
                    </a:cubicBezTo>
                    <a:cubicBezTo>
                      <a:pt x="1087" y="1188"/>
                      <a:pt x="1082" y="1183"/>
                      <a:pt x="1075" y="1183"/>
                    </a:cubicBezTo>
                    <a:cubicBezTo>
                      <a:pt x="1068" y="1183"/>
                      <a:pt x="1062" y="1188"/>
                      <a:pt x="1062" y="1195"/>
                    </a:cubicBezTo>
                    <a:cubicBezTo>
                      <a:pt x="1062" y="1202"/>
                      <a:pt x="1068" y="1208"/>
                      <a:pt x="1075" y="1208"/>
                    </a:cubicBezTo>
                    <a:close/>
                    <a:moveTo>
                      <a:pt x="1114" y="1183"/>
                    </a:moveTo>
                    <a:cubicBezTo>
                      <a:pt x="1107" y="1183"/>
                      <a:pt x="1101" y="1188"/>
                      <a:pt x="1101" y="1195"/>
                    </a:cubicBezTo>
                    <a:cubicBezTo>
                      <a:pt x="1101" y="1202"/>
                      <a:pt x="1107" y="1208"/>
                      <a:pt x="1114" y="1208"/>
                    </a:cubicBezTo>
                    <a:cubicBezTo>
                      <a:pt x="1121" y="1208"/>
                      <a:pt x="1127" y="1202"/>
                      <a:pt x="1127" y="1195"/>
                    </a:cubicBezTo>
                    <a:cubicBezTo>
                      <a:pt x="1127" y="1188"/>
                      <a:pt x="1121" y="1183"/>
                      <a:pt x="1114" y="1183"/>
                    </a:cubicBezTo>
                    <a:close/>
                    <a:moveTo>
                      <a:pt x="1154" y="1183"/>
                    </a:moveTo>
                    <a:cubicBezTo>
                      <a:pt x="1146" y="1183"/>
                      <a:pt x="1141" y="1188"/>
                      <a:pt x="1141" y="1195"/>
                    </a:cubicBezTo>
                    <a:cubicBezTo>
                      <a:pt x="1141" y="1202"/>
                      <a:pt x="1146" y="1208"/>
                      <a:pt x="1154" y="1208"/>
                    </a:cubicBezTo>
                    <a:cubicBezTo>
                      <a:pt x="1161" y="1208"/>
                      <a:pt x="1166" y="1202"/>
                      <a:pt x="1166" y="1195"/>
                    </a:cubicBezTo>
                    <a:cubicBezTo>
                      <a:pt x="1166" y="1188"/>
                      <a:pt x="1161" y="1183"/>
                      <a:pt x="1154" y="1183"/>
                    </a:cubicBezTo>
                    <a:close/>
                    <a:moveTo>
                      <a:pt x="1193" y="1183"/>
                    </a:moveTo>
                    <a:cubicBezTo>
                      <a:pt x="1186" y="1183"/>
                      <a:pt x="1180" y="1188"/>
                      <a:pt x="1180" y="1195"/>
                    </a:cubicBezTo>
                    <a:cubicBezTo>
                      <a:pt x="1180" y="1202"/>
                      <a:pt x="1186" y="1208"/>
                      <a:pt x="1193" y="1208"/>
                    </a:cubicBezTo>
                    <a:cubicBezTo>
                      <a:pt x="1200" y="1208"/>
                      <a:pt x="1206" y="1202"/>
                      <a:pt x="1206" y="1195"/>
                    </a:cubicBezTo>
                    <a:cubicBezTo>
                      <a:pt x="1206" y="1188"/>
                      <a:pt x="1200" y="1183"/>
                      <a:pt x="1193" y="1183"/>
                    </a:cubicBezTo>
                    <a:close/>
                    <a:moveTo>
                      <a:pt x="1232" y="1183"/>
                    </a:moveTo>
                    <a:cubicBezTo>
                      <a:pt x="1225" y="1183"/>
                      <a:pt x="1220" y="1188"/>
                      <a:pt x="1220" y="1195"/>
                    </a:cubicBezTo>
                    <a:cubicBezTo>
                      <a:pt x="1220" y="1202"/>
                      <a:pt x="1225" y="1208"/>
                      <a:pt x="1232" y="1208"/>
                    </a:cubicBezTo>
                    <a:cubicBezTo>
                      <a:pt x="1239" y="1208"/>
                      <a:pt x="1245" y="1202"/>
                      <a:pt x="1245" y="1195"/>
                    </a:cubicBezTo>
                    <a:cubicBezTo>
                      <a:pt x="1245" y="1188"/>
                      <a:pt x="1239" y="1183"/>
                      <a:pt x="1232" y="1183"/>
                    </a:cubicBezTo>
                    <a:close/>
                    <a:moveTo>
                      <a:pt x="1272" y="1208"/>
                    </a:moveTo>
                    <a:cubicBezTo>
                      <a:pt x="1279" y="1208"/>
                      <a:pt x="1285" y="1202"/>
                      <a:pt x="1285" y="1195"/>
                    </a:cubicBezTo>
                    <a:cubicBezTo>
                      <a:pt x="1285" y="1188"/>
                      <a:pt x="1279" y="1183"/>
                      <a:pt x="1272" y="1183"/>
                    </a:cubicBezTo>
                    <a:cubicBezTo>
                      <a:pt x="1265" y="1183"/>
                      <a:pt x="1259" y="1188"/>
                      <a:pt x="1259" y="1195"/>
                    </a:cubicBezTo>
                    <a:cubicBezTo>
                      <a:pt x="1259" y="1202"/>
                      <a:pt x="1265" y="1208"/>
                      <a:pt x="1272" y="1208"/>
                    </a:cubicBezTo>
                    <a:close/>
                    <a:moveTo>
                      <a:pt x="1311" y="1183"/>
                    </a:moveTo>
                    <a:cubicBezTo>
                      <a:pt x="1304" y="1183"/>
                      <a:pt x="1298" y="1188"/>
                      <a:pt x="1298" y="1195"/>
                    </a:cubicBezTo>
                    <a:cubicBezTo>
                      <a:pt x="1298" y="1202"/>
                      <a:pt x="1304" y="1208"/>
                      <a:pt x="1311" y="1208"/>
                    </a:cubicBezTo>
                    <a:cubicBezTo>
                      <a:pt x="1318" y="1208"/>
                      <a:pt x="1324" y="1202"/>
                      <a:pt x="1324" y="1195"/>
                    </a:cubicBezTo>
                    <a:cubicBezTo>
                      <a:pt x="1324" y="1188"/>
                      <a:pt x="1318" y="1183"/>
                      <a:pt x="1311" y="1183"/>
                    </a:cubicBezTo>
                    <a:close/>
                    <a:moveTo>
                      <a:pt x="1824" y="1183"/>
                    </a:moveTo>
                    <a:cubicBezTo>
                      <a:pt x="1817" y="1183"/>
                      <a:pt x="1811" y="1188"/>
                      <a:pt x="1811" y="1195"/>
                    </a:cubicBezTo>
                    <a:cubicBezTo>
                      <a:pt x="1811" y="1202"/>
                      <a:pt x="1817" y="1208"/>
                      <a:pt x="1824" y="1208"/>
                    </a:cubicBezTo>
                    <a:cubicBezTo>
                      <a:pt x="1831" y="1208"/>
                      <a:pt x="1836" y="1202"/>
                      <a:pt x="1836" y="1195"/>
                    </a:cubicBezTo>
                    <a:cubicBezTo>
                      <a:pt x="1836" y="1188"/>
                      <a:pt x="1831" y="1183"/>
                      <a:pt x="1824" y="1183"/>
                    </a:cubicBezTo>
                    <a:close/>
                    <a:moveTo>
                      <a:pt x="1863" y="1208"/>
                    </a:moveTo>
                    <a:cubicBezTo>
                      <a:pt x="1870" y="1208"/>
                      <a:pt x="1876" y="1202"/>
                      <a:pt x="1876" y="1195"/>
                    </a:cubicBezTo>
                    <a:cubicBezTo>
                      <a:pt x="1876" y="1188"/>
                      <a:pt x="1870" y="1183"/>
                      <a:pt x="1863" y="1183"/>
                    </a:cubicBezTo>
                    <a:cubicBezTo>
                      <a:pt x="1856" y="1183"/>
                      <a:pt x="1850" y="1188"/>
                      <a:pt x="1850" y="1195"/>
                    </a:cubicBezTo>
                    <a:cubicBezTo>
                      <a:pt x="1850" y="1202"/>
                      <a:pt x="1856" y="1208"/>
                      <a:pt x="1863" y="1208"/>
                    </a:cubicBezTo>
                    <a:close/>
                    <a:moveTo>
                      <a:pt x="1903" y="1183"/>
                    </a:moveTo>
                    <a:cubicBezTo>
                      <a:pt x="1896" y="1183"/>
                      <a:pt x="1890" y="1188"/>
                      <a:pt x="1890" y="1195"/>
                    </a:cubicBezTo>
                    <a:cubicBezTo>
                      <a:pt x="1890" y="1202"/>
                      <a:pt x="1896" y="1208"/>
                      <a:pt x="1903" y="1208"/>
                    </a:cubicBezTo>
                    <a:cubicBezTo>
                      <a:pt x="1910" y="1208"/>
                      <a:pt x="1915" y="1202"/>
                      <a:pt x="1915" y="1195"/>
                    </a:cubicBezTo>
                    <a:cubicBezTo>
                      <a:pt x="1915" y="1188"/>
                      <a:pt x="1910" y="1183"/>
                      <a:pt x="1903" y="1183"/>
                    </a:cubicBezTo>
                    <a:close/>
                    <a:moveTo>
                      <a:pt x="1942" y="1183"/>
                    </a:moveTo>
                    <a:cubicBezTo>
                      <a:pt x="1935" y="1183"/>
                      <a:pt x="1929" y="1188"/>
                      <a:pt x="1929" y="1195"/>
                    </a:cubicBezTo>
                    <a:cubicBezTo>
                      <a:pt x="1929" y="1202"/>
                      <a:pt x="1935" y="1208"/>
                      <a:pt x="1942" y="1208"/>
                    </a:cubicBezTo>
                    <a:cubicBezTo>
                      <a:pt x="1949" y="1208"/>
                      <a:pt x="1955" y="1202"/>
                      <a:pt x="1955" y="1195"/>
                    </a:cubicBezTo>
                    <a:cubicBezTo>
                      <a:pt x="1955" y="1188"/>
                      <a:pt x="1949" y="1183"/>
                      <a:pt x="1942" y="1183"/>
                    </a:cubicBezTo>
                    <a:close/>
                    <a:moveTo>
                      <a:pt x="1981" y="1183"/>
                    </a:moveTo>
                    <a:cubicBezTo>
                      <a:pt x="1974" y="1183"/>
                      <a:pt x="1969" y="1188"/>
                      <a:pt x="1969" y="1195"/>
                    </a:cubicBezTo>
                    <a:cubicBezTo>
                      <a:pt x="1969" y="1202"/>
                      <a:pt x="1974" y="1208"/>
                      <a:pt x="1981" y="1208"/>
                    </a:cubicBezTo>
                    <a:cubicBezTo>
                      <a:pt x="1988" y="1208"/>
                      <a:pt x="1994" y="1202"/>
                      <a:pt x="1994" y="1195"/>
                    </a:cubicBezTo>
                    <a:cubicBezTo>
                      <a:pt x="1994" y="1188"/>
                      <a:pt x="1988" y="1183"/>
                      <a:pt x="1981" y="1183"/>
                    </a:cubicBezTo>
                    <a:close/>
                    <a:moveTo>
                      <a:pt x="2021" y="1183"/>
                    </a:moveTo>
                    <a:cubicBezTo>
                      <a:pt x="2014" y="1183"/>
                      <a:pt x="2008" y="1188"/>
                      <a:pt x="2008" y="1195"/>
                    </a:cubicBezTo>
                    <a:cubicBezTo>
                      <a:pt x="2008" y="1202"/>
                      <a:pt x="2014" y="1208"/>
                      <a:pt x="2021" y="1208"/>
                    </a:cubicBezTo>
                    <a:cubicBezTo>
                      <a:pt x="2028" y="1208"/>
                      <a:pt x="2034" y="1202"/>
                      <a:pt x="2034" y="1195"/>
                    </a:cubicBezTo>
                    <a:cubicBezTo>
                      <a:pt x="2034" y="1188"/>
                      <a:pt x="2028" y="1183"/>
                      <a:pt x="2021" y="1183"/>
                    </a:cubicBezTo>
                    <a:close/>
                    <a:moveTo>
                      <a:pt x="2060" y="1183"/>
                    </a:moveTo>
                    <a:cubicBezTo>
                      <a:pt x="2053" y="1183"/>
                      <a:pt x="2048" y="1188"/>
                      <a:pt x="2048" y="1195"/>
                    </a:cubicBezTo>
                    <a:cubicBezTo>
                      <a:pt x="2048" y="1202"/>
                      <a:pt x="2053" y="1208"/>
                      <a:pt x="2060" y="1208"/>
                    </a:cubicBezTo>
                    <a:cubicBezTo>
                      <a:pt x="2067" y="1208"/>
                      <a:pt x="2073" y="1202"/>
                      <a:pt x="2073" y="1195"/>
                    </a:cubicBezTo>
                    <a:cubicBezTo>
                      <a:pt x="2073" y="1188"/>
                      <a:pt x="2067" y="1183"/>
                      <a:pt x="2060" y="1183"/>
                    </a:cubicBezTo>
                    <a:close/>
                    <a:moveTo>
                      <a:pt x="2770" y="1183"/>
                    </a:moveTo>
                    <a:cubicBezTo>
                      <a:pt x="2763" y="1183"/>
                      <a:pt x="2757" y="1188"/>
                      <a:pt x="2757" y="1195"/>
                    </a:cubicBezTo>
                    <a:cubicBezTo>
                      <a:pt x="2757" y="1202"/>
                      <a:pt x="2763" y="1208"/>
                      <a:pt x="2770" y="1208"/>
                    </a:cubicBezTo>
                    <a:cubicBezTo>
                      <a:pt x="2777" y="1208"/>
                      <a:pt x="2783" y="1202"/>
                      <a:pt x="2783" y="1195"/>
                    </a:cubicBezTo>
                    <a:cubicBezTo>
                      <a:pt x="2783" y="1188"/>
                      <a:pt x="2777" y="1183"/>
                      <a:pt x="2770" y="1183"/>
                    </a:cubicBezTo>
                    <a:close/>
                    <a:moveTo>
                      <a:pt x="3125" y="1208"/>
                    </a:moveTo>
                    <a:cubicBezTo>
                      <a:pt x="3132" y="1208"/>
                      <a:pt x="3137" y="1202"/>
                      <a:pt x="3137" y="1195"/>
                    </a:cubicBezTo>
                    <a:cubicBezTo>
                      <a:pt x="3137" y="1188"/>
                      <a:pt x="3132" y="1183"/>
                      <a:pt x="3125" y="1183"/>
                    </a:cubicBezTo>
                    <a:cubicBezTo>
                      <a:pt x="3118" y="1183"/>
                      <a:pt x="3112" y="1188"/>
                      <a:pt x="3112" y="1195"/>
                    </a:cubicBezTo>
                    <a:cubicBezTo>
                      <a:pt x="3112" y="1202"/>
                      <a:pt x="3118" y="1208"/>
                      <a:pt x="3125" y="1208"/>
                    </a:cubicBezTo>
                    <a:close/>
                    <a:moveTo>
                      <a:pt x="3164" y="1208"/>
                    </a:moveTo>
                    <a:cubicBezTo>
                      <a:pt x="3171" y="1208"/>
                      <a:pt x="3177" y="1202"/>
                      <a:pt x="3177" y="1195"/>
                    </a:cubicBezTo>
                    <a:cubicBezTo>
                      <a:pt x="3177" y="1188"/>
                      <a:pt x="3171" y="1183"/>
                      <a:pt x="3164" y="1183"/>
                    </a:cubicBezTo>
                    <a:cubicBezTo>
                      <a:pt x="3157" y="1183"/>
                      <a:pt x="3151" y="1188"/>
                      <a:pt x="3151" y="1195"/>
                    </a:cubicBezTo>
                    <a:cubicBezTo>
                      <a:pt x="3151" y="1202"/>
                      <a:pt x="3157" y="1208"/>
                      <a:pt x="3164" y="1208"/>
                    </a:cubicBezTo>
                    <a:close/>
                    <a:moveTo>
                      <a:pt x="917" y="1222"/>
                    </a:moveTo>
                    <a:cubicBezTo>
                      <a:pt x="910" y="1222"/>
                      <a:pt x="904" y="1228"/>
                      <a:pt x="904" y="1235"/>
                    </a:cubicBezTo>
                    <a:cubicBezTo>
                      <a:pt x="904" y="1242"/>
                      <a:pt x="910" y="1248"/>
                      <a:pt x="917" y="1248"/>
                    </a:cubicBezTo>
                    <a:cubicBezTo>
                      <a:pt x="924" y="1248"/>
                      <a:pt x="930" y="1242"/>
                      <a:pt x="930" y="1235"/>
                    </a:cubicBezTo>
                    <a:cubicBezTo>
                      <a:pt x="930" y="1228"/>
                      <a:pt x="924" y="1222"/>
                      <a:pt x="917" y="1222"/>
                    </a:cubicBezTo>
                    <a:close/>
                    <a:moveTo>
                      <a:pt x="956" y="1222"/>
                    </a:moveTo>
                    <a:cubicBezTo>
                      <a:pt x="949" y="1222"/>
                      <a:pt x="944" y="1228"/>
                      <a:pt x="944" y="1235"/>
                    </a:cubicBezTo>
                    <a:cubicBezTo>
                      <a:pt x="944" y="1242"/>
                      <a:pt x="949" y="1248"/>
                      <a:pt x="956" y="1248"/>
                    </a:cubicBezTo>
                    <a:cubicBezTo>
                      <a:pt x="963" y="1248"/>
                      <a:pt x="969" y="1242"/>
                      <a:pt x="969" y="1235"/>
                    </a:cubicBezTo>
                    <a:cubicBezTo>
                      <a:pt x="969" y="1228"/>
                      <a:pt x="963" y="1222"/>
                      <a:pt x="956" y="1222"/>
                    </a:cubicBezTo>
                    <a:close/>
                    <a:moveTo>
                      <a:pt x="996" y="1222"/>
                    </a:moveTo>
                    <a:cubicBezTo>
                      <a:pt x="989" y="1222"/>
                      <a:pt x="983" y="1228"/>
                      <a:pt x="983" y="1235"/>
                    </a:cubicBezTo>
                    <a:cubicBezTo>
                      <a:pt x="983" y="1242"/>
                      <a:pt x="989" y="1248"/>
                      <a:pt x="996" y="1248"/>
                    </a:cubicBezTo>
                    <a:cubicBezTo>
                      <a:pt x="1003" y="1248"/>
                      <a:pt x="1009" y="1242"/>
                      <a:pt x="1009" y="1235"/>
                    </a:cubicBezTo>
                    <a:cubicBezTo>
                      <a:pt x="1009" y="1228"/>
                      <a:pt x="1003" y="1222"/>
                      <a:pt x="996" y="1222"/>
                    </a:cubicBezTo>
                    <a:close/>
                    <a:moveTo>
                      <a:pt x="1035" y="1222"/>
                    </a:moveTo>
                    <a:cubicBezTo>
                      <a:pt x="1028" y="1222"/>
                      <a:pt x="1023" y="1228"/>
                      <a:pt x="1023" y="1235"/>
                    </a:cubicBezTo>
                    <a:cubicBezTo>
                      <a:pt x="1023" y="1242"/>
                      <a:pt x="1028" y="1248"/>
                      <a:pt x="1035" y="1248"/>
                    </a:cubicBezTo>
                    <a:cubicBezTo>
                      <a:pt x="1042" y="1248"/>
                      <a:pt x="1048" y="1242"/>
                      <a:pt x="1048" y="1235"/>
                    </a:cubicBezTo>
                    <a:cubicBezTo>
                      <a:pt x="1048" y="1228"/>
                      <a:pt x="1042" y="1222"/>
                      <a:pt x="1035" y="1222"/>
                    </a:cubicBezTo>
                    <a:close/>
                    <a:moveTo>
                      <a:pt x="1075" y="1222"/>
                    </a:moveTo>
                    <a:cubicBezTo>
                      <a:pt x="1068" y="1222"/>
                      <a:pt x="1062" y="1228"/>
                      <a:pt x="1062" y="1235"/>
                    </a:cubicBezTo>
                    <a:cubicBezTo>
                      <a:pt x="1062" y="1242"/>
                      <a:pt x="1068" y="1248"/>
                      <a:pt x="1075" y="1248"/>
                    </a:cubicBezTo>
                    <a:cubicBezTo>
                      <a:pt x="1082" y="1248"/>
                      <a:pt x="1087" y="1242"/>
                      <a:pt x="1087" y="1235"/>
                    </a:cubicBezTo>
                    <a:cubicBezTo>
                      <a:pt x="1087" y="1228"/>
                      <a:pt x="1082" y="1222"/>
                      <a:pt x="1075" y="1222"/>
                    </a:cubicBezTo>
                    <a:close/>
                    <a:moveTo>
                      <a:pt x="1114" y="1248"/>
                    </a:moveTo>
                    <a:cubicBezTo>
                      <a:pt x="1121" y="1248"/>
                      <a:pt x="1127" y="1242"/>
                      <a:pt x="1127" y="1235"/>
                    </a:cubicBezTo>
                    <a:cubicBezTo>
                      <a:pt x="1127" y="1228"/>
                      <a:pt x="1121" y="1222"/>
                      <a:pt x="1114" y="1222"/>
                    </a:cubicBezTo>
                    <a:cubicBezTo>
                      <a:pt x="1107" y="1222"/>
                      <a:pt x="1101" y="1228"/>
                      <a:pt x="1101" y="1235"/>
                    </a:cubicBezTo>
                    <a:cubicBezTo>
                      <a:pt x="1101" y="1242"/>
                      <a:pt x="1107" y="1248"/>
                      <a:pt x="1114" y="1248"/>
                    </a:cubicBezTo>
                    <a:close/>
                    <a:moveTo>
                      <a:pt x="1154" y="1248"/>
                    </a:moveTo>
                    <a:cubicBezTo>
                      <a:pt x="1161" y="1248"/>
                      <a:pt x="1166" y="1242"/>
                      <a:pt x="1166" y="1235"/>
                    </a:cubicBezTo>
                    <a:cubicBezTo>
                      <a:pt x="1166" y="1228"/>
                      <a:pt x="1161" y="1222"/>
                      <a:pt x="1154" y="1222"/>
                    </a:cubicBezTo>
                    <a:cubicBezTo>
                      <a:pt x="1146" y="1222"/>
                      <a:pt x="1141" y="1228"/>
                      <a:pt x="1141" y="1235"/>
                    </a:cubicBezTo>
                    <a:cubicBezTo>
                      <a:pt x="1141" y="1242"/>
                      <a:pt x="1146" y="1248"/>
                      <a:pt x="1154" y="1248"/>
                    </a:cubicBezTo>
                    <a:close/>
                    <a:moveTo>
                      <a:pt x="1193" y="1222"/>
                    </a:moveTo>
                    <a:cubicBezTo>
                      <a:pt x="1186" y="1222"/>
                      <a:pt x="1180" y="1228"/>
                      <a:pt x="1180" y="1235"/>
                    </a:cubicBezTo>
                    <a:cubicBezTo>
                      <a:pt x="1180" y="1242"/>
                      <a:pt x="1186" y="1248"/>
                      <a:pt x="1193" y="1248"/>
                    </a:cubicBezTo>
                    <a:cubicBezTo>
                      <a:pt x="1200" y="1248"/>
                      <a:pt x="1206" y="1242"/>
                      <a:pt x="1206" y="1235"/>
                    </a:cubicBezTo>
                    <a:cubicBezTo>
                      <a:pt x="1206" y="1228"/>
                      <a:pt x="1200" y="1222"/>
                      <a:pt x="1193" y="1222"/>
                    </a:cubicBezTo>
                    <a:close/>
                    <a:moveTo>
                      <a:pt x="1232" y="1248"/>
                    </a:moveTo>
                    <a:cubicBezTo>
                      <a:pt x="1239" y="1248"/>
                      <a:pt x="1245" y="1242"/>
                      <a:pt x="1245" y="1235"/>
                    </a:cubicBezTo>
                    <a:cubicBezTo>
                      <a:pt x="1245" y="1228"/>
                      <a:pt x="1239" y="1222"/>
                      <a:pt x="1232" y="1222"/>
                    </a:cubicBezTo>
                    <a:cubicBezTo>
                      <a:pt x="1225" y="1222"/>
                      <a:pt x="1220" y="1228"/>
                      <a:pt x="1220" y="1235"/>
                    </a:cubicBezTo>
                    <a:cubicBezTo>
                      <a:pt x="1220" y="1242"/>
                      <a:pt x="1225" y="1248"/>
                      <a:pt x="1232" y="1248"/>
                    </a:cubicBezTo>
                    <a:close/>
                    <a:moveTo>
                      <a:pt x="1272" y="1222"/>
                    </a:moveTo>
                    <a:cubicBezTo>
                      <a:pt x="1265" y="1222"/>
                      <a:pt x="1259" y="1228"/>
                      <a:pt x="1259" y="1235"/>
                    </a:cubicBezTo>
                    <a:cubicBezTo>
                      <a:pt x="1259" y="1242"/>
                      <a:pt x="1265" y="1248"/>
                      <a:pt x="1272" y="1248"/>
                    </a:cubicBezTo>
                    <a:cubicBezTo>
                      <a:pt x="1279" y="1248"/>
                      <a:pt x="1285" y="1242"/>
                      <a:pt x="1285" y="1235"/>
                    </a:cubicBezTo>
                    <a:cubicBezTo>
                      <a:pt x="1285" y="1228"/>
                      <a:pt x="1279" y="1222"/>
                      <a:pt x="1272" y="1222"/>
                    </a:cubicBezTo>
                    <a:close/>
                    <a:moveTo>
                      <a:pt x="1311" y="1222"/>
                    </a:moveTo>
                    <a:cubicBezTo>
                      <a:pt x="1304" y="1222"/>
                      <a:pt x="1298" y="1228"/>
                      <a:pt x="1298" y="1235"/>
                    </a:cubicBezTo>
                    <a:cubicBezTo>
                      <a:pt x="1298" y="1242"/>
                      <a:pt x="1304" y="1248"/>
                      <a:pt x="1311" y="1248"/>
                    </a:cubicBezTo>
                    <a:cubicBezTo>
                      <a:pt x="1318" y="1248"/>
                      <a:pt x="1324" y="1242"/>
                      <a:pt x="1324" y="1235"/>
                    </a:cubicBezTo>
                    <a:cubicBezTo>
                      <a:pt x="1324" y="1228"/>
                      <a:pt x="1318" y="1222"/>
                      <a:pt x="1311" y="1222"/>
                    </a:cubicBezTo>
                    <a:close/>
                    <a:moveTo>
                      <a:pt x="1863" y="1248"/>
                    </a:moveTo>
                    <a:cubicBezTo>
                      <a:pt x="1870" y="1248"/>
                      <a:pt x="1876" y="1242"/>
                      <a:pt x="1876" y="1235"/>
                    </a:cubicBezTo>
                    <a:cubicBezTo>
                      <a:pt x="1876" y="1228"/>
                      <a:pt x="1870" y="1222"/>
                      <a:pt x="1863" y="1222"/>
                    </a:cubicBezTo>
                    <a:cubicBezTo>
                      <a:pt x="1856" y="1222"/>
                      <a:pt x="1850" y="1228"/>
                      <a:pt x="1850" y="1235"/>
                    </a:cubicBezTo>
                    <a:cubicBezTo>
                      <a:pt x="1850" y="1242"/>
                      <a:pt x="1856" y="1248"/>
                      <a:pt x="1863" y="1248"/>
                    </a:cubicBezTo>
                    <a:close/>
                    <a:moveTo>
                      <a:pt x="1903" y="1222"/>
                    </a:moveTo>
                    <a:cubicBezTo>
                      <a:pt x="1896" y="1222"/>
                      <a:pt x="1890" y="1228"/>
                      <a:pt x="1890" y="1235"/>
                    </a:cubicBezTo>
                    <a:cubicBezTo>
                      <a:pt x="1890" y="1242"/>
                      <a:pt x="1896" y="1248"/>
                      <a:pt x="1903" y="1248"/>
                    </a:cubicBezTo>
                    <a:cubicBezTo>
                      <a:pt x="1910" y="1248"/>
                      <a:pt x="1915" y="1242"/>
                      <a:pt x="1915" y="1235"/>
                    </a:cubicBezTo>
                    <a:cubicBezTo>
                      <a:pt x="1915" y="1228"/>
                      <a:pt x="1910" y="1222"/>
                      <a:pt x="1903" y="1222"/>
                    </a:cubicBezTo>
                    <a:close/>
                    <a:moveTo>
                      <a:pt x="1942" y="1222"/>
                    </a:moveTo>
                    <a:cubicBezTo>
                      <a:pt x="1935" y="1222"/>
                      <a:pt x="1929" y="1228"/>
                      <a:pt x="1929" y="1235"/>
                    </a:cubicBezTo>
                    <a:cubicBezTo>
                      <a:pt x="1929" y="1242"/>
                      <a:pt x="1935" y="1248"/>
                      <a:pt x="1942" y="1248"/>
                    </a:cubicBezTo>
                    <a:cubicBezTo>
                      <a:pt x="1949" y="1248"/>
                      <a:pt x="1955" y="1242"/>
                      <a:pt x="1955" y="1235"/>
                    </a:cubicBezTo>
                    <a:cubicBezTo>
                      <a:pt x="1955" y="1228"/>
                      <a:pt x="1949" y="1222"/>
                      <a:pt x="1942" y="1222"/>
                    </a:cubicBezTo>
                    <a:close/>
                    <a:moveTo>
                      <a:pt x="1981" y="1222"/>
                    </a:moveTo>
                    <a:cubicBezTo>
                      <a:pt x="1974" y="1222"/>
                      <a:pt x="1969" y="1228"/>
                      <a:pt x="1969" y="1235"/>
                    </a:cubicBezTo>
                    <a:cubicBezTo>
                      <a:pt x="1969" y="1242"/>
                      <a:pt x="1974" y="1248"/>
                      <a:pt x="1981" y="1248"/>
                    </a:cubicBezTo>
                    <a:cubicBezTo>
                      <a:pt x="1988" y="1248"/>
                      <a:pt x="1994" y="1242"/>
                      <a:pt x="1994" y="1235"/>
                    </a:cubicBezTo>
                    <a:cubicBezTo>
                      <a:pt x="1994" y="1228"/>
                      <a:pt x="1988" y="1222"/>
                      <a:pt x="1981" y="1222"/>
                    </a:cubicBezTo>
                    <a:close/>
                    <a:moveTo>
                      <a:pt x="2021" y="1222"/>
                    </a:moveTo>
                    <a:cubicBezTo>
                      <a:pt x="2014" y="1222"/>
                      <a:pt x="2008" y="1228"/>
                      <a:pt x="2008" y="1235"/>
                    </a:cubicBezTo>
                    <a:cubicBezTo>
                      <a:pt x="2008" y="1242"/>
                      <a:pt x="2014" y="1248"/>
                      <a:pt x="2021" y="1248"/>
                    </a:cubicBezTo>
                    <a:cubicBezTo>
                      <a:pt x="2028" y="1248"/>
                      <a:pt x="2034" y="1242"/>
                      <a:pt x="2034" y="1235"/>
                    </a:cubicBezTo>
                    <a:cubicBezTo>
                      <a:pt x="2034" y="1228"/>
                      <a:pt x="2028" y="1222"/>
                      <a:pt x="2021" y="1222"/>
                    </a:cubicBezTo>
                    <a:close/>
                    <a:moveTo>
                      <a:pt x="2060" y="1222"/>
                    </a:moveTo>
                    <a:cubicBezTo>
                      <a:pt x="2053" y="1222"/>
                      <a:pt x="2048" y="1228"/>
                      <a:pt x="2048" y="1235"/>
                    </a:cubicBezTo>
                    <a:cubicBezTo>
                      <a:pt x="2048" y="1242"/>
                      <a:pt x="2053" y="1248"/>
                      <a:pt x="2060" y="1248"/>
                    </a:cubicBezTo>
                    <a:cubicBezTo>
                      <a:pt x="2067" y="1248"/>
                      <a:pt x="2073" y="1242"/>
                      <a:pt x="2073" y="1235"/>
                    </a:cubicBezTo>
                    <a:cubicBezTo>
                      <a:pt x="2073" y="1228"/>
                      <a:pt x="2067" y="1222"/>
                      <a:pt x="2060" y="1222"/>
                    </a:cubicBezTo>
                    <a:close/>
                    <a:moveTo>
                      <a:pt x="2100" y="1222"/>
                    </a:moveTo>
                    <a:cubicBezTo>
                      <a:pt x="2093" y="1222"/>
                      <a:pt x="2087" y="1228"/>
                      <a:pt x="2087" y="1235"/>
                    </a:cubicBezTo>
                    <a:cubicBezTo>
                      <a:pt x="2087" y="1242"/>
                      <a:pt x="2093" y="1248"/>
                      <a:pt x="2100" y="1248"/>
                    </a:cubicBezTo>
                    <a:cubicBezTo>
                      <a:pt x="2107" y="1248"/>
                      <a:pt x="2112" y="1242"/>
                      <a:pt x="2112" y="1235"/>
                    </a:cubicBezTo>
                    <a:cubicBezTo>
                      <a:pt x="2112" y="1228"/>
                      <a:pt x="2107" y="1222"/>
                      <a:pt x="2100" y="1222"/>
                    </a:cubicBezTo>
                    <a:close/>
                    <a:moveTo>
                      <a:pt x="956" y="1287"/>
                    </a:moveTo>
                    <a:cubicBezTo>
                      <a:pt x="963" y="1287"/>
                      <a:pt x="969" y="1281"/>
                      <a:pt x="969" y="1274"/>
                    </a:cubicBezTo>
                    <a:cubicBezTo>
                      <a:pt x="969" y="1267"/>
                      <a:pt x="963" y="1261"/>
                      <a:pt x="956" y="1261"/>
                    </a:cubicBezTo>
                    <a:cubicBezTo>
                      <a:pt x="949" y="1261"/>
                      <a:pt x="944" y="1267"/>
                      <a:pt x="944" y="1274"/>
                    </a:cubicBezTo>
                    <a:cubicBezTo>
                      <a:pt x="944" y="1281"/>
                      <a:pt x="949" y="1287"/>
                      <a:pt x="956" y="1287"/>
                    </a:cubicBezTo>
                    <a:close/>
                    <a:moveTo>
                      <a:pt x="996" y="1261"/>
                    </a:moveTo>
                    <a:cubicBezTo>
                      <a:pt x="989" y="1261"/>
                      <a:pt x="983" y="1267"/>
                      <a:pt x="983" y="1274"/>
                    </a:cubicBezTo>
                    <a:cubicBezTo>
                      <a:pt x="983" y="1281"/>
                      <a:pt x="989" y="1287"/>
                      <a:pt x="996" y="1287"/>
                    </a:cubicBezTo>
                    <a:cubicBezTo>
                      <a:pt x="1003" y="1287"/>
                      <a:pt x="1009" y="1281"/>
                      <a:pt x="1009" y="1274"/>
                    </a:cubicBezTo>
                    <a:cubicBezTo>
                      <a:pt x="1009" y="1267"/>
                      <a:pt x="1003" y="1261"/>
                      <a:pt x="996" y="1261"/>
                    </a:cubicBezTo>
                    <a:close/>
                    <a:moveTo>
                      <a:pt x="1035" y="1261"/>
                    </a:moveTo>
                    <a:cubicBezTo>
                      <a:pt x="1028" y="1261"/>
                      <a:pt x="1023" y="1267"/>
                      <a:pt x="1023" y="1274"/>
                    </a:cubicBezTo>
                    <a:cubicBezTo>
                      <a:pt x="1023" y="1281"/>
                      <a:pt x="1028" y="1287"/>
                      <a:pt x="1035" y="1287"/>
                    </a:cubicBezTo>
                    <a:cubicBezTo>
                      <a:pt x="1042" y="1287"/>
                      <a:pt x="1048" y="1281"/>
                      <a:pt x="1048" y="1274"/>
                    </a:cubicBezTo>
                    <a:cubicBezTo>
                      <a:pt x="1048" y="1267"/>
                      <a:pt x="1042" y="1261"/>
                      <a:pt x="1035" y="1261"/>
                    </a:cubicBezTo>
                    <a:close/>
                    <a:moveTo>
                      <a:pt x="1075" y="1261"/>
                    </a:moveTo>
                    <a:cubicBezTo>
                      <a:pt x="1068" y="1261"/>
                      <a:pt x="1062" y="1267"/>
                      <a:pt x="1062" y="1274"/>
                    </a:cubicBezTo>
                    <a:cubicBezTo>
                      <a:pt x="1062" y="1281"/>
                      <a:pt x="1068" y="1287"/>
                      <a:pt x="1075" y="1287"/>
                    </a:cubicBezTo>
                    <a:cubicBezTo>
                      <a:pt x="1082" y="1287"/>
                      <a:pt x="1087" y="1281"/>
                      <a:pt x="1087" y="1274"/>
                    </a:cubicBezTo>
                    <a:cubicBezTo>
                      <a:pt x="1087" y="1267"/>
                      <a:pt x="1082" y="1261"/>
                      <a:pt x="1075" y="1261"/>
                    </a:cubicBezTo>
                    <a:close/>
                    <a:moveTo>
                      <a:pt x="1114" y="1261"/>
                    </a:moveTo>
                    <a:cubicBezTo>
                      <a:pt x="1107" y="1261"/>
                      <a:pt x="1101" y="1267"/>
                      <a:pt x="1101" y="1274"/>
                    </a:cubicBezTo>
                    <a:cubicBezTo>
                      <a:pt x="1101" y="1281"/>
                      <a:pt x="1107" y="1287"/>
                      <a:pt x="1114" y="1287"/>
                    </a:cubicBezTo>
                    <a:cubicBezTo>
                      <a:pt x="1121" y="1287"/>
                      <a:pt x="1127" y="1281"/>
                      <a:pt x="1127" y="1274"/>
                    </a:cubicBezTo>
                    <a:cubicBezTo>
                      <a:pt x="1127" y="1267"/>
                      <a:pt x="1121" y="1261"/>
                      <a:pt x="1114" y="1261"/>
                    </a:cubicBezTo>
                    <a:close/>
                    <a:moveTo>
                      <a:pt x="1141" y="1274"/>
                    </a:moveTo>
                    <a:cubicBezTo>
                      <a:pt x="1141" y="1281"/>
                      <a:pt x="1146" y="1287"/>
                      <a:pt x="1154" y="1287"/>
                    </a:cubicBezTo>
                    <a:cubicBezTo>
                      <a:pt x="1161" y="1287"/>
                      <a:pt x="1166" y="1281"/>
                      <a:pt x="1166" y="1274"/>
                    </a:cubicBezTo>
                    <a:cubicBezTo>
                      <a:pt x="1166" y="1267"/>
                      <a:pt x="1161" y="1261"/>
                      <a:pt x="1154" y="1261"/>
                    </a:cubicBezTo>
                    <a:cubicBezTo>
                      <a:pt x="1146" y="1261"/>
                      <a:pt x="1141" y="1267"/>
                      <a:pt x="1141" y="1274"/>
                    </a:cubicBezTo>
                    <a:close/>
                    <a:moveTo>
                      <a:pt x="1180" y="1274"/>
                    </a:moveTo>
                    <a:cubicBezTo>
                      <a:pt x="1180" y="1281"/>
                      <a:pt x="1186" y="1287"/>
                      <a:pt x="1193" y="1287"/>
                    </a:cubicBezTo>
                    <a:cubicBezTo>
                      <a:pt x="1200" y="1287"/>
                      <a:pt x="1206" y="1281"/>
                      <a:pt x="1206" y="1274"/>
                    </a:cubicBezTo>
                    <a:cubicBezTo>
                      <a:pt x="1206" y="1267"/>
                      <a:pt x="1200" y="1261"/>
                      <a:pt x="1193" y="1261"/>
                    </a:cubicBezTo>
                    <a:cubicBezTo>
                      <a:pt x="1186" y="1261"/>
                      <a:pt x="1180" y="1267"/>
                      <a:pt x="1180" y="1274"/>
                    </a:cubicBezTo>
                    <a:close/>
                    <a:moveTo>
                      <a:pt x="1232" y="1287"/>
                    </a:moveTo>
                    <a:cubicBezTo>
                      <a:pt x="1239" y="1287"/>
                      <a:pt x="1245" y="1281"/>
                      <a:pt x="1245" y="1274"/>
                    </a:cubicBezTo>
                    <a:cubicBezTo>
                      <a:pt x="1245" y="1267"/>
                      <a:pt x="1239" y="1261"/>
                      <a:pt x="1232" y="1261"/>
                    </a:cubicBezTo>
                    <a:cubicBezTo>
                      <a:pt x="1225" y="1261"/>
                      <a:pt x="1220" y="1267"/>
                      <a:pt x="1220" y="1274"/>
                    </a:cubicBezTo>
                    <a:cubicBezTo>
                      <a:pt x="1220" y="1281"/>
                      <a:pt x="1225" y="1287"/>
                      <a:pt x="1232" y="1287"/>
                    </a:cubicBezTo>
                    <a:close/>
                    <a:moveTo>
                      <a:pt x="1272" y="1261"/>
                    </a:moveTo>
                    <a:cubicBezTo>
                      <a:pt x="1265" y="1261"/>
                      <a:pt x="1259" y="1267"/>
                      <a:pt x="1259" y="1274"/>
                    </a:cubicBezTo>
                    <a:cubicBezTo>
                      <a:pt x="1259" y="1281"/>
                      <a:pt x="1265" y="1287"/>
                      <a:pt x="1272" y="1287"/>
                    </a:cubicBezTo>
                    <a:cubicBezTo>
                      <a:pt x="1279" y="1287"/>
                      <a:pt x="1285" y="1281"/>
                      <a:pt x="1285" y="1274"/>
                    </a:cubicBezTo>
                    <a:cubicBezTo>
                      <a:pt x="1285" y="1267"/>
                      <a:pt x="1279" y="1261"/>
                      <a:pt x="1272" y="1261"/>
                    </a:cubicBezTo>
                    <a:close/>
                    <a:moveTo>
                      <a:pt x="1824" y="1261"/>
                    </a:moveTo>
                    <a:cubicBezTo>
                      <a:pt x="1817" y="1261"/>
                      <a:pt x="1811" y="1267"/>
                      <a:pt x="1811" y="1274"/>
                    </a:cubicBezTo>
                    <a:cubicBezTo>
                      <a:pt x="1811" y="1281"/>
                      <a:pt x="1817" y="1287"/>
                      <a:pt x="1824" y="1287"/>
                    </a:cubicBezTo>
                    <a:cubicBezTo>
                      <a:pt x="1831" y="1287"/>
                      <a:pt x="1837" y="1281"/>
                      <a:pt x="1837" y="1274"/>
                    </a:cubicBezTo>
                    <a:cubicBezTo>
                      <a:pt x="1837" y="1267"/>
                      <a:pt x="1831" y="1261"/>
                      <a:pt x="1824" y="1261"/>
                    </a:cubicBezTo>
                    <a:close/>
                    <a:moveTo>
                      <a:pt x="1863" y="1287"/>
                    </a:moveTo>
                    <a:cubicBezTo>
                      <a:pt x="1870" y="1287"/>
                      <a:pt x="1876" y="1281"/>
                      <a:pt x="1876" y="1274"/>
                    </a:cubicBezTo>
                    <a:cubicBezTo>
                      <a:pt x="1876" y="1267"/>
                      <a:pt x="1870" y="1261"/>
                      <a:pt x="1863" y="1261"/>
                    </a:cubicBezTo>
                    <a:cubicBezTo>
                      <a:pt x="1856" y="1261"/>
                      <a:pt x="1850" y="1267"/>
                      <a:pt x="1850" y="1274"/>
                    </a:cubicBezTo>
                    <a:cubicBezTo>
                      <a:pt x="1850" y="1281"/>
                      <a:pt x="1856" y="1287"/>
                      <a:pt x="1863" y="1287"/>
                    </a:cubicBezTo>
                    <a:close/>
                    <a:moveTo>
                      <a:pt x="1903" y="1261"/>
                    </a:moveTo>
                    <a:cubicBezTo>
                      <a:pt x="1896" y="1261"/>
                      <a:pt x="1890" y="1267"/>
                      <a:pt x="1890" y="1274"/>
                    </a:cubicBezTo>
                    <a:cubicBezTo>
                      <a:pt x="1890" y="1281"/>
                      <a:pt x="1896" y="1287"/>
                      <a:pt x="1903" y="1287"/>
                    </a:cubicBezTo>
                    <a:cubicBezTo>
                      <a:pt x="1910" y="1287"/>
                      <a:pt x="1915" y="1281"/>
                      <a:pt x="1915" y="1274"/>
                    </a:cubicBezTo>
                    <a:cubicBezTo>
                      <a:pt x="1915" y="1267"/>
                      <a:pt x="1910" y="1261"/>
                      <a:pt x="1903" y="1261"/>
                    </a:cubicBezTo>
                    <a:close/>
                    <a:moveTo>
                      <a:pt x="1942" y="1261"/>
                    </a:moveTo>
                    <a:cubicBezTo>
                      <a:pt x="1935" y="1261"/>
                      <a:pt x="1929" y="1267"/>
                      <a:pt x="1929" y="1274"/>
                    </a:cubicBezTo>
                    <a:cubicBezTo>
                      <a:pt x="1929" y="1281"/>
                      <a:pt x="1935" y="1287"/>
                      <a:pt x="1942" y="1287"/>
                    </a:cubicBezTo>
                    <a:cubicBezTo>
                      <a:pt x="1949" y="1287"/>
                      <a:pt x="1955" y="1281"/>
                      <a:pt x="1955" y="1274"/>
                    </a:cubicBezTo>
                    <a:cubicBezTo>
                      <a:pt x="1955" y="1267"/>
                      <a:pt x="1949" y="1261"/>
                      <a:pt x="1942" y="1261"/>
                    </a:cubicBezTo>
                    <a:close/>
                    <a:moveTo>
                      <a:pt x="1981" y="1261"/>
                    </a:moveTo>
                    <a:cubicBezTo>
                      <a:pt x="1974" y="1261"/>
                      <a:pt x="1969" y="1267"/>
                      <a:pt x="1969" y="1274"/>
                    </a:cubicBezTo>
                    <a:cubicBezTo>
                      <a:pt x="1969" y="1281"/>
                      <a:pt x="1974" y="1287"/>
                      <a:pt x="1981" y="1287"/>
                    </a:cubicBezTo>
                    <a:cubicBezTo>
                      <a:pt x="1988" y="1287"/>
                      <a:pt x="1994" y="1281"/>
                      <a:pt x="1994" y="1274"/>
                    </a:cubicBezTo>
                    <a:cubicBezTo>
                      <a:pt x="1994" y="1267"/>
                      <a:pt x="1988" y="1261"/>
                      <a:pt x="1981" y="1261"/>
                    </a:cubicBezTo>
                    <a:close/>
                    <a:moveTo>
                      <a:pt x="2021" y="1261"/>
                    </a:moveTo>
                    <a:cubicBezTo>
                      <a:pt x="2014" y="1261"/>
                      <a:pt x="2008" y="1267"/>
                      <a:pt x="2008" y="1274"/>
                    </a:cubicBezTo>
                    <a:cubicBezTo>
                      <a:pt x="2008" y="1281"/>
                      <a:pt x="2014" y="1287"/>
                      <a:pt x="2021" y="1287"/>
                    </a:cubicBezTo>
                    <a:cubicBezTo>
                      <a:pt x="2028" y="1287"/>
                      <a:pt x="2034" y="1281"/>
                      <a:pt x="2034" y="1274"/>
                    </a:cubicBezTo>
                    <a:cubicBezTo>
                      <a:pt x="2034" y="1267"/>
                      <a:pt x="2028" y="1261"/>
                      <a:pt x="2021" y="1261"/>
                    </a:cubicBezTo>
                    <a:close/>
                    <a:moveTo>
                      <a:pt x="2060" y="1287"/>
                    </a:moveTo>
                    <a:cubicBezTo>
                      <a:pt x="2067" y="1287"/>
                      <a:pt x="2073" y="1281"/>
                      <a:pt x="2073" y="1274"/>
                    </a:cubicBezTo>
                    <a:cubicBezTo>
                      <a:pt x="2073" y="1267"/>
                      <a:pt x="2067" y="1262"/>
                      <a:pt x="2060" y="1262"/>
                    </a:cubicBezTo>
                    <a:cubicBezTo>
                      <a:pt x="2053" y="1262"/>
                      <a:pt x="2048" y="1267"/>
                      <a:pt x="2048" y="1274"/>
                    </a:cubicBezTo>
                    <a:cubicBezTo>
                      <a:pt x="2048" y="1281"/>
                      <a:pt x="2053" y="1287"/>
                      <a:pt x="2060" y="1287"/>
                    </a:cubicBezTo>
                    <a:close/>
                    <a:moveTo>
                      <a:pt x="2100" y="1261"/>
                    </a:moveTo>
                    <a:cubicBezTo>
                      <a:pt x="2093" y="1261"/>
                      <a:pt x="2087" y="1267"/>
                      <a:pt x="2087" y="1274"/>
                    </a:cubicBezTo>
                    <a:cubicBezTo>
                      <a:pt x="2087" y="1281"/>
                      <a:pt x="2093" y="1287"/>
                      <a:pt x="2100" y="1287"/>
                    </a:cubicBezTo>
                    <a:cubicBezTo>
                      <a:pt x="2107" y="1287"/>
                      <a:pt x="2112" y="1281"/>
                      <a:pt x="2112" y="1274"/>
                    </a:cubicBezTo>
                    <a:cubicBezTo>
                      <a:pt x="2112" y="1267"/>
                      <a:pt x="2107" y="1261"/>
                      <a:pt x="2100" y="1261"/>
                    </a:cubicBezTo>
                    <a:close/>
                    <a:moveTo>
                      <a:pt x="3046" y="1287"/>
                    </a:moveTo>
                    <a:cubicBezTo>
                      <a:pt x="3053" y="1287"/>
                      <a:pt x="3059" y="1281"/>
                      <a:pt x="3059" y="1274"/>
                    </a:cubicBezTo>
                    <a:cubicBezTo>
                      <a:pt x="3059" y="1267"/>
                      <a:pt x="3053" y="1261"/>
                      <a:pt x="3046" y="1261"/>
                    </a:cubicBezTo>
                    <a:cubicBezTo>
                      <a:pt x="3039" y="1261"/>
                      <a:pt x="3033" y="1267"/>
                      <a:pt x="3033" y="1274"/>
                    </a:cubicBezTo>
                    <a:cubicBezTo>
                      <a:pt x="3033" y="1281"/>
                      <a:pt x="3039" y="1287"/>
                      <a:pt x="3046" y="1287"/>
                    </a:cubicBezTo>
                    <a:close/>
                    <a:moveTo>
                      <a:pt x="996" y="1326"/>
                    </a:moveTo>
                    <a:cubicBezTo>
                      <a:pt x="1003" y="1326"/>
                      <a:pt x="1009" y="1321"/>
                      <a:pt x="1009" y="1314"/>
                    </a:cubicBezTo>
                    <a:cubicBezTo>
                      <a:pt x="1009" y="1307"/>
                      <a:pt x="1003" y="1301"/>
                      <a:pt x="996" y="1301"/>
                    </a:cubicBezTo>
                    <a:cubicBezTo>
                      <a:pt x="989" y="1301"/>
                      <a:pt x="983" y="1307"/>
                      <a:pt x="983" y="1314"/>
                    </a:cubicBezTo>
                    <a:cubicBezTo>
                      <a:pt x="983" y="1321"/>
                      <a:pt x="989" y="1326"/>
                      <a:pt x="996" y="1326"/>
                    </a:cubicBezTo>
                    <a:close/>
                    <a:moveTo>
                      <a:pt x="1035" y="1326"/>
                    </a:moveTo>
                    <a:cubicBezTo>
                      <a:pt x="1042" y="1326"/>
                      <a:pt x="1048" y="1321"/>
                      <a:pt x="1048" y="1314"/>
                    </a:cubicBezTo>
                    <a:cubicBezTo>
                      <a:pt x="1048" y="1307"/>
                      <a:pt x="1042" y="1301"/>
                      <a:pt x="1035" y="1301"/>
                    </a:cubicBezTo>
                    <a:cubicBezTo>
                      <a:pt x="1028" y="1301"/>
                      <a:pt x="1023" y="1307"/>
                      <a:pt x="1023" y="1314"/>
                    </a:cubicBezTo>
                    <a:cubicBezTo>
                      <a:pt x="1023" y="1321"/>
                      <a:pt x="1028" y="1326"/>
                      <a:pt x="1035" y="1326"/>
                    </a:cubicBezTo>
                    <a:close/>
                    <a:moveTo>
                      <a:pt x="1075" y="1326"/>
                    </a:moveTo>
                    <a:cubicBezTo>
                      <a:pt x="1082" y="1326"/>
                      <a:pt x="1087" y="1321"/>
                      <a:pt x="1087" y="1314"/>
                    </a:cubicBezTo>
                    <a:cubicBezTo>
                      <a:pt x="1087" y="1307"/>
                      <a:pt x="1082" y="1301"/>
                      <a:pt x="1075" y="1301"/>
                    </a:cubicBezTo>
                    <a:cubicBezTo>
                      <a:pt x="1068" y="1301"/>
                      <a:pt x="1062" y="1307"/>
                      <a:pt x="1062" y="1314"/>
                    </a:cubicBezTo>
                    <a:cubicBezTo>
                      <a:pt x="1062" y="1321"/>
                      <a:pt x="1068" y="1326"/>
                      <a:pt x="1075" y="1326"/>
                    </a:cubicBezTo>
                    <a:close/>
                    <a:moveTo>
                      <a:pt x="1114" y="1326"/>
                    </a:moveTo>
                    <a:cubicBezTo>
                      <a:pt x="1121" y="1326"/>
                      <a:pt x="1127" y="1321"/>
                      <a:pt x="1127" y="1314"/>
                    </a:cubicBezTo>
                    <a:cubicBezTo>
                      <a:pt x="1127" y="1307"/>
                      <a:pt x="1121" y="1301"/>
                      <a:pt x="1114" y="1301"/>
                    </a:cubicBezTo>
                    <a:cubicBezTo>
                      <a:pt x="1107" y="1301"/>
                      <a:pt x="1101" y="1307"/>
                      <a:pt x="1101" y="1314"/>
                    </a:cubicBezTo>
                    <a:cubicBezTo>
                      <a:pt x="1101" y="1321"/>
                      <a:pt x="1107" y="1326"/>
                      <a:pt x="1114" y="1326"/>
                    </a:cubicBezTo>
                    <a:close/>
                    <a:moveTo>
                      <a:pt x="1154" y="1326"/>
                    </a:moveTo>
                    <a:cubicBezTo>
                      <a:pt x="1161" y="1326"/>
                      <a:pt x="1166" y="1321"/>
                      <a:pt x="1166" y="1314"/>
                    </a:cubicBezTo>
                    <a:cubicBezTo>
                      <a:pt x="1166" y="1307"/>
                      <a:pt x="1161" y="1301"/>
                      <a:pt x="1154" y="1301"/>
                    </a:cubicBezTo>
                    <a:cubicBezTo>
                      <a:pt x="1146" y="1301"/>
                      <a:pt x="1141" y="1307"/>
                      <a:pt x="1141" y="1314"/>
                    </a:cubicBezTo>
                    <a:cubicBezTo>
                      <a:pt x="1141" y="1321"/>
                      <a:pt x="1146" y="1326"/>
                      <a:pt x="1154" y="1326"/>
                    </a:cubicBezTo>
                    <a:close/>
                    <a:moveTo>
                      <a:pt x="1193" y="1326"/>
                    </a:moveTo>
                    <a:cubicBezTo>
                      <a:pt x="1200" y="1326"/>
                      <a:pt x="1206" y="1321"/>
                      <a:pt x="1206" y="1314"/>
                    </a:cubicBezTo>
                    <a:cubicBezTo>
                      <a:pt x="1206" y="1307"/>
                      <a:pt x="1200" y="1301"/>
                      <a:pt x="1193" y="1301"/>
                    </a:cubicBezTo>
                    <a:cubicBezTo>
                      <a:pt x="1186" y="1301"/>
                      <a:pt x="1180" y="1307"/>
                      <a:pt x="1180" y="1314"/>
                    </a:cubicBezTo>
                    <a:cubicBezTo>
                      <a:pt x="1180" y="1321"/>
                      <a:pt x="1186" y="1326"/>
                      <a:pt x="1193" y="1326"/>
                    </a:cubicBezTo>
                    <a:close/>
                    <a:moveTo>
                      <a:pt x="1232" y="1326"/>
                    </a:moveTo>
                    <a:cubicBezTo>
                      <a:pt x="1239" y="1326"/>
                      <a:pt x="1245" y="1321"/>
                      <a:pt x="1245" y="1314"/>
                    </a:cubicBezTo>
                    <a:cubicBezTo>
                      <a:pt x="1245" y="1307"/>
                      <a:pt x="1239" y="1301"/>
                      <a:pt x="1232" y="1301"/>
                    </a:cubicBezTo>
                    <a:cubicBezTo>
                      <a:pt x="1225" y="1301"/>
                      <a:pt x="1220" y="1307"/>
                      <a:pt x="1220" y="1314"/>
                    </a:cubicBezTo>
                    <a:cubicBezTo>
                      <a:pt x="1220" y="1321"/>
                      <a:pt x="1225" y="1326"/>
                      <a:pt x="1232" y="1326"/>
                    </a:cubicBezTo>
                    <a:close/>
                    <a:moveTo>
                      <a:pt x="1272" y="1301"/>
                    </a:moveTo>
                    <a:cubicBezTo>
                      <a:pt x="1265" y="1301"/>
                      <a:pt x="1259" y="1307"/>
                      <a:pt x="1259" y="1314"/>
                    </a:cubicBezTo>
                    <a:cubicBezTo>
                      <a:pt x="1259" y="1321"/>
                      <a:pt x="1265" y="1326"/>
                      <a:pt x="1272" y="1326"/>
                    </a:cubicBezTo>
                    <a:cubicBezTo>
                      <a:pt x="1279" y="1326"/>
                      <a:pt x="1285" y="1321"/>
                      <a:pt x="1285" y="1314"/>
                    </a:cubicBezTo>
                    <a:cubicBezTo>
                      <a:pt x="1285" y="1307"/>
                      <a:pt x="1279" y="1301"/>
                      <a:pt x="1272" y="1301"/>
                    </a:cubicBezTo>
                    <a:close/>
                    <a:moveTo>
                      <a:pt x="1824" y="1301"/>
                    </a:moveTo>
                    <a:cubicBezTo>
                      <a:pt x="1817" y="1301"/>
                      <a:pt x="1811" y="1307"/>
                      <a:pt x="1811" y="1314"/>
                    </a:cubicBezTo>
                    <a:cubicBezTo>
                      <a:pt x="1811" y="1321"/>
                      <a:pt x="1817" y="1326"/>
                      <a:pt x="1824" y="1326"/>
                    </a:cubicBezTo>
                    <a:cubicBezTo>
                      <a:pt x="1831" y="1326"/>
                      <a:pt x="1837" y="1321"/>
                      <a:pt x="1837" y="1314"/>
                    </a:cubicBezTo>
                    <a:cubicBezTo>
                      <a:pt x="1837" y="1307"/>
                      <a:pt x="1831" y="1301"/>
                      <a:pt x="1824" y="1301"/>
                    </a:cubicBezTo>
                    <a:close/>
                    <a:moveTo>
                      <a:pt x="1863" y="1326"/>
                    </a:moveTo>
                    <a:cubicBezTo>
                      <a:pt x="1870" y="1326"/>
                      <a:pt x="1876" y="1321"/>
                      <a:pt x="1876" y="1314"/>
                    </a:cubicBezTo>
                    <a:cubicBezTo>
                      <a:pt x="1876" y="1307"/>
                      <a:pt x="1870" y="1301"/>
                      <a:pt x="1863" y="1301"/>
                    </a:cubicBezTo>
                    <a:cubicBezTo>
                      <a:pt x="1856" y="1301"/>
                      <a:pt x="1850" y="1307"/>
                      <a:pt x="1850" y="1314"/>
                    </a:cubicBezTo>
                    <a:cubicBezTo>
                      <a:pt x="1850" y="1321"/>
                      <a:pt x="1856" y="1326"/>
                      <a:pt x="1863" y="1326"/>
                    </a:cubicBezTo>
                    <a:close/>
                    <a:moveTo>
                      <a:pt x="1903" y="1326"/>
                    </a:moveTo>
                    <a:cubicBezTo>
                      <a:pt x="1910" y="1326"/>
                      <a:pt x="1915" y="1321"/>
                      <a:pt x="1915" y="1314"/>
                    </a:cubicBezTo>
                    <a:cubicBezTo>
                      <a:pt x="1915" y="1307"/>
                      <a:pt x="1910" y="1301"/>
                      <a:pt x="1903" y="1301"/>
                    </a:cubicBezTo>
                    <a:cubicBezTo>
                      <a:pt x="1896" y="1301"/>
                      <a:pt x="1890" y="1307"/>
                      <a:pt x="1890" y="1314"/>
                    </a:cubicBezTo>
                    <a:cubicBezTo>
                      <a:pt x="1890" y="1321"/>
                      <a:pt x="1896" y="1326"/>
                      <a:pt x="1903" y="1326"/>
                    </a:cubicBezTo>
                    <a:close/>
                    <a:moveTo>
                      <a:pt x="1942" y="1326"/>
                    </a:moveTo>
                    <a:cubicBezTo>
                      <a:pt x="1949" y="1326"/>
                      <a:pt x="1955" y="1321"/>
                      <a:pt x="1955" y="1314"/>
                    </a:cubicBezTo>
                    <a:cubicBezTo>
                      <a:pt x="1955" y="1307"/>
                      <a:pt x="1949" y="1301"/>
                      <a:pt x="1942" y="1301"/>
                    </a:cubicBezTo>
                    <a:cubicBezTo>
                      <a:pt x="1935" y="1301"/>
                      <a:pt x="1929" y="1307"/>
                      <a:pt x="1929" y="1314"/>
                    </a:cubicBezTo>
                    <a:cubicBezTo>
                      <a:pt x="1929" y="1321"/>
                      <a:pt x="1935" y="1326"/>
                      <a:pt x="1942" y="1326"/>
                    </a:cubicBezTo>
                    <a:close/>
                    <a:moveTo>
                      <a:pt x="1981" y="1301"/>
                    </a:moveTo>
                    <a:cubicBezTo>
                      <a:pt x="1974" y="1301"/>
                      <a:pt x="1969" y="1307"/>
                      <a:pt x="1969" y="1314"/>
                    </a:cubicBezTo>
                    <a:cubicBezTo>
                      <a:pt x="1969" y="1321"/>
                      <a:pt x="1974" y="1326"/>
                      <a:pt x="1981" y="1326"/>
                    </a:cubicBezTo>
                    <a:cubicBezTo>
                      <a:pt x="1988" y="1326"/>
                      <a:pt x="1994" y="1321"/>
                      <a:pt x="1994" y="1314"/>
                    </a:cubicBezTo>
                    <a:cubicBezTo>
                      <a:pt x="1994" y="1307"/>
                      <a:pt x="1988" y="1301"/>
                      <a:pt x="1981" y="1301"/>
                    </a:cubicBezTo>
                    <a:close/>
                    <a:moveTo>
                      <a:pt x="2021" y="1326"/>
                    </a:moveTo>
                    <a:cubicBezTo>
                      <a:pt x="2028" y="1326"/>
                      <a:pt x="2034" y="1321"/>
                      <a:pt x="2034" y="1314"/>
                    </a:cubicBezTo>
                    <a:cubicBezTo>
                      <a:pt x="2034" y="1307"/>
                      <a:pt x="2028" y="1301"/>
                      <a:pt x="2021" y="1301"/>
                    </a:cubicBezTo>
                    <a:cubicBezTo>
                      <a:pt x="2014" y="1301"/>
                      <a:pt x="2008" y="1307"/>
                      <a:pt x="2008" y="1314"/>
                    </a:cubicBezTo>
                    <a:cubicBezTo>
                      <a:pt x="2008" y="1321"/>
                      <a:pt x="2014" y="1326"/>
                      <a:pt x="2021" y="1326"/>
                    </a:cubicBezTo>
                    <a:close/>
                    <a:moveTo>
                      <a:pt x="2060" y="1301"/>
                    </a:moveTo>
                    <a:cubicBezTo>
                      <a:pt x="2053" y="1301"/>
                      <a:pt x="2048" y="1307"/>
                      <a:pt x="2048" y="1314"/>
                    </a:cubicBezTo>
                    <a:cubicBezTo>
                      <a:pt x="2048" y="1321"/>
                      <a:pt x="2053" y="1326"/>
                      <a:pt x="2060" y="1326"/>
                    </a:cubicBezTo>
                    <a:cubicBezTo>
                      <a:pt x="2067" y="1326"/>
                      <a:pt x="2073" y="1321"/>
                      <a:pt x="2073" y="1314"/>
                    </a:cubicBezTo>
                    <a:cubicBezTo>
                      <a:pt x="2073" y="1307"/>
                      <a:pt x="2067" y="1301"/>
                      <a:pt x="2060" y="1301"/>
                    </a:cubicBezTo>
                    <a:close/>
                    <a:moveTo>
                      <a:pt x="2179" y="1301"/>
                    </a:moveTo>
                    <a:cubicBezTo>
                      <a:pt x="2172" y="1301"/>
                      <a:pt x="2166" y="1307"/>
                      <a:pt x="2166" y="1314"/>
                    </a:cubicBezTo>
                    <a:cubicBezTo>
                      <a:pt x="2166" y="1321"/>
                      <a:pt x="2172" y="1326"/>
                      <a:pt x="2179" y="1326"/>
                    </a:cubicBezTo>
                    <a:cubicBezTo>
                      <a:pt x="2186" y="1326"/>
                      <a:pt x="2191" y="1321"/>
                      <a:pt x="2191" y="1314"/>
                    </a:cubicBezTo>
                    <a:cubicBezTo>
                      <a:pt x="2191" y="1307"/>
                      <a:pt x="2186" y="1301"/>
                      <a:pt x="2179" y="1301"/>
                    </a:cubicBezTo>
                    <a:close/>
                    <a:moveTo>
                      <a:pt x="2967" y="1326"/>
                    </a:moveTo>
                    <a:cubicBezTo>
                      <a:pt x="2974" y="1326"/>
                      <a:pt x="2980" y="1321"/>
                      <a:pt x="2980" y="1314"/>
                    </a:cubicBezTo>
                    <a:cubicBezTo>
                      <a:pt x="2980" y="1307"/>
                      <a:pt x="2974" y="1301"/>
                      <a:pt x="2967" y="1301"/>
                    </a:cubicBezTo>
                    <a:cubicBezTo>
                      <a:pt x="2960" y="1301"/>
                      <a:pt x="2954" y="1307"/>
                      <a:pt x="2954" y="1314"/>
                    </a:cubicBezTo>
                    <a:cubicBezTo>
                      <a:pt x="2954" y="1321"/>
                      <a:pt x="2960" y="1326"/>
                      <a:pt x="2967" y="1326"/>
                    </a:cubicBezTo>
                    <a:close/>
                    <a:moveTo>
                      <a:pt x="3006" y="1326"/>
                    </a:moveTo>
                    <a:cubicBezTo>
                      <a:pt x="3014" y="1326"/>
                      <a:pt x="3019" y="1321"/>
                      <a:pt x="3019" y="1314"/>
                    </a:cubicBezTo>
                    <a:cubicBezTo>
                      <a:pt x="3019" y="1307"/>
                      <a:pt x="3014" y="1301"/>
                      <a:pt x="3006" y="1301"/>
                    </a:cubicBezTo>
                    <a:cubicBezTo>
                      <a:pt x="2999" y="1301"/>
                      <a:pt x="2994" y="1307"/>
                      <a:pt x="2994" y="1314"/>
                    </a:cubicBezTo>
                    <a:cubicBezTo>
                      <a:pt x="2994" y="1321"/>
                      <a:pt x="2999" y="1326"/>
                      <a:pt x="3006" y="1326"/>
                    </a:cubicBezTo>
                    <a:close/>
                    <a:moveTo>
                      <a:pt x="3046" y="1326"/>
                    </a:moveTo>
                    <a:cubicBezTo>
                      <a:pt x="3053" y="1326"/>
                      <a:pt x="3059" y="1321"/>
                      <a:pt x="3059" y="1314"/>
                    </a:cubicBezTo>
                    <a:cubicBezTo>
                      <a:pt x="3059" y="1307"/>
                      <a:pt x="3053" y="1301"/>
                      <a:pt x="3046" y="1301"/>
                    </a:cubicBezTo>
                    <a:cubicBezTo>
                      <a:pt x="3039" y="1301"/>
                      <a:pt x="3033" y="1307"/>
                      <a:pt x="3033" y="1314"/>
                    </a:cubicBezTo>
                    <a:cubicBezTo>
                      <a:pt x="3033" y="1321"/>
                      <a:pt x="3039" y="1326"/>
                      <a:pt x="3046" y="1326"/>
                    </a:cubicBezTo>
                    <a:close/>
                    <a:moveTo>
                      <a:pt x="3085" y="1326"/>
                    </a:moveTo>
                    <a:cubicBezTo>
                      <a:pt x="3092" y="1326"/>
                      <a:pt x="3098" y="1321"/>
                      <a:pt x="3098" y="1314"/>
                    </a:cubicBezTo>
                    <a:cubicBezTo>
                      <a:pt x="3098" y="1307"/>
                      <a:pt x="3092" y="1301"/>
                      <a:pt x="3085" y="1301"/>
                    </a:cubicBezTo>
                    <a:cubicBezTo>
                      <a:pt x="3078" y="1301"/>
                      <a:pt x="3073" y="1307"/>
                      <a:pt x="3073" y="1314"/>
                    </a:cubicBezTo>
                    <a:cubicBezTo>
                      <a:pt x="3073" y="1321"/>
                      <a:pt x="3078" y="1326"/>
                      <a:pt x="3085" y="1326"/>
                    </a:cubicBezTo>
                    <a:close/>
                    <a:moveTo>
                      <a:pt x="3125" y="1326"/>
                    </a:moveTo>
                    <a:cubicBezTo>
                      <a:pt x="3132" y="1326"/>
                      <a:pt x="3137" y="1321"/>
                      <a:pt x="3137" y="1314"/>
                    </a:cubicBezTo>
                    <a:cubicBezTo>
                      <a:pt x="3137" y="1307"/>
                      <a:pt x="3132" y="1301"/>
                      <a:pt x="3125" y="1301"/>
                    </a:cubicBezTo>
                    <a:cubicBezTo>
                      <a:pt x="3118" y="1301"/>
                      <a:pt x="3112" y="1307"/>
                      <a:pt x="3112" y="1314"/>
                    </a:cubicBezTo>
                    <a:cubicBezTo>
                      <a:pt x="3112" y="1321"/>
                      <a:pt x="3118" y="1326"/>
                      <a:pt x="3125" y="1326"/>
                    </a:cubicBezTo>
                    <a:close/>
                    <a:moveTo>
                      <a:pt x="3164" y="1326"/>
                    </a:moveTo>
                    <a:cubicBezTo>
                      <a:pt x="3171" y="1326"/>
                      <a:pt x="3177" y="1321"/>
                      <a:pt x="3177" y="1314"/>
                    </a:cubicBezTo>
                    <a:cubicBezTo>
                      <a:pt x="3177" y="1307"/>
                      <a:pt x="3171" y="1301"/>
                      <a:pt x="3164" y="1301"/>
                    </a:cubicBezTo>
                    <a:cubicBezTo>
                      <a:pt x="3157" y="1301"/>
                      <a:pt x="3151" y="1307"/>
                      <a:pt x="3151" y="1314"/>
                    </a:cubicBezTo>
                    <a:cubicBezTo>
                      <a:pt x="3151" y="1321"/>
                      <a:pt x="3157" y="1326"/>
                      <a:pt x="3164" y="1326"/>
                    </a:cubicBezTo>
                    <a:close/>
                    <a:moveTo>
                      <a:pt x="996" y="1366"/>
                    </a:moveTo>
                    <a:cubicBezTo>
                      <a:pt x="1003" y="1366"/>
                      <a:pt x="1009" y="1360"/>
                      <a:pt x="1009" y="1353"/>
                    </a:cubicBezTo>
                    <a:cubicBezTo>
                      <a:pt x="1009" y="1346"/>
                      <a:pt x="1003" y="1340"/>
                      <a:pt x="996" y="1340"/>
                    </a:cubicBezTo>
                    <a:cubicBezTo>
                      <a:pt x="989" y="1340"/>
                      <a:pt x="983" y="1346"/>
                      <a:pt x="983" y="1353"/>
                    </a:cubicBezTo>
                    <a:cubicBezTo>
                      <a:pt x="983" y="1360"/>
                      <a:pt x="989" y="1366"/>
                      <a:pt x="996" y="1366"/>
                    </a:cubicBezTo>
                    <a:close/>
                    <a:moveTo>
                      <a:pt x="1035" y="1366"/>
                    </a:moveTo>
                    <a:cubicBezTo>
                      <a:pt x="1042" y="1366"/>
                      <a:pt x="1048" y="1360"/>
                      <a:pt x="1048" y="1353"/>
                    </a:cubicBezTo>
                    <a:cubicBezTo>
                      <a:pt x="1048" y="1346"/>
                      <a:pt x="1042" y="1340"/>
                      <a:pt x="1035" y="1340"/>
                    </a:cubicBezTo>
                    <a:cubicBezTo>
                      <a:pt x="1028" y="1340"/>
                      <a:pt x="1023" y="1346"/>
                      <a:pt x="1023" y="1353"/>
                    </a:cubicBezTo>
                    <a:cubicBezTo>
                      <a:pt x="1023" y="1360"/>
                      <a:pt x="1028" y="1366"/>
                      <a:pt x="1035" y="1366"/>
                    </a:cubicBezTo>
                    <a:close/>
                    <a:moveTo>
                      <a:pt x="1075" y="1366"/>
                    </a:moveTo>
                    <a:cubicBezTo>
                      <a:pt x="1082" y="1366"/>
                      <a:pt x="1087" y="1360"/>
                      <a:pt x="1087" y="1353"/>
                    </a:cubicBezTo>
                    <a:cubicBezTo>
                      <a:pt x="1087" y="1346"/>
                      <a:pt x="1082" y="1340"/>
                      <a:pt x="1075" y="1340"/>
                    </a:cubicBezTo>
                    <a:cubicBezTo>
                      <a:pt x="1068" y="1340"/>
                      <a:pt x="1062" y="1346"/>
                      <a:pt x="1062" y="1353"/>
                    </a:cubicBezTo>
                    <a:cubicBezTo>
                      <a:pt x="1062" y="1360"/>
                      <a:pt x="1068" y="1366"/>
                      <a:pt x="1075" y="1366"/>
                    </a:cubicBezTo>
                    <a:close/>
                    <a:moveTo>
                      <a:pt x="1114" y="1366"/>
                    </a:moveTo>
                    <a:cubicBezTo>
                      <a:pt x="1121" y="1366"/>
                      <a:pt x="1127" y="1360"/>
                      <a:pt x="1127" y="1353"/>
                    </a:cubicBezTo>
                    <a:cubicBezTo>
                      <a:pt x="1127" y="1346"/>
                      <a:pt x="1121" y="1340"/>
                      <a:pt x="1114" y="1340"/>
                    </a:cubicBezTo>
                    <a:cubicBezTo>
                      <a:pt x="1107" y="1340"/>
                      <a:pt x="1101" y="1346"/>
                      <a:pt x="1101" y="1353"/>
                    </a:cubicBezTo>
                    <a:cubicBezTo>
                      <a:pt x="1101" y="1360"/>
                      <a:pt x="1107" y="1366"/>
                      <a:pt x="1114" y="1366"/>
                    </a:cubicBezTo>
                    <a:close/>
                    <a:moveTo>
                      <a:pt x="1154" y="1366"/>
                    </a:moveTo>
                    <a:cubicBezTo>
                      <a:pt x="1161" y="1366"/>
                      <a:pt x="1166" y="1360"/>
                      <a:pt x="1166" y="1353"/>
                    </a:cubicBezTo>
                    <a:cubicBezTo>
                      <a:pt x="1166" y="1346"/>
                      <a:pt x="1161" y="1340"/>
                      <a:pt x="1154" y="1340"/>
                    </a:cubicBezTo>
                    <a:cubicBezTo>
                      <a:pt x="1146" y="1340"/>
                      <a:pt x="1141" y="1346"/>
                      <a:pt x="1141" y="1353"/>
                    </a:cubicBezTo>
                    <a:cubicBezTo>
                      <a:pt x="1141" y="1360"/>
                      <a:pt x="1146" y="1366"/>
                      <a:pt x="1154" y="1366"/>
                    </a:cubicBezTo>
                    <a:close/>
                    <a:moveTo>
                      <a:pt x="1193" y="1366"/>
                    </a:moveTo>
                    <a:cubicBezTo>
                      <a:pt x="1200" y="1366"/>
                      <a:pt x="1206" y="1360"/>
                      <a:pt x="1206" y="1353"/>
                    </a:cubicBezTo>
                    <a:cubicBezTo>
                      <a:pt x="1206" y="1346"/>
                      <a:pt x="1200" y="1340"/>
                      <a:pt x="1193" y="1340"/>
                    </a:cubicBezTo>
                    <a:cubicBezTo>
                      <a:pt x="1186" y="1340"/>
                      <a:pt x="1180" y="1346"/>
                      <a:pt x="1180" y="1353"/>
                    </a:cubicBezTo>
                    <a:cubicBezTo>
                      <a:pt x="1180" y="1360"/>
                      <a:pt x="1186" y="1366"/>
                      <a:pt x="1193" y="1366"/>
                    </a:cubicBezTo>
                    <a:close/>
                    <a:moveTo>
                      <a:pt x="1232" y="1340"/>
                    </a:moveTo>
                    <a:cubicBezTo>
                      <a:pt x="1225" y="1340"/>
                      <a:pt x="1220" y="1346"/>
                      <a:pt x="1220" y="1353"/>
                    </a:cubicBezTo>
                    <a:cubicBezTo>
                      <a:pt x="1220" y="1360"/>
                      <a:pt x="1225" y="1366"/>
                      <a:pt x="1232" y="1366"/>
                    </a:cubicBezTo>
                    <a:cubicBezTo>
                      <a:pt x="1239" y="1366"/>
                      <a:pt x="1245" y="1360"/>
                      <a:pt x="1245" y="1353"/>
                    </a:cubicBezTo>
                    <a:cubicBezTo>
                      <a:pt x="1245" y="1346"/>
                      <a:pt x="1239" y="1340"/>
                      <a:pt x="1232" y="1340"/>
                    </a:cubicBezTo>
                    <a:close/>
                    <a:moveTo>
                      <a:pt x="1272" y="1340"/>
                    </a:moveTo>
                    <a:cubicBezTo>
                      <a:pt x="1265" y="1340"/>
                      <a:pt x="1259" y="1346"/>
                      <a:pt x="1259" y="1353"/>
                    </a:cubicBezTo>
                    <a:cubicBezTo>
                      <a:pt x="1259" y="1360"/>
                      <a:pt x="1265" y="1366"/>
                      <a:pt x="1272" y="1366"/>
                    </a:cubicBezTo>
                    <a:cubicBezTo>
                      <a:pt x="1279" y="1366"/>
                      <a:pt x="1285" y="1360"/>
                      <a:pt x="1285" y="1353"/>
                    </a:cubicBezTo>
                    <a:cubicBezTo>
                      <a:pt x="1285" y="1346"/>
                      <a:pt x="1279" y="1340"/>
                      <a:pt x="1272" y="1340"/>
                    </a:cubicBezTo>
                    <a:close/>
                    <a:moveTo>
                      <a:pt x="1863" y="1366"/>
                    </a:moveTo>
                    <a:cubicBezTo>
                      <a:pt x="1870" y="1366"/>
                      <a:pt x="1876" y="1360"/>
                      <a:pt x="1876" y="1353"/>
                    </a:cubicBezTo>
                    <a:cubicBezTo>
                      <a:pt x="1876" y="1346"/>
                      <a:pt x="1870" y="1340"/>
                      <a:pt x="1863" y="1340"/>
                    </a:cubicBezTo>
                    <a:cubicBezTo>
                      <a:pt x="1856" y="1340"/>
                      <a:pt x="1850" y="1346"/>
                      <a:pt x="1850" y="1353"/>
                    </a:cubicBezTo>
                    <a:cubicBezTo>
                      <a:pt x="1850" y="1360"/>
                      <a:pt x="1856" y="1366"/>
                      <a:pt x="1863" y="1366"/>
                    </a:cubicBezTo>
                    <a:close/>
                    <a:moveTo>
                      <a:pt x="1903" y="1366"/>
                    </a:moveTo>
                    <a:cubicBezTo>
                      <a:pt x="1910" y="1366"/>
                      <a:pt x="1915" y="1360"/>
                      <a:pt x="1915" y="1353"/>
                    </a:cubicBezTo>
                    <a:cubicBezTo>
                      <a:pt x="1915" y="1346"/>
                      <a:pt x="1910" y="1340"/>
                      <a:pt x="1903" y="1340"/>
                    </a:cubicBezTo>
                    <a:cubicBezTo>
                      <a:pt x="1896" y="1340"/>
                      <a:pt x="1890" y="1346"/>
                      <a:pt x="1890" y="1353"/>
                    </a:cubicBezTo>
                    <a:cubicBezTo>
                      <a:pt x="1890" y="1360"/>
                      <a:pt x="1896" y="1366"/>
                      <a:pt x="1903" y="1366"/>
                    </a:cubicBezTo>
                    <a:close/>
                    <a:moveTo>
                      <a:pt x="1942" y="1366"/>
                    </a:moveTo>
                    <a:cubicBezTo>
                      <a:pt x="1949" y="1366"/>
                      <a:pt x="1955" y="1360"/>
                      <a:pt x="1955" y="1353"/>
                    </a:cubicBezTo>
                    <a:cubicBezTo>
                      <a:pt x="1955" y="1346"/>
                      <a:pt x="1949" y="1340"/>
                      <a:pt x="1942" y="1340"/>
                    </a:cubicBezTo>
                    <a:cubicBezTo>
                      <a:pt x="1935" y="1340"/>
                      <a:pt x="1929" y="1346"/>
                      <a:pt x="1929" y="1353"/>
                    </a:cubicBezTo>
                    <a:cubicBezTo>
                      <a:pt x="1929" y="1360"/>
                      <a:pt x="1935" y="1366"/>
                      <a:pt x="1942" y="1366"/>
                    </a:cubicBezTo>
                    <a:close/>
                    <a:moveTo>
                      <a:pt x="1981" y="1366"/>
                    </a:moveTo>
                    <a:cubicBezTo>
                      <a:pt x="1988" y="1366"/>
                      <a:pt x="1994" y="1360"/>
                      <a:pt x="1994" y="1353"/>
                    </a:cubicBezTo>
                    <a:cubicBezTo>
                      <a:pt x="1994" y="1346"/>
                      <a:pt x="1988" y="1340"/>
                      <a:pt x="1981" y="1340"/>
                    </a:cubicBezTo>
                    <a:cubicBezTo>
                      <a:pt x="1974" y="1340"/>
                      <a:pt x="1969" y="1346"/>
                      <a:pt x="1969" y="1353"/>
                    </a:cubicBezTo>
                    <a:cubicBezTo>
                      <a:pt x="1969" y="1360"/>
                      <a:pt x="1974" y="1366"/>
                      <a:pt x="1981" y="1366"/>
                    </a:cubicBezTo>
                    <a:close/>
                    <a:moveTo>
                      <a:pt x="2021" y="1366"/>
                    </a:moveTo>
                    <a:cubicBezTo>
                      <a:pt x="2028" y="1366"/>
                      <a:pt x="2034" y="1360"/>
                      <a:pt x="2034" y="1353"/>
                    </a:cubicBezTo>
                    <a:cubicBezTo>
                      <a:pt x="2034" y="1346"/>
                      <a:pt x="2028" y="1340"/>
                      <a:pt x="2021" y="1340"/>
                    </a:cubicBezTo>
                    <a:cubicBezTo>
                      <a:pt x="2014" y="1340"/>
                      <a:pt x="2008" y="1346"/>
                      <a:pt x="2008" y="1353"/>
                    </a:cubicBezTo>
                    <a:cubicBezTo>
                      <a:pt x="2008" y="1360"/>
                      <a:pt x="2014" y="1366"/>
                      <a:pt x="2021" y="1366"/>
                    </a:cubicBezTo>
                    <a:close/>
                    <a:moveTo>
                      <a:pt x="2139" y="1340"/>
                    </a:moveTo>
                    <a:cubicBezTo>
                      <a:pt x="2132" y="1340"/>
                      <a:pt x="2126" y="1346"/>
                      <a:pt x="2126" y="1353"/>
                    </a:cubicBezTo>
                    <a:cubicBezTo>
                      <a:pt x="2126" y="1360"/>
                      <a:pt x="2132" y="1366"/>
                      <a:pt x="2139" y="1366"/>
                    </a:cubicBezTo>
                    <a:cubicBezTo>
                      <a:pt x="2146" y="1366"/>
                      <a:pt x="2152" y="1360"/>
                      <a:pt x="2152" y="1353"/>
                    </a:cubicBezTo>
                    <a:cubicBezTo>
                      <a:pt x="2152" y="1346"/>
                      <a:pt x="2146" y="1340"/>
                      <a:pt x="2139" y="1340"/>
                    </a:cubicBezTo>
                    <a:close/>
                    <a:moveTo>
                      <a:pt x="2179" y="1340"/>
                    </a:moveTo>
                    <a:cubicBezTo>
                      <a:pt x="2172" y="1340"/>
                      <a:pt x="2166" y="1346"/>
                      <a:pt x="2166" y="1353"/>
                    </a:cubicBezTo>
                    <a:cubicBezTo>
                      <a:pt x="2166" y="1360"/>
                      <a:pt x="2172" y="1366"/>
                      <a:pt x="2179" y="1366"/>
                    </a:cubicBezTo>
                    <a:cubicBezTo>
                      <a:pt x="2186" y="1366"/>
                      <a:pt x="2191" y="1360"/>
                      <a:pt x="2191" y="1353"/>
                    </a:cubicBezTo>
                    <a:cubicBezTo>
                      <a:pt x="2191" y="1346"/>
                      <a:pt x="2186" y="1340"/>
                      <a:pt x="2179" y="1340"/>
                    </a:cubicBezTo>
                    <a:close/>
                    <a:moveTo>
                      <a:pt x="2888" y="1366"/>
                    </a:moveTo>
                    <a:cubicBezTo>
                      <a:pt x="2895" y="1366"/>
                      <a:pt x="2901" y="1360"/>
                      <a:pt x="2901" y="1353"/>
                    </a:cubicBezTo>
                    <a:cubicBezTo>
                      <a:pt x="2901" y="1346"/>
                      <a:pt x="2895" y="1340"/>
                      <a:pt x="2888" y="1340"/>
                    </a:cubicBezTo>
                    <a:cubicBezTo>
                      <a:pt x="2881" y="1340"/>
                      <a:pt x="2875" y="1346"/>
                      <a:pt x="2875" y="1353"/>
                    </a:cubicBezTo>
                    <a:cubicBezTo>
                      <a:pt x="2875" y="1360"/>
                      <a:pt x="2881" y="1366"/>
                      <a:pt x="2888" y="1366"/>
                    </a:cubicBezTo>
                    <a:close/>
                    <a:moveTo>
                      <a:pt x="2928" y="1366"/>
                    </a:moveTo>
                    <a:cubicBezTo>
                      <a:pt x="2935" y="1366"/>
                      <a:pt x="2940" y="1360"/>
                      <a:pt x="2940" y="1353"/>
                    </a:cubicBezTo>
                    <a:cubicBezTo>
                      <a:pt x="2940" y="1346"/>
                      <a:pt x="2935" y="1340"/>
                      <a:pt x="2928" y="1340"/>
                    </a:cubicBezTo>
                    <a:cubicBezTo>
                      <a:pt x="2921" y="1340"/>
                      <a:pt x="2915" y="1346"/>
                      <a:pt x="2915" y="1353"/>
                    </a:cubicBezTo>
                    <a:cubicBezTo>
                      <a:pt x="2915" y="1360"/>
                      <a:pt x="2921" y="1366"/>
                      <a:pt x="2928" y="1366"/>
                    </a:cubicBezTo>
                    <a:close/>
                    <a:moveTo>
                      <a:pt x="2967" y="1366"/>
                    </a:moveTo>
                    <a:cubicBezTo>
                      <a:pt x="2974" y="1366"/>
                      <a:pt x="2980" y="1360"/>
                      <a:pt x="2980" y="1353"/>
                    </a:cubicBezTo>
                    <a:cubicBezTo>
                      <a:pt x="2980" y="1346"/>
                      <a:pt x="2974" y="1340"/>
                      <a:pt x="2967" y="1340"/>
                    </a:cubicBezTo>
                    <a:cubicBezTo>
                      <a:pt x="2960" y="1340"/>
                      <a:pt x="2954" y="1346"/>
                      <a:pt x="2954" y="1353"/>
                    </a:cubicBezTo>
                    <a:cubicBezTo>
                      <a:pt x="2954" y="1360"/>
                      <a:pt x="2960" y="1366"/>
                      <a:pt x="2967" y="1366"/>
                    </a:cubicBezTo>
                    <a:close/>
                    <a:moveTo>
                      <a:pt x="3006" y="1366"/>
                    </a:moveTo>
                    <a:cubicBezTo>
                      <a:pt x="3014" y="1366"/>
                      <a:pt x="3019" y="1360"/>
                      <a:pt x="3019" y="1353"/>
                    </a:cubicBezTo>
                    <a:cubicBezTo>
                      <a:pt x="3019" y="1346"/>
                      <a:pt x="3014" y="1340"/>
                      <a:pt x="3006" y="1340"/>
                    </a:cubicBezTo>
                    <a:cubicBezTo>
                      <a:pt x="2999" y="1340"/>
                      <a:pt x="2994" y="1346"/>
                      <a:pt x="2994" y="1353"/>
                    </a:cubicBezTo>
                    <a:cubicBezTo>
                      <a:pt x="2994" y="1360"/>
                      <a:pt x="2999" y="1366"/>
                      <a:pt x="3006" y="1366"/>
                    </a:cubicBezTo>
                    <a:close/>
                    <a:moveTo>
                      <a:pt x="3046" y="1366"/>
                    </a:moveTo>
                    <a:cubicBezTo>
                      <a:pt x="3053" y="1366"/>
                      <a:pt x="3059" y="1360"/>
                      <a:pt x="3059" y="1353"/>
                    </a:cubicBezTo>
                    <a:cubicBezTo>
                      <a:pt x="3059" y="1346"/>
                      <a:pt x="3053" y="1340"/>
                      <a:pt x="3046" y="1340"/>
                    </a:cubicBezTo>
                    <a:cubicBezTo>
                      <a:pt x="3039" y="1340"/>
                      <a:pt x="3033" y="1346"/>
                      <a:pt x="3033" y="1353"/>
                    </a:cubicBezTo>
                    <a:cubicBezTo>
                      <a:pt x="3033" y="1360"/>
                      <a:pt x="3039" y="1366"/>
                      <a:pt x="3046" y="1366"/>
                    </a:cubicBezTo>
                    <a:close/>
                    <a:moveTo>
                      <a:pt x="3085" y="1366"/>
                    </a:moveTo>
                    <a:cubicBezTo>
                      <a:pt x="3092" y="1366"/>
                      <a:pt x="3098" y="1360"/>
                      <a:pt x="3098" y="1353"/>
                    </a:cubicBezTo>
                    <a:cubicBezTo>
                      <a:pt x="3098" y="1346"/>
                      <a:pt x="3092" y="1340"/>
                      <a:pt x="3085" y="1340"/>
                    </a:cubicBezTo>
                    <a:cubicBezTo>
                      <a:pt x="3078" y="1340"/>
                      <a:pt x="3073" y="1346"/>
                      <a:pt x="3073" y="1353"/>
                    </a:cubicBezTo>
                    <a:cubicBezTo>
                      <a:pt x="3073" y="1360"/>
                      <a:pt x="3078" y="1366"/>
                      <a:pt x="3085" y="1366"/>
                    </a:cubicBezTo>
                    <a:close/>
                    <a:moveTo>
                      <a:pt x="3125" y="1366"/>
                    </a:moveTo>
                    <a:cubicBezTo>
                      <a:pt x="3132" y="1366"/>
                      <a:pt x="3137" y="1360"/>
                      <a:pt x="3137" y="1353"/>
                    </a:cubicBezTo>
                    <a:cubicBezTo>
                      <a:pt x="3137" y="1346"/>
                      <a:pt x="3132" y="1340"/>
                      <a:pt x="3125" y="1340"/>
                    </a:cubicBezTo>
                    <a:cubicBezTo>
                      <a:pt x="3118" y="1340"/>
                      <a:pt x="3112" y="1346"/>
                      <a:pt x="3112" y="1353"/>
                    </a:cubicBezTo>
                    <a:cubicBezTo>
                      <a:pt x="3112" y="1360"/>
                      <a:pt x="3118" y="1366"/>
                      <a:pt x="3125" y="1366"/>
                    </a:cubicBezTo>
                    <a:close/>
                    <a:moveTo>
                      <a:pt x="3164" y="1366"/>
                    </a:moveTo>
                    <a:cubicBezTo>
                      <a:pt x="3171" y="1366"/>
                      <a:pt x="3177" y="1360"/>
                      <a:pt x="3177" y="1353"/>
                    </a:cubicBezTo>
                    <a:cubicBezTo>
                      <a:pt x="3177" y="1346"/>
                      <a:pt x="3171" y="1340"/>
                      <a:pt x="3164" y="1340"/>
                    </a:cubicBezTo>
                    <a:cubicBezTo>
                      <a:pt x="3157" y="1340"/>
                      <a:pt x="3151" y="1346"/>
                      <a:pt x="3151" y="1353"/>
                    </a:cubicBezTo>
                    <a:cubicBezTo>
                      <a:pt x="3151" y="1360"/>
                      <a:pt x="3157" y="1366"/>
                      <a:pt x="3164" y="1366"/>
                    </a:cubicBezTo>
                    <a:close/>
                    <a:moveTo>
                      <a:pt x="3204" y="1366"/>
                    </a:moveTo>
                    <a:cubicBezTo>
                      <a:pt x="3211" y="1366"/>
                      <a:pt x="3216" y="1360"/>
                      <a:pt x="3216" y="1353"/>
                    </a:cubicBezTo>
                    <a:cubicBezTo>
                      <a:pt x="3216" y="1346"/>
                      <a:pt x="3211" y="1340"/>
                      <a:pt x="3204" y="1340"/>
                    </a:cubicBezTo>
                    <a:cubicBezTo>
                      <a:pt x="3197" y="1340"/>
                      <a:pt x="3191" y="1346"/>
                      <a:pt x="3191" y="1353"/>
                    </a:cubicBezTo>
                    <a:cubicBezTo>
                      <a:pt x="3191" y="1360"/>
                      <a:pt x="3197" y="1366"/>
                      <a:pt x="3204" y="1366"/>
                    </a:cubicBezTo>
                    <a:close/>
                    <a:moveTo>
                      <a:pt x="996" y="1405"/>
                    </a:moveTo>
                    <a:cubicBezTo>
                      <a:pt x="1003" y="1405"/>
                      <a:pt x="1009" y="1400"/>
                      <a:pt x="1009" y="1393"/>
                    </a:cubicBezTo>
                    <a:cubicBezTo>
                      <a:pt x="1009" y="1385"/>
                      <a:pt x="1003" y="1380"/>
                      <a:pt x="996" y="1380"/>
                    </a:cubicBezTo>
                    <a:cubicBezTo>
                      <a:pt x="989" y="1380"/>
                      <a:pt x="983" y="1385"/>
                      <a:pt x="983" y="1393"/>
                    </a:cubicBezTo>
                    <a:cubicBezTo>
                      <a:pt x="983" y="1400"/>
                      <a:pt x="989" y="1405"/>
                      <a:pt x="996" y="1405"/>
                    </a:cubicBezTo>
                    <a:close/>
                    <a:moveTo>
                      <a:pt x="1035" y="1405"/>
                    </a:moveTo>
                    <a:cubicBezTo>
                      <a:pt x="1042" y="1405"/>
                      <a:pt x="1048" y="1400"/>
                      <a:pt x="1048" y="1393"/>
                    </a:cubicBezTo>
                    <a:cubicBezTo>
                      <a:pt x="1048" y="1385"/>
                      <a:pt x="1042" y="1380"/>
                      <a:pt x="1035" y="1380"/>
                    </a:cubicBezTo>
                    <a:cubicBezTo>
                      <a:pt x="1028" y="1380"/>
                      <a:pt x="1023" y="1385"/>
                      <a:pt x="1023" y="1393"/>
                    </a:cubicBezTo>
                    <a:cubicBezTo>
                      <a:pt x="1023" y="1400"/>
                      <a:pt x="1028" y="1405"/>
                      <a:pt x="1035" y="1405"/>
                    </a:cubicBezTo>
                    <a:close/>
                    <a:moveTo>
                      <a:pt x="1075" y="1405"/>
                    </a:moveTo>
                    <a:cubicBezTo>
                      <a:pt x="1082" y="1405"/>
                      <a:pt x="1087" y="1400"/>
                      <a:pt x="1087" y="1393"/>
                    </a:cubicBezTo>
                    <a:cubicBezTo>
                      <a:pt x="1087" y="1385"/>
                      <a:pt x="1082" y="1380"/>
                      <a:pt x="1075" y="1380"/>
                    </a:cubicBezTo>
                    <a:cubicBezTo>
                      <a:pt x="1068" y="1380"/>
                      <a:pt x="1062" y="1385"/>
                      <a:pt x="1062" y="1393"/>
                    </a:cubicBezTo>
                    <a:cubicBezTo>
                      <a:pt x="1062" y="1400"/>
                      <a:pt x="1068" y="1405"/>
                      <a:pt x="1075" y="1405"/>
                    </a:cubicBezTo>
                    <a:close/>
                    <a:moveTo>
                      <a:pt x="1114" y="1405"/>
                    </a:moveTo>
                    <a:cubicBezTo>
                      <a:pt x="1121" y="1405"/>
                      <a:pt x="1127" y="1400"/>
                      <a:pt x="1127" y="1393"/>
                    </a:cubicBezTo>
                    <a:cubicBezTo>
                      <a:pt x="1127" y="1385"/>
                      <a:pt x="1121" y="1380"/>
                      <a:pt x="1114" y="1380"/>
                    </a:cubicBezTo>
                    <a:cubicBezTo>
                      <a:pt x="1107" y="1380"/>
                      <a:pt x="1101" y="1385"/>
                      <a:pt x="1101" y="1393"/>
                    </a:cubicBezTo>
                    <a:cubicBezTo>
                      <a:pt x="1101" y="1400"/>
                      <a:pt x="1107" y="1405"/>
                      <a:pt x="1114" y="1405"/>
                    </a:cubicBezTo>
                    <a:close/>
                    <a:moveTo>
                      <a:pt x="1154" y="1405"/>
                    </a:moveTo>
                    <a:cubicBezTo>
                      <a:pt x="1161" y="1405"/>
                      <a:pt x="1166" y="1400"/>
                      <a:pt x="1166" y="1393"/>
                    </a:cubicBezTo>
                    <a:cubicBezTo>
                      <a:pt x="1166" y="1385"/>
                      <a:pt x="1161" y="1380"/>
                      <a:pt x="1154" y="1380"/>
                    </a:cubicBezTo>
                    <a:cubicBezTo>
                      <a:pt x="1146" y="1380"/>
                      <a:pt x="1141" y="1385"/>
                      <a:pt x="1141" y="1393"/>
                    </a:cubicBezTo>
                    <a:cubicBezTo>
                      <a:pt x="1141" y="1400"/>
                      <a:pt x="1146" y="1405"/>
                      <a:pt x="1154" y="1405"/>
                    </a:cubicBezTo>
                    <a:close/>
                    <a:moveTo>
                      <a:pt x="1193" y="1380"/>
                    </a:moveTo>
                    <a:cubicBezTo>
                      <a:pt x="1186" y="1380"/>
                      <a:pt x="1180" y="1385"/>
                      <a:pt x="1180" y="1393"/>
                    </a:cubicBezTo>
                    <a:cubicBezTo>
                      <a:pt x="1180" y="1400"/>
                      <a:pt x="1186" y="1405"/>
                      <a:pt x="1193" y="1405"/>
                    </a:cubicBezTo>
                    <a:cubicBezTo>
                      <a:pt x="1200" y="1405"/>
                      <a:pt x="1206" y="1400"/>
                      <a:pt x="1206" y="1393"/>
                    </a:cubicBezTo>
                    <a:cubicBezTo>
                      <a:pt x="1206" y="1385"/>
                      <a:pt x="1200" y="1380"/>
                      <a:pt x="1193" y="1380"/>
                    </a:cubicBezTo>
                    <a:close/>
                    <a:moveTo>
                      <a:pt x="1863" y="1380"/>
                    </a:moveTo>
                    <a:cubicBezTo>
                      <a:pt x="1856" y="1380"/>
                      <a:pt x="1850" y="1385"/>
                      <a:pt x="1850" y="1393"/>
                    </a:cubicBezTo>
                    <a:cubicBezTo>
                      <a:pt x="1850" y="1400"/>
                      <a:pt x="1856" y="1405"/>
                      <a:pt x="1863" y="1405"/>
                    </a:cubicBezTo>
                    <a:cubicBezTo>
                      <a:pt x="1870" y="1405"/>
                      <a:pt x="1876" y="1400"/>
                      <a:pt x="1876" y="1393"/>
                    </a:cubicBezTo>
                    <a:cubicBezTo>
                      <a:pt x="1876" y="1385"/>
                      <a:pt x="1870" y="1380"/>
                      <a:pt x="1863" y="1380"/>
                    </a:cubicBezTo>
                    <a:close/>
                    <a:moveTo>
                      <a:pt x="1903" y="1405"/>
                    </a:moveTo>
                    <a:cubicBezTo>
                      <a:pt x="1910" y="1405"/>
                      <a:pt x="1915" y="1400"/>
                      <a:pt x="1915" y="1393"/>
                    </a:cubicBezTo>
                    <a:cubicBezTo>
                      <a:pt x="1915" y="1385"/>
                      <a:pt x="1910" y="1380"/>
                      <a:pt x="1903" y="1380"/>
                    </a:cubicBezTo>
                    <a:cubicBezTo>
                      <a:pt x="1896" y="1380"/>
                      <a:pt x="1890" y="1385"/>
                      <a:pt x="1890" y="1393"/>
                    </a:cubicBezTo>
                    <a:cubicBezTo>
                      <a:pt x="1890" y="1400"/>
                      <a:pt x="1896" y="1405"/>
                      <a:pt x="1903" y="1405"/>
                    </a:cubicBezTo>
                    <a:close/>
                    <a:moveTo>
                      <a:pt x="1942" y="1405"/>
                    </a:moveTo>
                    <a:cubicBezTo>
                      <a:pt x="1949" y="1405"/>
                      <a:pt x="1955" y="1400"/>
                      <a:pt x="1955" y="1393"/>
                    </a:cubicBezTo>
                    <a:cubicBezTo>
                      <a:pt x="1955" y="1385"/>
                      <a:pt x="1949" y="1380"/>
                      <a:pt x="1942" y="1380"/>
                    </a:cubicBezTo>
                    <a:cubicBezTo>
                      <a:pt x="1935" y="1380"/>
                      <a:pt x="1929" y="1385"/>
                      <a:pt x="1929" y="1393"/>
                    </a:cubicBezTo>
                    <a:cubicBezTo>
                      <a:pt x="1929" y="1400"/>
                      <a:pt x="1935" y="1405"/>
                      <a:pt x="1942" y="1405"/>
                    </a:cubicBezTo>
                    <a:close/>
                    <a:moveTo>
                      <a:pt x="1981" y="1405"/>
                    </a:moveTo>
                    <a:cubicBezTo>
                      <a:pt x="1988" y="1405"/>
                      <a:pt x="1994" y="1400"/>
                      <a:pt x="1994" y="1393"/>
                    </a:cubicBezTo>
                    <a:cubicBezTo>
                      <a:pt x="1994" y="1385"/>
                      <a:pt x="1988" y="1380"/>
                      <a:pt x="1981" y="1380"/>
                    </a:cubicBezTo>
                    <a:cubicBezTo>
                      <a:pt x="1974" y="1380"/>
                      <a:pt x="1969" y="1385"/>
                      <a:pt x="1969" y="1393"/>
                    </a:cubicBezTo>
                    <a:cubicBezTo>
                      <a:pt x="1969" y="1400"/>
                      <a:pt x="1974" y="1405"/>
                      <a:pt x="1981" y="1405"/>
                    </a:cubicBezTo>
                    <a:close/>
                    <a:moveTo>
                      <a:pt x="2021" y="1380"/>
                    </a:moveTo>
                    <a:cubicBezTo>
                      <a:pt x="2014" y="1380"/>
                      <a:pt x="2008" y="1385"/>
                      <a:pt x="2008" y="1393"/>
                    </a:cubicBezTo>
                    <a:cubicBezTo>
                      <a:pt x="2008" y="1400"/>
                      <a:pt x="2014" y="1405"/>
                      <a:pt x="2021" y="1405"/>
                    </a:cubicBezTo>
                    <a:cubicBezTo>
                      <a:pt x="2028" y="1405"/>
                      <a:pt x="2034" y="1400"/>
                      <a:pt x="2034" y="1393"/>
                    </a:cubicBezTo>
                    <a:cubicBezTo>
                      <a:pt x="2034" y="1385"/>
                      <a:pt x="2028" y="1380"/>
                      <a:pt x="2021" y="1380"/>
                    </a:cubicBezTo>
                    <a:close/>
                    <a:moveTo>
                      <a:pt x="2888" y="1405"/>
                    </a:moveTo>
                    <a:cubicBezTo>
                      <a:pt x="2895" y="1405"/>
                      <a:pt x="2901" y="1400"/>
                      <a:pt x="2901" y="1393"/>
                    </a:cubicBezTo>
                    <a:cubicBezTo>
                      <a:pt x="2901" y="1385"/>
                      <a:pt x="2895" y="1380"/>
                      <a:pt x="2888" y="1380"/>
                    </a:cubicBezTo>
                    <a:cubicBezTo>
                      <a:pt x="2881" y="1380"/>
                      <a:pt x="2875" y="1385"/>
                      <a:pt x="2875" y="1393"/>
                    </a:cubicBezTo>
                    <a:cubicBezTo>
                      <a:pt x="2875" y="1400"/>
                      <a:pt x="2881" y="1405"/>
                      <a:pt x="2888" y="1405"/>
                    </a:cubicBezTo>
                    <a:close/>
                    <a:moveTo>
                      <a:pt x="2928" y="1405"/>
                    </a:moveTo>
                    <a:cubicBezTo>
                      <a:pt x="2935" y="1405"/>
                      <a:pt x="2940" y="1400"/>
                      <a:pt x="2940" y="1393"/>
                    </a:cubicBezTo>
                    <a:cubicBezTo>
                      <a:pt x="2940" y="1385"/>
                      <a:pt x="2935" y="1380"/>
                      <a:pt x="2928" y="1380"/>
                    </a:cubicBezTo>
                    <a:cubicBezTo>
                      <a:pt x="2921" y="1380"/>
                      <a:pt x="2915" y="1385"/>
                      <a:pt x="2915" y="1393"/>
                    </a:cubicBezTo>
                    <a:cubicBezTo>
                      <a:pt x="2915" y="1400"/>
                      <a:pt x="2921" y="1405"/>
                      <a:pt x="2928" y="1405"/>
                    </a:cubicBezTo>
                    <a:close/>
                    <a:moveTo>
                      <a:pt x="2967" y="1405"/>
                    </a:moveTo>
                    <a:cubicBezTo>
                      <a:pt x="2974" y="1405"/>
                      <a:pt x="2980" y="1400"/>
                      <a:pt x="2980" y="1393"/>
                    </a:cubicBezTo>
                    <a:cubicBezTo>
                      <a:pt x="2980" y="1385"/>
                      <a:pt x="2974" y="1380"/>
                      <a:pt x="2967" y="1380"/>
                    </a:cubicBezTo>
                    <a:cubicBezTo>
                      <a:pt x="2960" y="1380"/>
                      <a:pt x="2954" y="1385"/>
                      <a:pt x="2954" y="1393"/>
                    </a:cubicBezTo>
                    <a:cubicBezTo>
                      <a:pt x="2954" y="1400"/>
                      <a:pt x="2960" y="1405"/>
                      <a:pt x="2967" y="1405"/>
                    </a:cubicBezTo>
                    <a:close/>
                    <a:moveTo>
                      <a:pt x="3006" y="1380"/>
                    </a:moveTo>
                    <a:cubicBezTo>
                      <a:pt x="2999" y="1380"/>
                      <a:pt x="2994" y="1385"/>
                      <a:pt x="2994" y="1393"/>
                    </a:cubicBezTo>
                    <a:cubicBezTo>
                      <a:pt x="2994" y="1400"/>
                      <a:pt x="2999" y="1405"/>
                      <a:pt x="3006" y="1405"/>
                    </a:cubicBezTo>
                    <a:cubicBezTo>
                      <a:pt x="3014" y="1405"/>
                      <a:pt x="3019" y="1400"/>
                      <a:pt x="3019" y="1393"/>
                    </a:cubicBezTo>
                    <a:cubicBezTo>
                      <a:pt x="3019" y="1385"/>
                      <a:pt x="3014" y="1380"/>
                      <a:pt x="3006" y="1380"/>
                    </a:cubicBezTo>
                    <a:close/>
                    <a:moveTo>
                      <a:pt x="3046" y="1405"/>
                    </a:moveTo>
                    <a:cubicBezTo>
                      <a:pt x="3053" y="1405"/>
                      <a:pt x="3059" y="1400"/>
                      <a:pt x="3059" y="1393"/>
                    </a:cubicBezTo>
                    <a:cubicBezTo>
                      <a:pt x="3059" y="1385"/>
                      <a:pt x="3053" y="1380"/>
                      <a:pt x="3046" y="1380"/>
                    </a:cubicBezTo>
                    <a:cubicBezTo>
                      <a:pt x="3039" y="1380"/>
                      <a:pt x="3033" y="1385"/>
                      <a:pt x="3033" y="1393"/>
                    </a:cubicBezTo>
                    <a:cubicBezTo>
                      <a:pt x="3033" y="1400"/>
                      <a:pt x="3039" y="1405"/>
                      <a:pt x="3046" y="1405"/>
                    </a:cubicBezTo>
                    <a:close/>
                    <a:moveTo>
                      <a:pt x="3085" y="1380"/>
                    </a:moveTo>
                    <a:cubicBezTo>
                      <a:pt x="3078" y="1380"/>
                      <a:pt x="3073" y="1385"/>
                      <a:pt x="3073" y="1393"/>
                    </a:cubicBezTo>
                    <a:cubicBezTo>
                      <a:pt x="3073" y="1400"/>
                      <a:pt x="3078" y="1405"/>
                      <a:pt x="3085" y="1405"/>
                    </a:cubicBezTo>
                    <a:cubicBezTo>
                      <a:pt x="3092" y="1405"/>
                      <a:pt x="3098" y="1400"/>
                      <a:pt x="3098" y="1393"/>
                    </a:cubicBezTo>
                    <a:cubicBezTo>
                      <a:pt x="3098" y="1385"/>
                      <a:pt x="3092" y="1380"/>
                      <a:pt x="3085" y="1380"/>
                    </a:cubicBezTo>
                    <a:close/>
                    <a:moveTo>
                      <a:pt x="3125" y="1405"/>
                    </a:moveTo>
                    <a:cubicBezTo>
                      <a:pt x="3132" y="1405"/>
                      <a:pt x="3137" y="1400"/>
                      <a:pt x="3137" y="1393"/>
                    </a:cubicBezTo>
                    <a:cubicBezTo>
                      <a:pt x="3137" y="1385"/>
                      <a:pt x="3132" y="1380"/>
                      <a:pt x="3125" y="1380"/>
                    </a:cubicBezTo>
                    <a:cubicBezTo>
                      <a:pt x="3118" y="1380"/>
                      <a:pt x="3112" y="1385"/>
                      <a:pt x="3112" y="1393"/>
                    </a:cubicBezTo>
                    <a:cubicBezTo>
                      <a:pt x="3112" y="1400"/>
                      <a:pt x="3118" y="1405"/>
                      <a:pt x="3125" y="1405"/>
                    </a:cubicBezTo>
                    <a:close/>
                    <a:moveTo>
                      <a:pt x="3164" y="1405"/>
                    </a:moveTo>
                    <a:cubicBezTo>
                      <a:pt x="3171" y="1405"/>
                      <a:pt x="3177" y="1400"/>
                      <a:pt x="3177" y="1393"/>
                    </a:cubicBezTo>
                    <a:cubicBezTo>
                      <a:pt x="3177" y="1385"/>
                      <a:pt x="3171" y="1380"/>
                      <a:pt x="3164" y="1380"/>
                    </a:cubicBezTo>
                    <a:cubicBezTo>
                      <a:pt x="3157" y="1380"/>
                      <a:pt x="3151" y="1385"/>
                      <a:pt x="3151" y="1393"/>
                    </a:cubicBezTo>
                    <a:cubicBezTo>
                      <a:pt x="3151" y="1400"/>
                      <a:pt x="3157" y="1405"/>
                      <a:pt x="3164" y="1405"/>
                    </a:cubicBezTo>
                    <a:close/>
                    <a:moveTo>
                      <a:pt x="3204" y="1380"/>
                    </a:moveTo>
                    <a:cubicBezTo>
                      <a:pt x="3197" y="1380"/>
                      <a:pt x="3191" y="1385"/>
                      <a:pt x="3191" y="1393"/>
                    </a:cubicBezTo>
                    <a:cubicBezTo>
                      <a:pt x="3191" y="1400"/>
                      <a:pt x="3197" y="1405"/>
                      <a:pt x="3204" y="1405"/>
                    </a:cubicBezTo>
                    <a:cubicBezTo>
                      <a:pt x="3211" y="1405"/>
                      <a:pt x="3216" y="1400"/>
                      <a:pt x="3216" y="1393"/>
                    </a:cubicBezTo>
                    <a:cubicBezTo>
                      <a:pt x="3216" y="1385"/>
                      <a:pt x="3211" y="1380"/>
                      <a:pt x="3204" y="1380"/>
                    </a:cubicBezTo>
                    <a:close/>
                    <a:moveTo>
                      <a:pt x="3243" y="1405"/>
                    </a:moveTo>
                    <a:cubicBezTo>
                      <a:pt x="3250" y="1405"/>
                      <a:pt x="3256" y="1400"/>
                      <a:pt x="3256" y="1393"/>
                    </a:cubicBezTo>
                    <a:cubicBezTo>
                      <a:pt x="3256" y="1385"/>
                      <a:pt x="3250" y="1380"/>
                      <a:pt x="3243" y="1380"/>
                    </a:cubicBezTo>
                    <a:cubicBezTo>
                      <a:pt x="3236" y="1380"/>
                      <a:pt x="3230" y="1385"/>
                      <a:pt x="3230" y="1393"/>
                    </a:cubicBezTo>
                    <a:cubicBezTo>
                      <a:pt x="3230" y="1400"/>
                      <a:pt x="3236" y="1405"/>
                      <a:pt x="3243" y="1405"/>
                    </a:cubicBezTo>
                    <a:close/>
                    <a:moveTo>
                      <a:pt x="996" y="1445"/>
                    </a:moveTo>
                    <a:cubicBezTo>
                      <a:pt x="1003" y="1445"/>
                      <a:pt x="1009" y="1439"/>
                      <a:pt x="1009" y="1432"/>
                    </a:cubicBezTo>
                    <a:cubicBezTo>
                      <a:pt x="1009" y="1425"/>
                      <a:pt x="1003" y="1419"/>
                      <a:pt x="996" y="1419"/>
                    </a:cubicBezTo>
                    <a:cubicBezTo>
                      <a:pt x="989" y="1419"/>
                      <a:pt x="983" y="1425"/>
                      <a:pt x="983" y="1432"/>
                    </a:cubicBezTo>
                    <a:cubicBezTo>
                      <a:pt x="983" y="1439"/>
                      <a:pt x="989" y="1445"/>
                      <a:pt x="996" y="1445"/>
                    </a:cubicBezTo>
                    <a:close/>
                    <a:moveTo>
                      <a:pt x="1035" y="1445"/>
                    </a:moveTo>
                    <a:cubicBezTo>
                      <a:pt x="1042" y="1445"/>
                      <a:pt x="1048" y="1439"/>
                      <a:pt x="1048" y="1432"/>
                    </a:cubicBezTo>
                    <a:cubicBezTo>
                      <a:pt x="1048" y="1425"/>
                      <a:pt x="1042" y="1419"/>
                      <a:pt x="1035" y="1419"/>
                    </a:cubicBezTo>
                    <a:cubicBezTo>
                      <a:pt x="1028" y="1419"/>
                      <a:pt x="1023" y="1425"/>
                      <a:pt x="1023" y="1432"/>
                    </a:cubicBezTo>
                    <a:cubicBezTo>
                      <a:pt x="1023" y="1439"/>
                      <a:pt x="1028" y="1445"/>
                      <a:pt x="1035" y="1445"/>
                    </a:cubicBezTo>
                    <a:close/>
                    <a:moveTo>
                      <a:pt x="1075" y="1445"/>
                    </a:moveTo>
                    <a:cubicBezTo>
                      <a:pt x="1082" y="1445"/>
                      <a:pt x="1087" y="1439"/>
                      <a:pt x="1087" y="1432"/>
                    </a:cubicBezTo>
                    <a:cubicBezTo>
                      <a:pt x="1087" y="1425"/>
                      <a:pt x="1082" y="1419"/>
                      <a:pt x="1075" y="1419"/>
                    </a:cubicBezTo>
                    <a:cubicBezTo>
                      <a:pt x="1068" y="1419"/>
                      <a:pt x="1062" y="1425"/>
                      <a:pt x="1062" y="1432"/>
                    </a:cubicBezTo>
                    <a:cubicBezTo>
                      <a:pt x="1062" y="1439"/>
                      <a:pt x="1068" y="1445"/>
                      <a:pt x="1075" y="1445"/>
                    </a:cubicBezTo>
                    <a:close/>
                    <a:moveTo>
                      <a:pt x="1114" y="1445"/>
                    </a:moveTo>
                    <a:cubicBezTo>
                      <a:pt x="1121" y="1445"/>
                      <a:pt x="1127" y="1439"/>
                      <a:pt x="1127" y="1432"/>
                    </a:cubicBezTo>
                    <a:cubicBezTo>
                      <a:pt x="1127" y="1425"/>
                      <a:pt x="1121" y="1419"/>
                      <a:pt x="1114" y="1419"/>
                    </a:cubicBezTo>
                    <a:cubicBezTo>
                      <a:pt x="1107" y="1419"/>
                      <a:pt x="1101" y="1425"/>
                      <a:pt x="1101" y="1432"/>
                    </a:cubicBezTo>
                    <a:cubicBezTo>
                      <a:pt x="1101" y="1439"/>
                      <a:pt x="1107" y="1445"/>
                      <a:pt x="1114" y="1445"/>
                    </a:cubicBezTo>
                    <a:close/>
                    <a:moveTo>
                      <a:pt x="1154" y="1445"/>
                    </a:moveTo>
                    <a:cubicBezTo>
                      <a:pt x="1161" y="1445"/>
                      <a:pt x="1166" y="1439"/>
                      <a:pt x="1166" y="1432"/>
                    </a:cubicBezTo>
                    <a:cubicBezTo>
                      <a:pt x="1166" y="1425"/>
                      <a:pt x="1161" y="1419"/>
                      <a:pt x="1154" y="1419"/>
                    </a:cubicBezTo>
                    <a:cubicBezTo>
                      <a:pt x="1146" y="1419"/>
                      <a:pt x="1141" y="1425"/>
                      <a:pt x="1141" y="1432"/>
                    </a:cubicBezTo>
                    <a:cubicBezTo>
                      <a:pt x="1141" y="1439"/>
                      <a:pt x="1146" y="1445"/>
                      <a:pt x="1154" y="1445"/>
                    </a:cubicBezTo>
                    <a:close/>
                    <a:moveTo>
                      <a:pt x="1193" y="1419"/>
                    </a:moveTo>
                    <a:cubicBezTo>
                      <a:pt x="1186" y="1419"/>
                      <a:pt x="1180" y="1425"/>
                      <a:pt x="1180" y="1432"/>
                    </a:cubicBezTo>
                    <a:cubicBezTo>
                      <a:pt x="1180" y="1439"/>
                      <a:pt x="1186" y="1445"/>
                      <a:pt x="1193" y="1445"/>
                    </a:cubicBezTo>
                    <a:cubicBezTo>
                      <a:pt x="1200" y="1445"/>
                      <a:pt x="1206" y="1439"/>
                      <a:pt x="1206" y="1432"/>
                    </a:cubicBezTo>
                    <a:cubicBezTo>
                      <a:pt x="1206" y="1425"/>
                      <a:pt x="1200" y="1419"/>
                      <a:pt x="1193" y="1419"/>
                    </a:cubicBezTo>
                    <a:close/>
                    <a:moveTo>
                      <a:pt x="1903" y="1419"/>
                    </a:moveTo>
                    <a:cubicBezTo>
                      <a:pt x="1896" y="1419"/>
                      <a:pt x="1890" y="1425"/>
                      <a:pt x="1890" y="1432"/>
                    </a:cubicBezTo>
                    <a:cubicBezTo>
                      <a:pt x="1890" y="1439"/>
                      <a:pt x="1896" y="1445"/>
                      <a:pt x="1903" y="1445"/>
                    </a:cubicBezTo>
                    <a:cubicBezTo>
                      <a:pt x="1910" y="1445"/>
                      <a:pt x="1915" y="1439"/>
                      <a:pt x="1915" y="1432"/>
                    </a:cubicBezTo>
                    <a:cubicBezTo>
                      <a:pt x="1915" y="1425"/>
                      <a:pt x="1910" y="1419"/>
                      <a:pt x="1903" y="1419"/>
                    </a:cubicBezTo>
                    <a:close/>
                    <a:moveTo>
                      <a:pt x="1942" y="1445"/>
                    </a:moveTo>
                    <a:cubicBezTo>
                      <a:pt x="1949" y="1445"/>
                      <a:pt x="1955" y="1439"/>
                      <a:pt x="1955" y="1432"/>
                    </a:cubicBezTo>
                    <a:cubicBezTo>
                      <a:pt x="1955" y="1425"/>
                      <a:pt x="1949" y="1419"/>
                      <a:pt x="1942" y="1419"/>
                    </a:cubicBezTo>
                    <a:cubicBezTo>
                      <a:pt x="1935" y="1419"/>
                      <a:pt x="1929" y="1425"/>
                      <a:pt x="1929" y="1432"/>
                    </a:cubicBezTo>
                    <a:cubicBezTo>
                      <a:pt x="1929" y="1439"/>
                      <a:pt x="1935" y="1445"/>
                      <a:pt x="1942" y="1445"/>
                    </a:cubicBezTo>
                    <a:close/>
                    <a:moveTo>
                      <a:pt x="1981" y="1445"/>
                    </a:moveTo>
                    <a:cubicBezTo>
                      <a:pt x="1988" y="1445"/>
                      <a:pt x="1994" y="1439"/>
                      <a:pt x="1994" y="1432"/>
                    </a:cubicBezTo>
                    <a:cubicBezTo>
                      <a:pt x="1994" y="1425"/>
                      <a:pt x="1988" y="1419"/>
                      <a:pt x="1981" y="1419"/>
                    </a:cubicBezTo>
                    <a:cubicBezTo>
                      <a:pt x="1974" y="1419"/>
                      <a:pt x="1969" y="1425"/>
                      <a:pt x="1969" y="1432"/>
                    </a:cubicBezTo>
                    <a:cubicBezTo>
                      <a:pt x="1969" y="1439"/>
                      <a:pt x="1974" y="1445"/>
                      <a:pt x="1981" y="1445"/>
                    </a:cubicBezTo>
                    <a:close/>
                    <a:moveTo>
                      <a:pt x="2888" y="1419"/>
                    </a:moveTo>
                    <a:cubicBezTo>
                      <a:pt x="2881" y="1419"/>
                      <a:pt x="2875" y="1425"/>
                      <a:pt x="2875" y="1432"/>
                    </a:cubicBezTo>
                    <a:cubicBezTo>
                      <a:pt x="2875" y="1439"/>
                      <a:pt x="2881" y="1445"/>
                      <a:pt x="2888" y="1445"/>
                    </a:cubicBezTo>
                    <a:cubicBezTo>
                      <a:pt x="2895" y="1445"/>
                      <a:pt x="2901" y="1439"/>
                      <a:pt x="2901" y="1432"/>
                    </a:cubicBezTo>
                    <a:cubicBezTo>
                      <a:pt x="2901" y="1425"/>
                      <a:pt x="2895" y="1419"/>
                      <a:pt x="2888" y="1419"/>
                    </a:cubicBezTo>
                    <a:close/>
                    <a:moveTo>
                      <a:pt x="2928" y="1419"/>
                    </a:moveTo>
                    <a:cubicBezTo>
                      <a:pt x="2921" y="1419"/>
                      <a:pt x="2915" y="1425"/>
                      <a:pt x="2915" y="1432"/>
                    </a:cubicBezTo>
                    <a:cubicBezTo>
                      <a:pt x="2915" y="1439"/>
                      <a:pt x="2921" y="1445"/>
                      <a:pt x="2928" y="1445"/>
                    </a:cubicBezTo>
                    <a:cubicBezTo>
                      <a:pt x="2935" y="1445"/>
                      <a:pt x="2940" y="1439"/>
                      <a:pt x="2940" y="1432"/>
                    </a:cubicBezTo>
                    <a:cubicBezTo>
                      <a:pt x="2940" y="1425"/>
                      <a:pt x="2935" y="1419"/>
                      <a:pt x="2928" y="1419"/>
                    </a:cubicBezTo>
                    <a:close/>
                    <a:moveTo>
                      <a:pt x="2967" y="1445"/>
                    </a:moveTo>
                    <a:cubicBezTo>
                      <a:pt x="2974" y="1445"/>
                      <a:pt x="2980" y="1439"/>
                      <a:pt x="2980" y="1432"/>
                    </a:cubicBezTo>
                    <a:cubicBezTo>
                      <a:pt x="2980" y="1425"/>
                      <a:pt x="2974" y="1419"/>
                      <a:pt x="2967" y="1419"/>
                    </a:cubicBezTo>
                    <a:cubicBezTo>
                      <a:pt x="2960" y="1419"/>
                      <a:pt x="2954" y="1425"/>
                      <a:pt x="2954" y="1432"/>
                    </a:cubicBezTo>
                    <a:cubicBezTo>
                      <a:pt x="2954" y="1439"/>
                      <a:pt x="2960" y="1445"/>
                      <a:pt x="2967" y="1445"/>
                    </a:cubicBezTo>
                    <a:close/>
                    <a:moveTo>
                      <a:pt x="3006" y="1419"/>
                    </a:moveTo>
                    <a:cubicBezTo>
                      <a:pt x="2999" y="1419"/>
                      <a:pt x="2994" y="1425"/>
                      <a:pt x="2994" y="1432"/>
                    </a:cubicBezTo>
                    <a:cubicBezTo>
                      <a:pt x="2994" y="1439"/>
                      <a:pt x="2999" y="1445"/>
                      <a:pt x="3006" y="1445"/>
                    </a:cubicBezTo>
                    <a:cubicBezTo>
                      <a:pt x="3014" y="1445"/>
                      <a:pt x="3019" y="1439"/>
                      <a:pt x="3019" y="1432"/>
                    </a:cubicBezTo>
                    <a:cubicBezTo>
                      <a:pt x="3019" y="1425"/>
                      <a:pt x="3014" y="1419"/>
                      <a:pt x="3006" y="1419"/>
                    </a:cubicBezTo>
                    <a:close/>
                    <a:moveTo>
                      <a:pt x="3046" y="1419"/>
                    </a:moveTo>
                    <a:cubicBezTo>
                      <a:pt x="3039" y="1419"/>
                      <a:pt x="3033" y="1425"/>
                      <a:pt x="3033" y="1432"/>
                    </a:cubicBezTo>
                    <a:cubicBezTo>
                      <a:pt x="3033" y="1439"/>
                      <a:pt x="3039" y="1445"/>
                      <a:pt x="3046" y="1445"/>
                    </a:cubicBezTo>
                    <a:cubicBezTo>
                      <a:pt x="3053" y="1445"/>
                      <a:pt x="3059" y="1439"/>
                      <a:pt x="3059" y="1432"/>
                    </a:cubicBezTo>
                    <a:cubicBezTo>
                      <a:pt x="3059" y="1425"/>
                      <a:pt x="3053" y="1419"/>
                      <a:pt x="3046" y="1419"/>
                    </a:cubicBezTo>
                    <a:close/>
                    <a:moveTo>
                      <a:pt x="3085" y="1445"/>
                    </a:moveTo>
                    <a:cubicBezTo>
                      <a:pt x="3092" y="1445"/>
                      <a:pt x="3098" y="1439"/>
                      <a:pt x="3098" y="1432"/>
                    </a:cubicBezTo>
                    <a:cubicBezTo>
                      <a:pt x="3098" y="1425"/>
                      <a:pt x="3092" y="1419"/>
                      <a:pt x="3085" y="1419"/>
                    </a:cubicBezTo>
                    <a:cubicBezTo>
                      <a:pt x="3078" y="1419"/>
                      <a:pt x="3073" y="1425"/>
                      <a:pt x="3073" y="1432"/>
                    </a:cubicBezTo>
                    <a:cubicBezTo>
                      <a:pt x="3073" y="1439"/>
                      <a:pt x="3078" y="1445"/>
                      <a:pt x="3085" y="1445"/>
                    </a:cubicBezTo>
                    <a:close/>
                    <a:moveTo>
                      <a:pt x="3125" y="1419"/>
                    </a:moveTo>
                    <a:cubicBezTo>
                      <a:pt x="3118" y="1419"/>
                      <a:pt x="3112" y="1425"/>
                      <a:pt x="3112" y="1432"/>
                    </a:cubicBezTo>
                    <a:cubicBezTo>
                      <a:pt x="3112" y="1439"/>
                      <a:pt x="3118" y="1445"/>
                      <a:pt x="3125" y="1445"/>
                    </a:cubicBezTo>
                    <a:cubicBezTo>
                      <a:pt x="3132" y="1445"/>
                      <a:pt x="3137" y="1439"/>
                      <a:pt x="3137" y="1432"/>
                    </a:cubicBezTo>
                    <a:cubicBezTo>
                      <a:pt x="3137" y="1425"/>
                      <a:pt x="3132" y="1419"/>
                      <a:pt x="3125" y="1419"/>
                    </a:cubicBezTo>
                    <a:close/>
                    <a:moveTo>
                      <a:pt x="3164" y="1445"/>
                    </a:moveTo>
                    <a:cubicBezTo>
                      <a:pt x="3171" y="1445"/>
                      <a:pt x="3177" y="1439"/>
                      <a:pt x="3177" y="1432"/>
                    </a:cubicBezTo>
                    <a:cubicBezTo>
                      <a:pt x="3177" y="1425"/>
                      <a:pt x="3171" y="1419"/>
                      <a:pt x="3164" y="1419"/>
                    </a:cubicBezTo>
                    <a:cubicBezTo>
                      <a:pt x="3157" y="1419"/>
                      <a:pt x="3151" y="1425"/>
                      <a:pt x="3151" y="1432"/>
                    </a:cubicBezTo>
                    <a:cubicBezTo>
                      <a:pt x="3151" y="1439"/>
                      <a:pt x="3157" y="1445"/>
                      <a:pt x="3164" y="1445"/>
                    </a:cubicBezTo>
                    <a:close/>
                    <a:moveTo>
                      <a:pt x="3204" y="1445"/>
                    </a:moveTo>
                    <a:cubicBezTo>
                      <a:pt x="3211" y="1445"/>
                      <a:pt x="3216" y="1439"/>
                      <a:pt x="3216" y="1432"/>
                    </a:cubicBezTo>
                    <a:cubicBezTo>
                      <a:pt x="3216" y="1425"/>
                      <a:pt x="3211" y="1419"/>
                      <a:pt x="3204" y="1419"/>
                    </a:cubicBezTo>
                    <a:cubicBezTo>
                      <a:pt x="3197" y="1419"/>
                      <a:pt x="3191" y="1425"/>
                      <a:pt x="3191" y="1432"/>
                    </a:cubicBezTo>
                    <a:cubicBezTo>
                      <a:pt x="3191" y="1439"/>
                      <a:pt x="3197" y="1445"/>
                      <a:pt x="3204" y="1445"/>
                    </a:cubicBezTo>
                    <a:close/>
                    <a:moveTo>
                      <a:pt x="3243" y="1419"/>
                    </a:moveTo>
                    <a:cubicBezTo>
                      <a:pt x="3236" y="1419"/>
                      <a:pt x="3230" y="1425"/>
                      <a:pt x="3230" y="1432"/>
                    </a:cubicBezTo>
                    <a:cubicBezTo>
                      <a:pt x="3230" y="1439"/>
                      <a:pt x="3236" y="1445"/>
                      <a:pt x="3243" y="1445"/>
                    </a:cubicBezTo>
                    <a:cubicBezTo>
                      <a:pt x="3250" y="1445"/>
                      <a:pt x="3256" y="1439"/>
                      <a:pt x="3256" y="1432"/>
                    </a:cubicBezTo>
                    <a:cubicBezTo>
                      <a:pt x="3256" y="1425"/>
                      <a:pt x="3250" y="1419"/>
                      <a:pt x="3243" y="1419"/>
                    </a:cubicBezTo>
                    <a:close/>
                    <a:moveTo>
                      <a:pt x="996" y="1484"/>
                    </a:moveTo>
                    <a:cubicBezTo>
                      <a:pt x="1003" y="1484"/>
                      <a:pt x="1009" y="1478"/>
                      <a:pt x="1009" y="1471"/>
                    </a:cubicBezTo>
                    <a:cubicBezTo>
                      <a:pt x="1009" y="1464"/>
                      <a:pt x="1003" y="1459"/>
                      <a:pt x="996" y="1459"/>
                    </a:cubicBezTo>
                    <a:cubicBezTo>
                      <a:pt x="989" y="1459"/>
                      <a:pt x="983" y="1464"/>
                      <a:pt x="983" y="1471"/>
                    </a:cubicBezTo>
                    <a:cubicBezTo>
                      <a:pt x="983" y="1478"/>
                      <a:pt x="989" y="1484"/>
                      <a:pt x="996" y="1484"/>
                    </a:cubicBezTo>
                    <a:close/>
                    <a:moveTo>
                      <a:pt x="1035" y="1484"/>
                    </a:moveTo>
                    <a:cubicBezTo>
                      <a:pt x="1042" y="1484"/>
                      <a:pt x="1048" y="1478"/>
                      <a:pt x="1048" y="1471"/>
                    </a:cubicBezTo>
                    <a:cubicBezTo>
                      <a:pt x="1048" y="1464"/>
                      <a:pt x="1042" y="1459"/>
                      <a:pt x="1035" y="1459"/>
                    </a:cubicBezTo>
                    <a:cubicBezTo>
                      <a:pt x="1028" y="1459"/>
                      <a:pt x="1023" y="1464"/>
                      <a:pt x="1023" y="1471"/>
                    </a:cubicBezTo>
                    <a:cubicBezTo>
                      <a:pt x="1023" y="1478"/>
                      <a:pt x="1028" y="1484"/>
                      <a:pt x="1035" y="1484"/>
                    </a:cubicBezTo>
                    <a:close/>
                    <a:moveTo>
                      <a:pt x="1075" y="1484"/>
                    </a:moveTo>
                    <a:cubicBezTo>
                      <a:pt x="1082" y="1484"/>
                      <a:pt x="1087" y="1478"/>
                      <a:pt x="1087" y="1471"/>
                    </a:cubicBezTo>
                    <a:cubicBezTo>
                      <a:pt x="1087" y="1464"/>
                      <a:pt x="1082" y="1459"/>
                      <a:pt x="1075" y="1459"/>
                    </a:cubicBezTo>
                    <a:cubicBezTo>
                      <a:pt x="1068" y="1459"/>
                      <a:pt x="1062" y="1464"/>
                      <a:pt x="1062" y="1471"/>
                    </a:cubicBezTo>
                    <a:cubicBezTo>
                      <a:pt x="1062" y="1478"/>
                      <a:pt x="1068" y="1484"/>
                      <a:pt x="1075" y="1484"/>
                    </a:cubicBezTo>
                    <a:close/>
                    <a:moveTo>
                      <a:pt x="1114" y="1459"/>
                    </a:moveTo>
                    <a:cubicBezTo>
                      <a:pt x="1107" y="1459"/>
                      <a:pt x="1101" y="1464"/>
                      <a:pt x="1101" y="1471"/>
                    </a:cubicBezTo>
                    <a:cubicBezTo>
                      <a:pt x="1101" y="1478"/>
                      <a:pt x="1107" y="1484"/>
                      <a:pt x="1114" y="1484"/>
                    </a:cubicBezTo>
                    <a:cubicBezTo>
                      <a:pt x="1121" y="1484"/>
                      <a:pt x="1127" y="1478"/>
                      <a:pt x="1127" y="1471"/>
                    </a:cubicBezTo>
                    <a:cubicBezTo>
                      <a:pt x="1127" y="1464"/>
                      <a:pt x="1121" y="1459"/>
                      <a:pt x="1114" y="1459"/>
                    </a:cubicBezTo>
                    <a:close/>
                    <a:moveTo>
                      <a:pt x="1154" y="1459"/>
                    </a:moveTo>
                    <a:cubicBezTo>
                      <a:pt x="1146" y="1459"/>
                      <a:pt x="1141" y="1464"/>
                      <a:pt x="1141" y="1471"/>
                    </a:cubicBezTo>
                    <a:cubicBezTo>
                      <a:pt x="1141" y="1478"/>
                      <a:pt x="1146" y="1484"/>
                      <a:pt x="1154" y="1484"/>
                    </a:cubicBezTo>
                    <a:cubicBezTo>
                      <a:pt x="1161" y="1484"/>
                      <a:pt x="1166" y="1478"/>
                      <a:pt x="1166" y="1471"/>
                    </a:cubicBezTo>
                    <a:cubicBezTo>
                      <a:pt x="1166" y="1464"/>
                      <a:pt x="1161" y="1459"/>
                      <a:pt x="1154" y="1459"/>
                    </a:cubicBezTo>
                    <a:close/>
                    <a:moveTo>
                      <a:pt x="1903" y="1459"/>
                    </a:moveTo>
                    <a:cubicBezTo>
                      <a:pt x="1896" y="1459"/>
                      <a:pt x="1890" y="1464"/>
                      <a:pt x="1890" y="1471"/>
                    </a:cubicBezTo>
                    <a:cubicBezTo>
                      <a:pt x="1890" y="1478"/>
                      <a:pt x="1896" y="1484"/>
                      <a:pt x="1903" y="1484"/>
                    </a:cubicBezTo>
                    <a:cubicBezTo>
                      <a:pt x="1910" y="1484"/>
                      <a:pt x="1915" y="1478"/>
                      <a:pt x="1915" y="1471"/>
                    </a:cubicBezTo>
                    <a:cubicBezTo>
                      <a:pt x="1915" y="1464"/>
                      <a:pt x="1910" y="1459"/>
                      <a:pt x="1903" y="1459"/>
                    </a:cubicBezTo>
                    <a:close/>
                    <a:moveTo>
                      <a:pt x="1942" y="1459"/>
                    </a:moveTo>
                    <a:cubicBezTo>
                      <a:pt x="1935" y="1459"/>
                      <a:pt x="1929" y="1464"/>
                      <a:pt x="1929" y="1471"/>
                    </a:cubicBezTo>
                    <a:cubicBezTo>
                      <a:pt x="1929" y="1478"/>
                      <a:pt x="1935" y="1484"/>
                      <a:pt x="1942" y="1484"/>
                    </a:cubicBezTo>
                    <a:cubicBezTo>
                      <a:pt x="1949" y="1484"/>
                      <a:pt x="1955" y="1478"/>
                      <a:pt x="1955" y="1471"/>
                    </a:cubicBezTo>
                    <a:cubicBezTo>
                      <a:pt x="1955" y="1464"/>
                      <a:pt x="1949" y="1459"/>
                      <a:pt x="1942" y="1459"/>
                    </a:cubicBezTo>
                    <a:close/>
                    <a:moveTo>
                      <a:pt x="1981" y="1459"/>
                    </a:moveTo>
                    <a:cubicBezTo>
                      <a:pt x="1974" y="1459"/>
                      <a:pt x="1969" y="1464"/>
                      <a:pt x="1969" y="1471"/>
                    </a:cubicBezTo>
                    <a:cubicBezTo>
                      <a:pt x="1969" y="1478"/>
                      <a:pt x="1974" y="1484"/>
                      <a:pt x="1981" y="1484"/>
                    </a:cubicBezTo>
                    <a:cubicBezTo>
                      <a:pt x="1988" y="1484"/>
                      <a:pt x="1994" y="1478"/>
                      <a:pt x="1994" y="1471"/>
                    </a:cubicBezTo>
                    <a:cubicBezTo>
                      <a:pt x="1994" y="1464"/>
                      <a:pt x="1988" y="1459"/>
                      <a:pt x="1981" y="1459"/>
                    </a:cubicBezTo>
                    <a:close/>
                    <a:moveTo>
                      <a:pt x="2888" y="1459"/>
                    </a:moveTo>
                    <a:cubicBezTo>
                      <a:pt x="2881" y="1459"/>
                      <a:pt x="2875" y="1464"/>
                      <a:pt x="2875" y="1471"/>
                    </a:cubicBezTo>
                    <a:cubicBezTo>
                      <a:pt x="2875" y="1478"/>
                      <a:pt x="2881" y="1484"/>
                      <a:pt x="2888" y="1484"/>
                    </a:cubicBezTo>
                    <a:cubicBezTo>
                      <a:pt x="2895" y="1484"/>
                      <a:pt x="2901" y="1478"/>
                      <a:pt x="2901" y="1471"/>
                    </a:cubicBezTo>
                    <a:cubicBezTo>
                      <a:pt x="2901" y="1464"/>
                      <a:pt x="2895" y="1459"/>
                      <a:pt x="2888" y="1459"/>
                    </a:cubicBezTo>
                    <a:close/>
                    <a:moveTo>
                      <a:pt x="2928" y="1459"/>
                    </a:moveTo>
                    <a:cubicBezTo>
                      <a:pt x="2921" y="1459"/>
                      <a:pt x="2915" y="1464"/>
                      <a:pt x="2915" y="1471"/>
                    </a:cubicBezTo>
                    <a:cubicBezTo>
                      <a:pt x="2915" y="1478"/>
                      <a:pt x="2921" y="1484"/>
                      <a:pt x="2928" y="1484"/>
                    </a:cubicBezTo>
                    <a:cubicBezTo>
                      <a:pt x="2935" y="1484"/>
                      <a:pt x="2940" y="1478"/>
                      <a:pt x="2940" y="1471"/>
                    </a:cubicBezTo>
                    <a:cubicBezTo>
                      <a:pt x="2940" y="1464"/>
                      <a:pt x="2935" y="1459"/>
                      <a:pt x="2928" y="1459"/>
                    </a:cubicBezTo>
                    <a:close/>
                    <a:moveTo>
                      <a:pt x="2967" y="1459"/>
                    </a:moveTo>
                    <a:cubicBezTo>
                      <a:pt x="2960" y="1459"/>
                      <a:pt x="2954" y="1464"/>
                      <a:pt x="2954" y="1471"/>
                    </a:cubicBezTo>
                    <a:cubicBezTo>
                      <a:pt x="2954" y="1478"/>
                      <a:pt x="2960" y="1484"/>
                      <a:pt x="2967" y="1484"/>
                    </a:cubicBezTo>
                    <a:cubicBezTo>
                      <a:pt x="2974" y="1484"/>
                      <a:pt x="2980" y="1478"/>
                      <a:pt x="2980" y="1471"/>
                    </a:cubicBezTo>
                    <a:cubicBezTo>
                      <a:pt x="2980" y="1464"/>
                      <a:pt x="2974" y="1459"/>
                      <a:pt x="2967" y="1459"/>
                    </a:cubicBezTo>
                    <a:close/>
                    <a:moveTo>
                      <a:pt x="3085" y="1459"/>
                    </a:moveTo>
                    <a:cubicBezTo>
                      <a:pt x="3078" y="1459"/>
                      <a:pt x="3073" y="1464"/>
                      <a:pt x="3073" y="1471"/>
                    </a:cubicBezTo>
                    <a:cubicBezTo>
                      <a:pt x="3073" y="1478"/>
                      <a:pt x="3078" y="1484"/>
                      <a:pt x="3085" y="1484"/>
                    </a:cubicBezTo>
                    <a:cubicBezTo>
                      <a:pt x="3092" y="1484"/>
                      <a:pt x="3098" y="1478"/>
                      <a:pt x="3098" y="1471"/>
                    </a:cubicBezTo>
                    <a:cubicBezTo>
                      <a:pt x="3098" y="1464"/>
                      <a:pt x="3092" y="1459"/>
                      <a:pt x="3085" y="1459"/>
                    </a:cubicBezTo>
                    <a:close/>
                    <a:moveTo>
                      <a:pt x="3125" y="1459"/>
                    </a:moveTo>
                    <a:cubicBezTo>
                      <a:pt x="3118" y="1459"/>
                      <a:pt x="3112" y="1464"/>
                      <a:pt x="3112" y="1471"/>
                    </a:cubicBezTo>
                    <a:cubicBezTo>
                      <a:pt x="3112" y="1478"/>
                      <a:pt x="3118" y="1484"/>
                      <a:pt x="3125" y="1484"/>
                    </a:cubicBezTo>
                    <a:cubicBezTo>
                      <a:pt x="3132" y="1484"/>
                      <a:pt x="3137" y="1478"/>
                      <a:pt x="3137" y="1471"/>
                    </a:cubicBezTo>
                    <a:cubicBezTo>
                      <a:pt x="3137" y="1464"/>
                      <a:pt x="3132" y="1459"/>
                      <a:pt x="3125" y="1459"/>
                    </a:cubicBezTo>
                    <a:close/>
                    <a:moveTo>
                      <a:pt x="3164" y="1459"/>
                    </a:moveTo>
                    <a:cubicBezTo>
                      <a:pt x="3157" y="1459"/>
                      <a:pt x="3151" y="1464"/>
                      <a:pt x="3151" y="1471"/>
                    </a:cubicBezTo>
                    <a:cubicBezTo>
                      <a:pt x="3151" y="1478"/>
                      <a:pt x="3157" y="1484"/>
                      <a:pt x="3164" y="1484"/>
                    </a:cubicBezTo>
                    <a:cubicBezTo>
                      <a:pt x="3171" y="1484"/>
                      <a:pt x="3177" y="1478"/>
                      <a:pt x="3177" y="1471"/>
                    </a:cubicBezTo>
                    <a:cubicBezTo>
                      <a:pt x="3177" y="1464"/>
                      <a:pt x="3171" y="1459"/>
                      <a:pt x="3164" y="1459"/>
                    </a:cubicBezTo>
                    <a:close/>
                    <a:moveTo>
                      <a:pt x="3204" y="1459"/>
                    </a:moveTo>
                    <a:cubicBezTo>
                      <a:pt x="3197" y="1459"/>
                      <a:pt x="3191" y="1464"/>
                      <a:pt x="3191" y="1471"/>
                    </a:cubicBezTo>
                    <a:cubicBezTo>
                      <a:pt x="3191" y="1478"/>
                      <a:pt x="3197" y="1484"/>
                      <a:pt x="3204" y="1484"/>
                    </a:cubicBezTo>
                    <a:cubicBezTo>
                      <a:pt x="3211" y="1484"/>
                      <a:pt x="3216" y="1478"/>
                      <a:pt x="3216" y="1471"/>
                    </a:cubicBezTo>
                    <a:cubicBezTo>
                      <a:pt x="3216" y="1464"/>
                      <a:pt x="3211" y="1459"/>
                      <a:pt x="3204" y="1459"/>
                    </a:cubicBezTo>
                    <a:close/>
                    <a:moveTo>
                      <a:pt x="3243" y="1466"/>
                    </a:moveTo>
                    <a:cubicBezTo>
                      <a:pt x="3240" y="1466"/>
                      <a:pt x="3238" y="1469"/>
                      <a:pt x="3238" y="1471"/>
                    </a:cubicBezTo>
                    <a:cubicBezTo>
                      <a:pt x="3238" y="1474"/>
                      <a:pt x="3240" y="1476"/>
                      <a:pt x="3243" y="1476"/>
                    </a:cubicBezTo>
                    <a:cubicBezTo>
                      <a:pt x="3246" y="1476"/>
                      <a:pt x="3248" y="1474"/>
                      <a:pt x="3248" y="1471"/>
                    </a:cubicBezTo>
                    <a:cubicBezTo>
                      <a:pt x="3248" y="1469"/>
                      <a:pt x="3246" y="1466"/>
                      <a:pt x="3243" y="1466"/>
                    </a:cubicBezTo>
                    <a:close/>
                    <a:moveTo>
                      <a:pt x="996" y="1498"/>
                    </a:moveTo>
                    <a:cubicBezTo>
                      <a:pt x="989" y="1498"/>
                      <a:pt x="983" y="1504"/>
                      <a:pt x="983" y="1511"/>
                    </a:cubicBezTo>
                    <a:cubicBezTo>
                      <a:pt x="983" y="1518"/>
                      <a:pt x="989" y="1524"/>
                      <a:pt x="996" y="1524"/>
                    </a:cubicBezTo>
                    <a:cubicBezTo>
                      <a:pt x="1003" y="1524"/>
                      <a:pt x="1009" y="1518"/>
                      <a:pt x="1009" y="1511"/>
                    </a:cubicBezTo>
                    <a:cubicBezTo>
                      <a:pt x="1009" y="1504"/>
                      <a:pt x="1003" y="1498"/>
                      <a:pt x="996" y="1498"/>
                    </a:cubicBezTo>
                    <a:close/>
                    <a:moveTo>
                      <a:pt x="1035" y="1498"/>
                    </a:moveTo>
                    <a:cubicBezTo>
                      <a:pt x="1028" y="1498"/>
                      <a:pt x="1023" y="1504"/>
                      <a:pt x="1023" y="1511"/>
                    </a:cubicBezTo>
                    <a:cubicBezTo>
                      <a:pt x="1023" y="1518"/>
                      <a:pt x="1028" y="1524"/>
                      <a:pt x="1035" y="1524"/>
                    </a:cubicBezTo>
                    <a:cubicBezTo>
                      <a:pt x="1042" y="1524"/>
                      <a:pt x="1048" y="1518"/>
                      <a:pt x="1048" y="1511"/>
                    </a:cubicBezTo>
                    <a:cubicBezTo>
                      <a:pt x="1048" y="1504"/>
                      <a:pt x="1042" y="1498"/>
                      <a:pt x="1035" y="1498"/>
                    </a:cubicBezTo>
                    <a:close/>
                    <a:moveTo>
                      <a:pt x="1075" y="1498"/>
                    </a:moveTo>
                    <a:cubicBezTo>
                      <a:pt x="1068" y="1498"/>
                      <a:pt x="1062" y="1504"/>
                      <a:pt x="1062" y="1511"/>
                    </a:cubicBezTo>
                    <a:cubicBezTo>
                      <a:pt x="1062" y="1518"/>
                      <a:pt x="1068" y="1524"/>
                      <a:pt x="1075" y="1524"/>
                    </a:cubicBezTo>
                    <a:cubicBezTo>
                      <a:pt x="1082" y="1524"/>
                      <a:pt x="1087" y="1518"/>
                      <a:pt x="1087" y="1511"/>
                    </a:cubicBezTo>
                    <a:cubicBezTo>
                      <a:pt x="1087" y="1504"/>
                      <a:pt x="1082" y="1498"/>
                      <a:pt x="1075" y="1498"/>
                    </a:cubicBezTo>
                    <a:close/>
                    <a:moveTo>
                      <a:pt x="3085" y="1498"/>
                    </a:moveTo>
                    <a:cubicBezTo>
                      <a:pt x="3078" y="1498"/>
                      <a:pt x="3073" y="1504"/>
                      <a:pt x="3073" y="1511"/>
                    </a:cubicBezTo>
                    <a:cubicBezTo>
                      <a:pt x="3073" y="1518"/>
                      <a:pt x="3078" y="1524"/>
                      <a:pt x="3085" y="1524"/>
                    </a:cubicBezTo>
                    <a:cubicBezTo>
                      <a:pt x="3092" y="1524"/>
                      <a:pt x="3098" y="1518"/>
                      <a:pt x="3098" y="1511"/>
                    </a:cubicBezTo>
                    <a:cubicBezTo>
                      <a:pt x="3098" y="1504"/>
                      <a:pt x="3092" y="1498"/>
                      <a:pt x="3085" y="1498"/>
                    </a:cubicBezTo>
                    <a:close/>
                    <a:moveTo>
                      <a:pt x="3125" y="1498"/>
                    </a:moveTo>
                    <a:cubicBezTo>
                      <a:pt x="3118" y="1498"/>
                      <a:pt x="3112" y="1504"/>
                      <a:pt x="3112" y="1511"/>
                    </a:cubicBezTo>
                    <a:cubicBezTo>
                      <a:pt x="3112" y="1518"/>
                      <a:pt x="3118" y="1524"/>
                      <a:pt x="3125" y="1524"/>
                    </a:cubicBezTo>
                    <a:cubicBezTo>
                      <a:pt x="3132" y="1524"/>
                      <a:pt x="3137" y="1518"/>
                      <a:pt x="3137" y="1511"/>
                    </a:cubicBezTo>
                    <a:cubicBezTo>
                      <a:pt x="3137" y="1504"/>
                      <a:pt x="3132" y="1498"/>
                      <a:pt x="3125" y="1498"/>
                    </a:cubicBezTo>
                    <a:close/>
                    <a:moveTo>
                      <a:pt x="3164" y="1498"/>
                    </a:moveTo>
                    <a:cubicBezTo>
                      <a:pt x="3157" y="1498"/>
                      <a:pt x="3151" y="1504"/>
                      <a:pt x="3151" y="1511"/>
                    </a:cubicBezTo>
                    <a:cubicBezTo>
                      <a:pt x="3151" y="1518"/>
                      <a:pt x="3157" y="1524"/>
                      <a:pt x="3164" y="1524"/>
                    </a:cubicBezTo>
                    <a:cubicBezTo>
                      <a:pt x="3171" y="1524"/>
                      <a:pt x="3177" y="1518"/>
                      <a:pt x="3177" y="1511"/>
                    </a:cubicBezTo>
                    <a:cubicBezTo>
                      <a:pt x="3177" y="1504"/>
                      <a:pt x="3171" y="1498"/>
                      <a:pt x="3164" y="1498"/>
                    </a:cubicBezTo>
                    <a:close/>
                    <a:moveTo>
                      <a:pt x="3204" y="1498"/>
                    </a:moveTo>
                    <a:cubicBezTo>
                      <a:pt x="3197" y="1498"/>
                      <a:pt x="3191" y="1504"/>
                      <a:pt x="3191" y="1511"/>
                    </a:cubicBezTo>
                    <a:cubicBezTo>
                      <a:pt x="3191" y="1518"/>
                      <a:pt x="3197" y="1524"/>
                      <a:pt x="3204" y="1524"/>
                    </a:cubicBezTo>
                    <a:cubicBezTo>
                      <a:pt x="3211" y="1524"/>
                      <a:pt x="3216" y="1518"/>
                      <a:pt x="3216" y="1511"/>
                    </a:cubicBezTo>
                    <a:cubicBezTo>
                      <a:pt x="3216" y="1504"/>
                      <a:pt x="3211" y="1498"/>
                      <a:pt x="3204" y="1498"/>
                    </a:cubicBezTo>
                    <a:close/>
                    <a:moveTo>
                      <a:pt x="956" y="1537"/>
                    </a:moveTo>
                    <a:cubicBezTo>
                      <a:pt x="949" y="1537"/>
                      <a:pt x="944" y="1543"/>
                      <a:pt x="944" y="1550"/>
                    </a:cubicBezTo>
                    <a:cubicBezTo>
                      <a:pt x="944" y="1557"/>
                      <a:pt x="949" y="1563"/>
                      <a:pt x="956" y="1563"/>
                    </a:cubicBezTo>
                    <a:cubicBezTo>
                      <a:pt x="963" y="1563"/>
                      <a:pt x="969" y="1557"/>
                      <a:pt x="969" y="1550"/>
                    </a:cubicBezTo>
                    <a:cubicBezTo>
                      <a:pt x="969" y="1543"/>
                      <a:pt x="963" y="1537"/>
                      <a:pt x="956" y="1537"/>
                    </a:cubicBezTo>
                    <a:close/>
                    <a:moveTo>
                      <a:pt x="996" y="1537"/>
                    </a:moveTo>
                    <a:cubicBezTo>
                      <a:pt x="989" y="1537"/>
                      <a:pt x="983" y="1543"/>
                      <a:pt x="983" y="1550"/>
                    </a:cubicBezTo>
                    <a:cubicBezTo>
                      <a:pt x="983" y="1557"/>
                      <a:pt x="989" y="1563"/>
                      <a:pt x="996" y="1563"/>
                    </a:cubicBezTo>
                    <a:cubicBezTo>
                      <a:pt x="1003" y="1563"/>
                      <a:pt x="1009" y="1557"/>
                      <a:pt x="1009" y="1550"/>
                    </a:cubicBezTo>
                    <a:cubicBezTo>
                      <a:pt x="1009" y="1543"/>
                      <a:pt x="1003" y="1537"/>
                      <a:pt x="996" y="1537"/>
                    </a:cubicBezTo>
                    <a:close/>
                    <a:moveTo>
                      <a:pt x="1035" y="1537"/>
                    </a:moveTo>
                    <a:cubicBezTo>
                      <a:pt x="1028" y="1537"/>
                      <a:pt x="1023" y="1543"/>
                      <a:pt x="1023" y="1550"/>
                    </a:cubicBezTo>
                    <a:cubicBezTo>
                      <a:pt x="1023" y="1557"/>
                      <a:pt x="1028" y="1563"/>
                      <a:pt x="1035" y="1563"/>
                    </a:cubicBezTo>
                    <a:cubicBezTo>
                      <a:pt x="1042" y="1563"/>
                      <a:pt x="1048" y="1557"/>
                      <a:pt x="1048" y="1550"/>
                    </a:cubicBezTo>
                    <a:cubicBezTo>
                      <a:pt x="1048" y="1543"/>
                      <a:pt x="1042" y="1537"/>
                      <a:pt x="1035" y="1537"/>
                    </a:cubicBezTo>
                    <a:close/>
                    <a:moveTo>
                      <a:pt x="3480" y="1537"/>
                    </a:moveTo>
                    <a:cubicBezTo>
                      <a:pt x="3473" y="1537"/>
                      <a:pt x="3467" y="1543"/>
                      <a:pt x="3467" y="1550"/>
                    </a:cubicBezTo>
                    <a:cubicBezTo>
                      <a:pt x="3467" y="1557"/>
                      <a:pt x="3473" y="1563"/>
                      <a:pt x="3480" y="1563"/>
                    </a:cubicBezTo>
                    <a:cubicBezTo>
                      <a:pt x="3487" y="1563"/>
                      <a:pt x="3492" y="1557"/>
                      <a:pt x="3492" y="1550"/>
                    </a:cubicBezTo>
                    <a:cubicBezTo>
                      <a:pt x="3492" y="1543"/>
                      <a:pt x="3487" y="1537"/>
                      <a:pt x="3480" y="1537"/>
                    </a:cubicBezTo>
                    <a:close/>
                    <a:moveTo>
                      <a:pt x="965" y="1590"/>
                    </a:moveTo>
                    <a:cubicBezTo>
                      <a:pt x="965" y="1585"/>
                      <a:pt x="961" y="1581"/>
                      <a:pt x="956" y="1581"/>
                    </a:cubicBezTo>
                    <a:cubicBezTo>
                      <a:pt x="952" y="1581"/>
                      <a:pt x="948" y="1585"/>
                      <a:pt x="948" y="1590"/>
                    </a:cubicBezTo>
                    <a:cubicBezTo>
                      <a:pt x="948" y="1594"/>
                      <a:pt x="952" y="1598"/>
                      <a:pt x="956" y="1598"/>
                    </a:cubicBezTo>
                    <a:cubicBezTo>
                      <a:pt x="961" y="1598"/>
                      <a:pt x="965" y="1594"/>
                      <a:pt x="965" y="1590"/>
                    </a:cubicBezTo>
                    <a:close/>
                    <a:moveTo>
                      <a:pt x="996" y="1577"/>
                    </a:moveTo>
                    <a:cubicBezTo>
                      <a:pt x="989" y="1577"/>
                      <a:pt x="983" y="1583"/>
                      <a:pt x="983" y="1590"/>
                    </a:cubicBezTo>
                    <a:cubicBezTo>
                      <a:pt x="983" y="1597"/>
                      <a:pt x="989" y="1602"/>
                      <a:pt x="996" y="1602"/>
                    </a:cubicBezTo>
                    <a:cubicBezTo>
                      <a:pt x="1003" y="1602"/>
                      <a:pt x="1009" y="1597"/>
                      <a:pt x="1009" y="1590"/>
                    </a:cubicBezTo>
                    <a:cubicBezTo>
                      <a:pt x="1009" y="1583"/>
                      <a:pt x="1003" y="1577"/>
                      <a:pt x="996" y="1577"/>
                    </a:cubicBezTo>
                    <a:close/>
                    <a:moveTo>
                      <a:pt x="1035" y="1577"/>
                    </a:moveTo>
                    <a:cubicBezTo>
                      <a:pt x="1028" y="1577"/>
                      <a:pt x="1023" y="1583"/>
                      <a:pt x="1023" y="1590"/>
                    </a:cubicBezTo>
                    <a:cubicBezTo>
                      <a:pt x="1023" y="1597"/>
                      <a:pt x="1028" y="1602"/>
                      <a:pt x="1035" y="1602"/>
                    </a:cubicBezTo>
                    <a:cubicBezTo>
                      <a:pt x="1042" y="1602"/>
                      <a:pt x="1048" y="1597"/>
                      <a:pt x="1048" y="1590"/>
                    </a:cubicBezTo>
                    <a:cubicBezTo>
                      <a:pt x="1048" y="1583"/>
                      <a:pt x="1042" y="1577"/>
                      <a:pt x="1035" y="1577"/>
                    </a:cubicBezTo>
                    <a:close/>
                    <a:moveTo>
                      <a:pt x="3440" y="1577"/>
                    </a:moveTo>
                    <a:cubicBezTo>
                      <a:pt x="3433" y="1577"/>
                      <a:pt x="3427" y="1583"/>
                      <a:pt x="3427" y="1590"/>
                    </a:cubicBezTo>
                    <a:cubicBezTo>
                      <a:pt x="3427" y="1597"/>
                      <a:pt x="3433" y="1602"/>
                      <a:pt x="3440" y="1602"/>
                    </a:cubicBezTo>
                    <a:cubicBezTo>
                      <a:pt x="3447" y="1602"/>
                      <a:pt x="3453" y="1597"/>
                      <a:pt x="3453" y="1590"/>
                    </a:cubicBezTo>
                    <a:cubicBezTo>
                      <a:pt x="3453" y="1583"/>
                      <a:pt x="3447" y="1577"/>
                      <a:pt x="3440" y="1577"/>
                    </a:cubicBezTo>
                    <a:close/>
                    <a:moveTo>
                      <a:pt x="944" y="1629"/>
                    </a:moveTo>
                    <a:cubicBezTo>
                      <a:pt x="944" y="1636"/>
                      <a:pt x="949" y="1642"/>
                      <a:pt x="956" y="1642"/>
                    </a:cubicBezTo>
                    <a:cubicBezTo>
                      <a:pt x="963" y="1642"/>
                      <a:pt x="969" y="1636"/>
                      <a:pt x="969" y="1629"/>
                    </a:cubicBezTo>
                    <a:cubicBezTo>
                      <a:pt x="969" y="1622"/>
                      <a:pt x="963" y="1616"/>
                      <a:pt x="956" y="1616"/>
                    </a:cubicBezTo>
                    <a:cubicBezTo>
                      <a:pt x="949" y="1616"/>
                      <a:pt x="944" y="1622"/>
                      <a:pt x="944" y="1629"/>
                    </a:cubicBezTo>
                    <a:close/>
                    <a:moveTo>
                      <a:pt x="996" y="1616"/>
                    </a:moveTo>
                    <a:cubicBezTo>
                      <a:pt x="989" y="1616"/>
                      <a:pt x="983" y="1622"/>
                      <a:pt x="983" y="1629"/>
                    </a:cubicBezTo>
                    <a:cubicBezTo>
                      <a:pt x="983" y="1636"/>
                      <a:pt x="989" y="1642"/>
                      <a:pt x="996" y="1642"/>
                    </a:cubicBezTo>
                    <a:cubicBezTo>
                      <a:pt x="1003" y="1642"/>
                      <a:pt x="1009" y="1636"/>
                      <a:pt x="1009" y="1629"/>
                    </a:cubicBezTo>
                    <a:cubicBezTo>
                      <a:pt x="1009" y="1622"/>
                      <a:pt x="1003" y="1616"/>
                      <a:pt x="996" y="1616"/>
                    </a:cubicBezTo>
                    <a:close/>
                    <a:moveTo>
                      <a:pt x="3401" y="1616"/>
                    </a:moveTo>
                    <a:cubicBezTo>
                      <a:pt x="3394" y="1616"/>
                      <a:pt x="3388" y="1622"/>
                      <a:pt x="3388" y="1629"/>
                    </a:cubicBezTo>
                    <a:cubicBezTo>
                      <a:pt x="3388" y="1636"/>
                      <a:pt x="3394" y="1642"/>
                      <a:pt x="3401" y="1642"/>
                    </a:cubicBezTo>
                    <a:cubicBezTo>
                      <a:pt x="3408" y="1642"/>
                      <a:pt x="3413" y="1636"/>
                      <a:pt x="3413" y="1629"/>
                    </a:cubicBezTo>
                    <a:cubicBezTo>
                      <a:pt x="3413" y="1622"/>
                      <a:pt x="3408" y="1616"/>
                      <a:pt x="3401" y="1616"/>
                    </a:cubicBezTo>
                    <a:close/>
                    <a:moveTo>
                      <a:pt x="956" y="1656"/>
                    </a:moveTo>
                    <a:cubicBezTo>
                      <a:pt x="949" y="1656"/>
                      <a:pt x="944" y="1661"/>
                      <a:pt x="944" y="1668"/>
                    </a:cubicBezTo>
                    <a:cubicBezTo>
                      <a:pt x="944" y="1676"/>
                      <a:pt x="949" y="1681"/>
                      <a:pt x="956" y="1681"/>
                    </a:cubicBezTo>
                    <a:cubicBezTo>
                      <a:pt x="963" y="1681"/>
                      <a:pt x="969" y="1676"/>
                      <a:pt x="969" y="1668"/>
                    </a:cubicBezTo>
                    <a:cubicBezTo>
                      <a:pt x="969" y="1661"/>
                      <a:pt x="963" y="1656"/>
                      <a:pt x="956" y="1656"/>
                    </a:cubicBezTo>
                    <a:close/>
                    <a:moveTo>
                      <a:pt x="996" y="1656"/>
                    </a:moveTo>
                    <a:cubicBezTo>
                      <a:pt x="989" y="1656"/>
                      <a:pt x="983" y="1661"/>
                      <a:pt x="983" y="1668"/>
                    </a:cubicBezTo>
                    <a:cubicBezTo>
                      <a:pt x="983" y="1676"/>
                      <a:pt x="989" y="1681"/>
                      <a:pt x="996" y="1681"/>
                    </a:cubicBezTo>
                    <a:cubicBezTo>
                      <a:pt x="1003" y="1681"/>
                      <a:pt x="1009" y="1676"/>
                      <a:pt x="1009" y="1668"/>
                    </a:cubicBezTo>
                    <a:cubicBezTo>
                      <a:pt x="1009" y="1661"/>
                      <a:pt x="1003" y="1656"/>
                      <a:pt x="996" y="1656"/>
                    </a:cubicBezTo>
                    <a:close/>
                    <a:moveTo>
                      <a:pt x="956" y="1696"/>
                    </a:moveTo>
                    <a:cubicBezTo>
                      <a:pt x="950" y="1696"/>
                      <a:pt x="945" y="1702"/>
                      <a:pt x="945" y="1708"/>
                    </a:cubicBezTo>
                    <a:cubicBezTo>
                      <a:pt x="945" y="1714"/>
                      <a:pt x="950" y="1719"/>
                      <a:pt x="956" y="1719"/>
                    </a:cubicBezTo>
                    <a:cubicBezTo>
                      <a:pt x="963" y="1719"/>
                      <a:pt x="968" y="1714"/>
                      <a:pt x="968" y="1708"/>
                    </a:cubicBezTo>
                    <a:cubicBezTo>
                      <a:pt x="968" y="1702"/>
                      <a:pt x="963" y="1696"/>
                      <a:pt x="956" y="1696"/>
                    </a:cubicBezTo>
                    <a:close/>
                    <a:moveTo>
                      <a:pt x="996" y="1719"/>
                    </a:moveTo>
                    <a:cubicBezTo>
                      <a:pt x="1002" y="1719"/>
                      <a:pt x="1007" y="1714"/>
                      <a:pt x="1007" y="1708"/>
                    </a:cubicBezTo>
                    <a:cubicBezTo>
                      <a:pt x="1007" y="1702"/>
                      <a:pt x="1002" y="1697"/>
                      <a:pt x="996" y="1697"/>
                    </a:cubicBezTo>
                    <a:cubicBezTo>
                      <a:pt x="990" y="1697"/>
                      <a:pt x="985" y="1702"/>
                      <a:pt x="985" y="1708"/>
                    </a:cubicBezTo>
                    <a:cubicBezTo>
                      <a:pt x="985" y="1714"/>
                      <a:pt x="990" y="1719"/>
                      <a:pt x="996" y="1719"/>
                    </a:cubicBezTo>
                    <a:close/>
                    <a:moveTo>
                      <a:pt x="996" y="1735"/>
                    </a:moveTo>
                    <a:cubicBezTo>
                      <a:pt x="989" y="1735"/>
                      <a:pt x="983" y="1740"/>
                      <a:pt x="983" y="1747"/>
                    </a:cubicBezTo>
                    <a:cubicBezTo>
                      <a:pt x="983" y="1754"/>
                      <a:pt x="989" y="1760"/>
                      <a:pt x="996" y="1760"/>
                    </a:cubicBezTo>
                    <a:cubicBezTo>
                      <a:pt x="1003" y="1760"/>
                      <a:pt x="1009" y="1754"/>
                      <a:pt x="1009" y="1747"/>
                    </a:cubicBezTo>
                    <a:cubicBezTo>
                      <a:pt x="1009" y="1740"/>
                      <a:pt x="1003" y="1735"/>
                      <a:pt x="996" y="1735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  <a:alpha val="2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ṣļíḑê">
                <a:extLst>
                  <a:ext uri="{FF2B5EF4-FFF2-40B4-BE49-F238E27FC236}">
                    <a16:creationId xmlns:a16="http://schemas.microsoft.com/office/drawing/2014/main" xmlns="" id="{666D5781-1924-43B4-850C-7E7CB8AFA412}"/>
                  </a:ext>
                </a:extLst>
              </p:cNvPr>
              <p:cNvSpPr/>
              <p:nvPr/>
            </p:nvSpPr>
            <p:spPr>
              <a:xfrm>
                <a:off x="1" y="3589784"/>
                <a:ext cx="2198447" cy="946524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1" name="îsľiḍe">
                <a:extLst>
                  <a:ext uri="{FF2B5EF4-FFF2-40B4-BE49-F238E27FC236}">
                    <a16:creationId xmlns:a16="http://schemas.microsoft.com/office/drawing/2014/main" xmlns="" id="{11DB9B1F-31C6-4B86-A405-A61FB73ABA76}"/>
                  </a:ext>
                </a:extLst>
              </p:cNvPr>
              <p:cNvGrpSpPr/>
              <p:nvPr/>
            </p:nvGrpSpPr>
            <p:grpSpPr>
              <a:xfrm>
                <a:off x="1401570" y="2893078"/>
                <a:ext cx="7114601" cy="3045253"/>
                <a:chOff x="287309" y="1320879"/>
                <a:chExt cx="8360410" cy="3578497"/>
              </a:xfrm>
            </p:grpSpPr>
            <p:sp>
              <p:nvSpPr>
                <p:cNvPr id="21" name="íSľïḋê">
                  <a:extLst>
                    <a:ext uri="{FF2B5EF4-FFF2-40B4-BE49-F238E27FC236}">
                      <a16:creationId xmlns:a16="http://schemas.microsoft.com/office/drawing/2014/main" xmlns="" id="{8101FC68-C134-4635-990A-F1055BD96E86}"/>
                    </a:ext>
                  </a:extLst>
                </p:cNvPr>
                <p:cNvSpPr/>
                <p:nvPr/>
              </p:nvSpPr>
              <p:spPr>
                <a:xfrm>
                  <a:off x="6396055" y="2139583"/>
                  <a:ext cx="2251664" cy="1941088"/>
                </a:xfrm>
                <a:prstGeom prst="hexagon">
                  <a:avLst/>
                </a:prstGeom>
                <a:solidFill>
                  <a:schemeClr val="bg1"/>
                </a:solidFill>
                <a:ln w="571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>
                      <a:solidFill>
                        <a:schemeClr val="tx1"/>
                      </a:solidFill>
                    </a:rPr>
                    <a:t>Copy paste fonts. Choose the only option to retain text.….</a:t>
                  </a:r>
                </a:p>
              </p:txBody>
            </p:sp>
            <p:sp>
              <p:nvSpPr>
                <p:cNvPr id="22" name="ïşľíḓè">
                  <a:extLst>
                    <a:ext uri="{FF2B5EF4-FFF2-40B4-BE49-F238E27FC236}">
                      <a16:creationId xmlns:a16="http://schemas.microsoft.com/office/drawing/2014/main" xmlns="" id="{926AD143-20F1-477F-9471-8F422D22A5AC}"/>
                    </a:ext>
                  </a:extLst>
                </p:cNvPr>
                <p:cNvSpPr/>
                <p:nvPr/>
              </p:nvSpPr>
              <p:spPr>
                <a:xfrm>
                  <a:off x="4662427" y="1320879"/>
                  <a:ext cx="1957832" cy="1687786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iṥlîďê">
                  <a:extLst>
                    <a:ext uri="{FF2B5EF4-FFF2-40B4-BE49-F238E27FC236}">
                      <a16:creationId xmlns:a16="http://schemas.microsoft.com/office/drawing/2014/main" xmlns="" id="{BBEAC518-3035-4B3F-93BA-F18B0B58F332}"/>
                    </a:ext>
                  </a:extLst>
                </p:cNvPr>
                <p:cNvSpPr/>
                <p:nvPr/>
              </p:nvSpPr>
              <p:spPr>
                <a:xfrm>
                  <a:off x="4662426" y="3211590"/>
                  <a:ext cx="1957832" cy="1687786"/>
                </a:xfrm>
                <a:prstGeom prst="hexagon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îšliḑé">
                  <a:extLst>
                    <a:ext uri="{FF2B5EF4-FFF2-40B4-BE49-F238E27FC236}">
                      <a16:creationId xmlns:a16="http://schemas.microsoft.com/office/drawing/2014/main" xmlns="" id="{F7530B88-FDF3-463B-BB00-698B8FAD7553}"/>
                    </a:ext>
                  </a:extLst>
                </p:cNvPr>
                <p:cNvSpPr/>
                <p:nvPr/>
              </p:nvSpPr>
              <p:spPr>
                <a:xfrm>
                  <a:off x="2634965" y="2139583"/>
                  <a:ext cx="2251664" cy="1941088"/>
                </a:xfrm>
                <a:prstGeom prst="hexagon">
                  <a:avLst/>
                </a:prstGeom>
                <a:solidFill>
                  <a:schemeClr val="bg1"/>
                </a:solidFill>
                <a:ln w="571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>
                      <a:solidFill>
                        <a:schemeClr val="tx1"/>
                      </a:solidFill>
                    </a:rPr>
                    <a:t>Copy paste fonts. Choose the only option to retain text.….</a:t>
                  </a:r>
                </a:p>
              </p:txBody>
            </p:sp>
            <p:sp>
              <p:nvSpPr>
                <p:cNvPr id="25" name="ïṧḻîḍè">
                  <a:extLst>
                    <a:ext uri="{FF2B5EF4-FFF2-40B4-BE49-F238E27FC236}">
                      <a16:creationId xmlns:a16="http://schemas.microsoft.com/office/drawing/2014/main" xmlns="" id="{64A92439-105B-4356-BEDC-E6FCA6A3ACED}"/>
                    </a:ext>
                  </a:extLst>
                </p:cNvPr>
                <p:cNvSpPr/>
                <p:nvPr/>
              </p:nvSpPr>
              <p:spPr>
                <a:xfrm>
                  <a:off x="1548319" y="1510460"/>
                  <a:ext cx="1261010" cy="1087077"/>
                </a:xfrm>
                <a:prstGeom prst="hexagon">
                  <a:avLst/>
                </a:prstGeom>
                <a:solidFill>
                  <a:schemeClr val="bg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r>
                    <a:rPr lang="en-US" altLang="zh-CN" sz="1100" b="1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11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ïSliďé">
                  <a:extLst>
                    <a:ext uri="{FF2B5EF4-FFF2-40B4-BE49-F238E27FC236}">
                      <a16:creationId xmlns:a16="http://schemas.microsoft.com/office/drawing/2014/main" xmlns="" id="{CEAF8917-5831-4FE1-AF69-266B2B8F56D3}"/>
                    </a:ext>
                  </a:extLst>
                </p:cNvPr>
                <p:cNvSpPr/>
                <p:nvPr/>
              </p:nvSpPr>
              <p:spPr>
                <a:xfrm>
                  <a:off x="287309" y="2164772"/>
                  <a:ext cx="1261010" cy="1087077"/>
                </a:xfrm>
                <a:prstGeom prst="hexagon">
                  <a:avLst/>
                </a:prstGeom>
                <a:solidFill>
                  <a:schemeClr val="bg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r>
                    <a:rPr lang="en-US" altLang="zh-CN" sz="1100" b="1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1100" b="1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BFB321AF-012D-4C60-9E91-25DB7D1266A4}"/>
                  </a:ext>
                </a:extLst>
              </p:cNvPr>
              <p:cNvCxnSpPr>
                <a:stCxn id="26" idx="5"/>
                <a:endCxn id="25" idx="3"/>
              </p:cNvCxnSpPr>
              <p:nvPr/>
            </p:nvCxnSpPr>
            <p:spPr>
              <a:xfrm flipV="1">
                <a:off x="2243401" y="3516953"/>
                <a:ext cx="231272" cy="94267"/>
              </a:xfrm>
              <a:prstGeom prst="lin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6B7CDFA2-CF53-4503-A59E-FC2C839810B3}"/>
                  </a:ext>
                </a:extLst>
              </p:cNvPr>
              <p:cNvCxnSpPr>
                <a:stCxn id="25" idx="0"/>
                <a:endCxn id="24" idx="4"/>
              </p:cNvCxnSpPr>
              <p:nvPr/>
            </p:nvCxnSpPr>
            <p:spPr>
              <a:xfrm>
                <a:off x="3547776" y="3516953"/>
                <a:ext cx="264579" cy="72831"/>
              </a:xfrm>
              <a:prstGeom prst="lin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53B68147-EBA9-4F35-ADDF-D86AAD9B743C}"/>
                  </a:ext>
                </a:extLst>
              </p:cNvPr>
              <p:cNvCxnSpPr>
                <a:stCxn id="21" idx="0"/>
                <a:endCxn id="16" idx="3"/>
              </p:cNvCxnSpPr>
              <p:nvPr/>
            </p:nvCxnSpPr>
            <p:spPr>
              <a:xfrm>
                <a:off x="8516171" y="4415704"/>
                <a:ext cx="648498" cy="0"/>
              </a:xfrm>
              <a:prstGeom prst="line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5" name="íSļíḑê">
                <a:extLst>
                  <a:ext uri="{FF2B5EF4-FFF2-40B4-BE49-F238E27FC236}">
                    <a16:creationId xmlns:a16="http://schemas.microsoft.com/office/drawing/2014/main" xmlns="" id="{AEA62DC0-6E0D-4D51-8298-EA5814F717B6}"/>
                  </a:ext>
                </a:extLst>
              </p:cNvPr>
              <p:cNvGrpSpPr/>
              <p:nvPr/>
            </p:nvGrpSpPr>
            <p:grpSpPr>
              <a:xfrm>
                <a:off x="8367791" y="2927757"/>
                <a:ext cx="1869981" cy="2975894"/>
                <a:chOff x="8367791" y="1781375"/>
                <a:chExt cx="1869981" cy="2975894"/>
              </a:xfrm>
            </p:grpSpPr>
            <p:sp>
              <p:nvSpPr>
                <p:cNvPr id="16" name="iṣlíḍe">
                  <a:extLst>
                    <a:ext uri="{FF2B5EF4-FFF2-40B4-BE49-F238E27FC236}">
                      <a16:creationId xmlns:a16="http://schemas.microsoft.com/office/drawing/2014/main" xmlns="" id="{B553BAF7-32C0-4AFE-B5F2-174C16BAF704}"/>
                    </a:ext>
                  </a:extLst>
                </p:cNvPr>
                <p:cNvSpPr/>
                <p:nvPr/>
              </p:nvSpPr>
              <p:spPr>
                <a:xfrm>
                  <a:off x="9164669" y="2806778"/>
                  <a:ext cx="1073103" cy="925088"/>
                </a:xfrm>
                <a:prstGeom prst="hexagon">
                  <a:avLst/>
                </a:prstGeom>
                <a:solidFill>
                  <a:schemeClr val="bg1"/>
                </a:solidFill>
                <a:ln w="381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anchor="ctr" anchorCtr="1">
                  <a:normAutofit/>
                </a:bodyPr>
                <a:lstStyle/>
                <a:p>
                  <a:pPr algn="ctr"/>
                  <a:r>
                    <a:rPr lang="en-US" altLang="zh-CN" sz="1100" b="1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11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îṩľïdé">
                  <a:extLst>
                    <a:ext uri="{FF2B5EF4-FFF2-40B4-BE49-F238E27FC236}">
                      <a16:creationId xmlns:a16="http://schemas.microsoft.com/office/drawing/2014/main" xmlns="" id="{D9B9EEA8-B1C2-448F-920C-5F93B843E887}"/>
                    </a:ext>
                  </a:extLst>
                </p:cNvPr>
                <p:cNvSpPr/>
                <p:nvPr/>
              </p:nvSpPr>
              <p:spPr>
                <a:xfrm>
                  <a:off x="8367791" y="1781375"/>
                  <a:ext cx="1073103" cy="925088"/>
                </a:xfrm>
                <a:prstGeom prst="hexagon">
                  <a:avLst/>
                </a:prstGeom>
                <a:solidFill>
                  <a:schemeClr val="bg1"/>
                </a:solidFill>
                <a:ln w="381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anchor="ctr" anchorCtr="1">
                  <a:normAutofit/>
                </a:bodyPr>
                <a:lstStyle/>
                <a:p>
                  <a:pPr algn="ctr"/>
                  <a:r>
                    <a:rPr lang="en-US" altLang="zh-CN" sz="1100" b="1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1100" b="1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565660E4-681C-4961-9FB9-7A220D5D03E5}"/>
                    </a:ext>
                  </a:extLst>
                </p:cNvPr>
                <p:cNvCxnSpPr>
                  <a:stCxn id="17" idx="1"/>
                  <a:endCxn id="16" idx="4"/>
                </p:cNvCxnSpPr>
                <p:nvPr/>
              </p:nvCxnSpPr>
              <p:spPr>
                <a:xfrm>
                  <a:off x="9209622" y="2706463"/>
                  <a:ext cx="186319" cy="10031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9006832B-E2B4-4916-B8AC-EC071C2A03CD}"/>
                    </a:ext>
                  </a:extLst>
                </p:cNvPr>
                <p:cNvCxnSpPr>
                  <a:stCxn id="20" idx="5"/>
                  <a:endCxn id="16" idx="2"/>
                </p:cNvCxnSpPr>
                <p:nvPr/>
              </p:nvCxnSpPr>
              <p:spPr>
                <a:xfrm flipV="1">
                  <a:off x="9209623" y="3731866"/>
                  <a:ext cx="186318" cy="10031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0" name="iṥḷïḓé">
                  <a:extLst>
                    <a:ext uri="{FF2B5EF4-FFF2-40B4-BE49-F238E27FC236}">
                      <a16:creationId xmlns:a16="http://schemas.microsoft.com/office/drawing/2014/main" xmlns="" id="{E2ADF95C-1125-4ED7-8514-E1F861AE9CF2}"/>
                    </a:ext>
                  </a:extLst>
                </p:cNvPr>
                <p:cNvSpPr/>
                <p:nvPr/>
              </p:nvSpPr>
              <p:spPr>
                <a:xfrm>
                  <a:off x="8367792" y="3832181"/>
                  <a:ext cx="1073103" cy="925088"/>
                </a:xfrm>
                <a:prstGeom prst="hexagon">
                  <a:avLst/>
                </a:prstGeom>
                <a:solidFill>
                  <a:schemeClr val="bg1"/>
                </a:solidFill>
                <a:ln w="381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anchor="ctr" anchorCtr="1">
                  <a:normAutofit/>
                </a:bodyPr>
                <a:lstStyle/>
                <a:p>
                  <a:pPr algn="ctr"/>
                  <a:r>
                    <a:rPr lang="en-US" altLang="zh-CN" sz="1100" b="1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11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" name="îṩľîďè">
              <a:extLst>
                <a:ext uri="{FF2B5EF4-FFF2-40B4-BE49-F238E27FC236}">
                  <a16:creationId xmlns:a16="http://schemas.microsoft.com/office/drawing/2014/main" xmlns="" id="{43B0EB9F-6E8E-48E2-B601-B06B72D18B8B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8" name="ïśļiḑé">
              <a:extLst>
                <a:ext uri="{FF2B5EF4-FFF2-40B4-BE49-F238E27FC236}">
                  <a16:creationId xmlns:a16="http://schemas.microsoft.com/office/drawing/2014/main" xmlns="" id="{856C9C03-52B4-40DD-B1A1-6B936F77F93C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172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7CD456-083F-49B0-B801-C9621AFD6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3E2010-223A-403D-A3D3-0733164A4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FA8A022-2242-414B-B031-87E8B3D51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89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BF0B49-47F6-4066-BE1C-3277E534E8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1518900" cy="5003800"/>
            <a:chOff x="0" y="1130300"/>
            <a:chExt cx="11518900" cy="5003800"/>
          </a:xfrm>
        </p:grpSpPr>
        <p:sp>
          <p:nvSpPr>
            <p:cNvPr id="6" name="îSlîḍé">
              <a:extLst>
                <a:ext uri="{FF2B5EF4-FFF2-40B4-BE49-F238E27FC236}">
                  <a16:creationId xmlns:a16="http://schemas.microsoft.com/office/drawing/2014/main" xmlns="" id="{290E7B44-BC2B-465B-887E-9057E0B3C897}"/>
                </a:ext>
              </a:extLst>
            </p:cNvPr>
            <p:cNvSpPr/>
            <p:nvPr/>
          </p:nvSpPr>
          <p:spPr>
            <a:xfrm>
              <a:off x="0" y="1130300"/>
              <a:ext cx="5701004" cy="500380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1" b="1">
                <a:solidFill>
                  <a:schemeClr val="lt1"/>
                </a:solidFill>
              </a:endParaRPr>
            </a:p>
          </p:txBody>
        </p:sp>
        <p:sp>
          <p:nvSpPr>
            <p:cNvPr id="7" name="íṡļïḍe">
              <a:extLst>
                <a:ext uri="{FF2B5EF4-FFF2-40B4-BE49-F238E27FC236}">
                  <a16:creationId xmlns:a16="http://schemas.microsoft.com/office/drawing/2014/main" xmlns="" id="{5AD79148-2DA8-41E3-B607-C62984D2BA30}"/>
                </a:ext>
              </a:extLst>
            </p:cNvPr>
            <p:cNvSpPr/>
            <p:nvPr/>
          </p:nvSpPr>
          <p:spPr>
            <a:xfrm>
              <a:off x="4804742" y="2498884"/>
              <a:ext cx="1801080" cy="1774608"/>
            </a:xfrm>
            <a:prstGeom prst="roundRect">
              <a:avLst/>
            </a:prstGeom>
            <a:blipFill>
              <a:blip r:embed="rId3"/>
              <a:stretch>
                <a:fillRect l="-24070" r="-23725"/>
              </a:stretch>
            </a:blipFill>
            <a:ln w="57150">
              <a:solidFill>
                <a:schemeClr val="accent1">
                  <a:alpha val="59000"/>
                </a:schemeClr>
              </a:solidFill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b="1"/>
            </a:p>
          </p:txBody>
        </p:sp>
        <p:grpSp>
          <p:nvGrpSpPr>
            <p:cNvPr id="8" name="işḻîďè">
              <a:extLst>
                <a:ext uri="{FF2B5EF4-FFF2-40B4-BE49-F238E27FC236}">
                  <a16:creationId xmlns:a16="http://schemas.microsoft.com/office/drawing/2014/main" xmlns="" id="{466D3C65-1014-424E-82A8-636784CDBA8E}"/>
                </a:ext>
              </a:extLst>
            </p:cNvPr>
            <p:cNvGrpSpPr/>
            <p:nvPr/>
          </p:nvGrpSpPr>
          <p:grpSpPr>
            <a:xfrm>
              <a:off x="673100" y="2771406"/>
              <a:ext cx="3956773" cy="1734288"/>
              <a:chOff x="673100" y="2771406"/>
              <a:chExt cx="3956773" cy="1734288"/>
            </a:xfrm>
          </p:grpSpPr>
          <p:sp>
            <p:nvSpPr>
              <p:cNvPr id="32" name="îṥḻîḓê">
                <a:extLst>
                  <a:ext uri="{FF2B5EF4-FFF2-40B4-BE49-F238E27FC236}">
                    <a16:creationId xmlns:a16="http://schemas.microsoft.com/office/drawing/2014/main" xmlns="" id="{588F9FBE-E04F-47ED-A04D-11C88384EFBF}"/>
                  </a:ext>
                </a:extLst>
              </p:cNvPr>
              <p:cNvSpPr/>
              <p:nvPr/>
            </p:nvSpPr>
            <p:spPr>
              <a:xfrm>
                <a:off x="673100" y="3213211"/>
                <a:ext cx="3956773" cy="12924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3" name="ïṥ1íḋé">
                <a:extLst>
                  <a:ext uri="{FF2B5EF4-FFF2-40B4-BE49-F238E27FC236}">
                    <a16:creationId xmlns:a16="http://schemas.microsoft.com/office/drawing/2014/main" xmlns="" id="{F7EEAD4A-8097-470F-B926-2856FEFA785D}"/>
                  </a:ext>
                </a:extLst>
              </p:cNvPr>
              <p:cNvSpPr txBox="1"/>
              <p:nvPr/>
            </p:nvSpPr>
            <p:spPr bwMode="auto">
              <a:xfrm>
                <a:off x="673100" y="2771406"/>
                <a:ext cx="3956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67C2766-FF38-4335-926C-9B4FB1B4D6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0567" y="3027966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B6C8EEA-2ED4-431B-827A-A3A2E2CC9E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0567" y="4236435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šḷiḍè">
              <a:extLst>
                <a:ext uri="{FF2B5EF4-FFF2-40B4-BE49-F238E27FC236}">
                  <a16:creationId xmlns:a16="http://schemas.microsoft.com/office/drawing/2014/main" xmlns="" id="{C70695DB-90E0-4FE8-8C36-59CDA1070D37}"/>
                </a:ext>
              </a:extLst>
            </p:cNvPr>
            <p:cNvGrpSpPr/>
            <p:nvPr/>
          </p:nvGrpSpPr>
          <p:grpSpPr>
            <a:xfrm>
              <a:off x="8487747" y="4284725"/>
              <a:ext cx="3031153" cy="1111889"/>
              <a:chOff x="673100" y="1237334"/>
              <a:chExt cx="3228944" cy="1111889"/>
            </a:xfrm>
          </p:grpSpPr>
          <p:sp>
            <p:nvSpPr>
              <p:cNvPr id="30" name="íṥ1iḋê">
                <a:extLst>
                  <a:ext uri="{FF2B5EF4-FFF2-40B4-BE49-F238E27FC236}">
                    <a16:creationId xmlns:a16="http://schemas.microsoft.com/office/drawing/2014/main" xmlns="" id="{27506271-0A85-4A0A-AD19-F6D6EBCD810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ṥḷîḍé">
                <a:extLst>
                  <a:ext uri="{FF2B5EF4-FFF2-40B4-BE49-F238E27FC236}">
                    <a16:creationId xmlns:a16="http://schemas.microsoft.com/office/drawing/2014/main" xmlns="" id="{54291BBF-706B-447D-8A3E-7E2F52876B2B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ṧļíḍe">
              <a:extLst>
                <a:ext uri="{FF2B5EF4-FFF2-40B4-BE49-F238E27FC236}">
                  <a16:creationId xmlns:a16="http://schemas.microsoft.com/office/drawing/2014/main" xmlns="" id="{8A9F435E-3D2A-4FD6-A72C-FC20F49D7BE2}"/>
                </a:ext>
              </a:extLst>
            </p:cNvPr>
            <p:cNvGrpSpPr/>
            <p:nvPr/>
          </p:nvGrpSpPr>
          <p:grpSpPr>
            <a:xfrm>
              <a:off x="7841742" y="4371575"/>
              <a:ext cx="464864" cy="464864"/>
              <a:chOff x="7582929" y="4471698"/>
              <a:chExt cx="737944" cy="737944"/>
            </a:xfrm>
          </p:grpSpPr>
          <p:sp>
            <p:nvSpPr>
              <p:cNvPr id="28" name="îṥḷiḋe">
                <a:extLst>
                  <a:ext uri="{FF2B5EF4-FFF2-40B4-BE49-F238E27FC236}">
                    <a16:creationId xmlns:a16="http://schemas.microsoft.com/office/drawing/2014/main" xmlns="" id="{2DC5123D-D374-4F6A-A74A-F493939AE8AE}"/>
                  </a:ext>
                </a:extLst>
              </p:cNvPr>
              <p:cNvSpPr/>
              <p:nvPr/>
            </p:nvSpPr>
            <p:spPr>
              <a:xfrm>
                <a:off x="7582929" y="4471698"/>
                <a:ext cx="737944" cy="73794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19050" tIns="19050" rIns="19050" bIns="19050" anchor="ctr"/>
              <a:lstStyle/>
              <a:p>
                <a:endParaRPr sz="2000"/>
              </a:p>
            </p:txBody>
          </p:sp>
          <p:sp>
            <p:nvSpPr>
              <p:cNvPr id="29" name="îšļiḍê">
                <a:extLst>
                  <a:ext uri="{FF2B5EF4-FFF2-40B4-BE49-F238E27FC236}">
                    <a16:creationId xmlns:a16="http://schemas.microsoft.com/office/drawing/2014/main" xmlns="" id="{0100C541-DF17-4515-B673-D9C807FD0AFF}"/>
                  </a:ext>
                </a:extLst>
              </p:cNvPr>
              <p:cNvSpPr/>
              <p:nvPr/>
            </p:nvSpPr>
            <p:spPr bwMode="auto">
              <a:xfrm>
                <a:off x="7757799" y="4653997"/>
                <a:ext cx="388204" cy="37334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ï$1îdé">
              <a:extLst>
                <a:ext uri="{FF2B5EF4-FFF2-40B4-BE49-F238E27FC236}">
                  <a16:creationId xmlns:a16="http://schemas.microsoft.com/office/drawing/2014/main" xmlns="" id="{BFBBF23A-8E11-4BC5-8909-EE3E3A40CC6F}"/>
                </a:ext>
              </a:extLst>
            </p:cNvPr>
            <p:cNvGrpSpPr/>
            <p:nvPr/>
          </p:nvGrpSpPr>
          <p:grpSpPr>
            <a:xfrm>
              <a:off x="8487747" y="3076255"/>
              <a:ext cx="3031153" cy="1111889"/>
              <a:chOff x="673100" y="1237334"/>
              <a:chExt cx="3228944" cy="1111889"/>
            </a:xfrm>
          </p:grpSpPr>
          <p:sp>
            <p:nvSpPr>
              <p:cNvPr id="26" name="iṧlîḍê">
                <a:extLst>
                  <a:ext uri="{FF2B5EF4-FFF2-40B4-BE49-F238E27FC236}">
                    <a16:creationId xmlns:a16="http://schemas.microsoft.com/office/drawing/2014/main" xmlns="" id="{47F56B60-78A8-4BAA-BBB6-44FBB473487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śḷîḋê">
                <a:extLst>
                  <a:ext uri="{FF2B5EF4-FFF2-40B4-BE49-F238E27FC236}">
                    <a16:creationId xmlns:a16="http://schemas.microsoft.com/office/drawing/2014/main" xmlns="" id="{C1148F9C-E5A9-461D-96FC-D8F0502537D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ṥ1ïḑe">
              <a:extLst>
                <a:ext uri="{FF2B5EF4-FFF2-40B4-BE49-F238E27FC236}">
                  <a16:creationId xmlns:a16="http://schemas.microsoft.com/office/drawing/2014/main" xmlns="" id="{A70FE733-D0BC-49D4-83B1-CB5B2BD7D047}"/>
                </a:ext>
              </a:extLst>
            </p:cNvPr>
            <p:cNvGrpSpPr/>
            <p:nvPr/>
          </p:nvGrpSpPr>
          <p:grpSpPr>
            <a:xfrm>
              <a:off x="7841742" y="3153756"/>
              <a:ext cx="464864" cy="464864"/>
              <a:chOff x="7582929" y="3263228"/>
              <a:chExt cx="737944" cy="737944"/>
            </a:xfrm>
          </p:grpSpPr>
          <p:sp>
            <p:nvSpPr>
              <p:cNvPr id="24" name="íS1îďê">
                <a:extLst>
                  <a:ext uri="{FF2B5EF4-FFF2-40B4-BE49-F238E27FC236}">
                    <a16:creationId xmlns:a16="http://schemas.microsoft.com/office/drawing/2014/main" xmlns="" id="{321E45C8-1EA0-4B0A-968E-DE9DBECF3D82}"/>
                  </a:ext>
                </a:extLst>
              </p:cNvPr>
              <p:cNvSpPr/>
              <p:nvPr/>
            </p:nvSpPr>
            <p:spPr>
              <a:xfrm>
                <a:off x="7582929" y="3263228"/>
                <a:ext cx="737944" cy="73794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19050" tIns="19050" rIns="19050" bIns="19050" anchor="ctr"/>
              <a:lstStyle/>
              <a:p>
                <a:endParaRPr sz="2000"/>
              </a:p>
            </p:txBody>
          </p:sp>
          <p:sp>
            <p:nvSpPr>
              <p:cNvPr id="25" name="íş1íde">
                <a:extLst>
                  <a:ext uri="{FF2B5EF4-FFF2-40B4-BE49-F238E27FC236}">
                    <a16:creationId xmlns:a16="http://schemas.microsoft.com/office/drawing/2014/main" xmlns="" id="{13379DE0-33D2-4415-8118-5F846AD66BDF}"/>
                  </a:ext>
                </a:extLst>
              </p:cNvPr>
              <p:cNvSpPr/>
              <p:nvPr/>
            </p:nvSpPr>
            <p:spPr bwMode="auto">
              <a:xfrm>
                <a:off x="7757798" y="3438461"/>
                <a:ext cx="388206" cy="38747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" name="ïṩľïďê">
              <a:extLst>
                <a:ext uri="{FF2B5EF4-FFF2-40B4-BE49-F238E27FC236}">
                  <a16:creationId xmlns:a16="http://schemas.microsoft.com/office/drawing/2014/main" xmlns="" id="{9C3CC028-5375-4A9D-A5B4-F61D9A9A7569}"/>
                </a:ext>
              </a:extLst>
            </p:cNvPr>
            <p:cNvGrpSpPr/>
            <p:nvPr/>
          </p:nvGrpSpPr>
          <p:grpSpPr>
            <a:xfrm>
              <a:off x="8487747" y="1867786"/>
              <a:ext cx="3031153" cy="1111889"/>
              <a:chOff x="673100" y="1237334"/>
              <a:chExt cx="3228944" cy="1111889"/>
            </a:xfrm>
          </p:grpSpPr>
          <p:sp>
            <p:nvSpPr>
              <p:cNvPr id="22" name="íşlïḓè">
                <a:extLst>
                  <a:ext uri="{FF2B5EF4-FFF2-40B4-BE49-F238E27FC236}">
                    <a16:creationId xmlns:a16="http://schemas.microsoft.com/office/drawing/2014/main" xmlns="" id="{3470A958-E017-4867-B38E-532B92548FD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s1ídè">
                <a:extLst>
                  <a:ext uri="{FF2B5EF4-FFF2-40B4-BE49-F238E27FC236}">
                    <a16:creationId xmlns:a16="http://schemas.microsoft.com/office/drawing/2014/main" xmlns="" id="{E77EF60A-FD51-4716-81DB-63AF57ADA174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ṡlîḑe">
              <a:extLst>
                <a:ext uri="{FF2B5EF4-FFF2-40B4-BE49-F238E27FC236}">
                  <a16:creationId xmlns:a16="http://schemas.microsoft.com/office/drawing/2014/main" xmlns="" id="{A8B97CBB-798E-4578-AB69-E3D8BC09AAEE}"/>
                </a:ext>
              </a:extLst>
            </p:cNvPr>
            <p:cNvGrpSpPr/>
            <p:nvPr/>
          </p:nvGrpSpPr>
          <p:grpSpPr>
            <a:xfrm>
              <a:off x="7841742" y="1935937"/>
              <a:ext cx="464864" cy="464864"/>
              <a:chOff x="7582929" y="2054758"/>
              <a:chExt cx="737944" cy="737944"/>
            </a:xfrm>
          </p:grpSpPr>
          <p:sp>
            <p:nvSpPr>
              <p:cNvPr id="20" name="î$1ïďe">
                <a:extLst>
                  <a:ext uri="{FF2B5EF4-FFF2-40B4-BE49-F238E27FC236}">
                    <a16:creationId xmlns:a16="http://schemas.microsoft.com/office/drawing/2014/main" xmlns="" id="{9A805CBE-2EDB-4627-B320-06C462C61797}"/>
                  </a:ext>
                </a:extLst>
              </p:cNvPr>
              <p:cNvSpPr/>
              <p:nvPr/>
            </p:nvSpPr>
            <p:spPr>
              <a:xfrm>
                <a:off x="7582929" y="2054758"/>
                <a:ext cx="737944" cy="73794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19050" tIns="19050" rIns="19050" bIns="19050" anchor="ctr"/>
              <a:lstStyle/>
              <a:p>
                <a:endParaRPr sz="2000"/>
              </a:p>
            </p:txBody>
          </p:sp>
          <p:sp>
            <p:nvSpPr>
              <p:cNvPr id="21" name="ïşlïḑè">
                <a:extLst>
                  <a:ext uri="{FF2B5EF4-FFF2-40B4-BE49-F238E27FC236}">
                    <a16:creationId xmlns:a16="http://schemas.microsoft.com/office/drawing/2014/main" xmlns="" id="{7B319A54-9265-4E63-9643-B17680B42494}"/>
                  </a:ext>
                </a:extLst>
              </p:cNvPr>
              <p:cNvSpPr/>
              <p:nvPr/>
            </p:nvSpPr>
            <p:spPr bwMode="auto">
              <a:xfrm>
                <a:off x="7743733" y="2223469"/>
                <a:ext cx="416336" cy="40052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70000" lnSpcReduction="20000"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7" name="肘形连接符 10">
              <a:extLst>
                <a:ext uri="{FF2B5EF4-FFF2-40B4-BE49-F238E27FC236}">
                  <a16:creationId xmlns:a16="http://schemas.microsoft.com/office/drawing/2014/main" xmlns="" id="{C927EBF2-A45C-4917-8AB6-5BD4683908E3}"/>
                </a:ext>
              </a:extLst>
            </p:cNvPr>
            <p:cNvCxnSpPr>
              <a:cxnSpLocks/>
              <a:stCxn id="7" idx="3"/>
              <a:endCxn id="20" idx="2"/>
            </p:cNvCxnSpPr>
            <p:nvPr/>
          </p:nvCxnSpPr>
          <p:spPr>
            <a:xfrm flipV="1">
              <a:off x="6605822" y="2168369"/>
              <a:ext cx="1235920" cy="1217819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2">
              <a:extLst>
                <a:ext uri="{FF2B5EF4-FFF2-40B4-BE49-F238E27FC236}">
                  <a16:creationId xmlns:a16="http://schemas.microsoft.com/office/drawing/2014/main" xmlns="" id="{EDB8B11D-E57F-4225-BBCB-5C0BC8F97DF8}"/>
                </a:ext>
              </a:extLst>
            </p:cNvPr>
            <p:cNvCxnSpPr>
              <a:cxnSpLocks/>
              <a:stCxn id="7" idx="3"/>
              <a:endCxn id="28" idx="2"/>
            </p:cNvCxnSpPr>
            <p:nvPr/>
          </p:nvCxnSpPr>
          <p:spPr>
            <a:xfrm>
              <a:off x="6605822" y="3386188"/>
              <a:ext cx="1235920" cy="1217819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F697661-D321-42DC-BB65-B764C3B951EC}"/>
                </a:ext>
              </a:extLst>
            </p:cNvPr>
            <p:cNvCxnSpPr>
              <a:stCxn id="7" idx="3"/>
              <a:endCxn id="24" idx="2"/>
            </p:cNvCxnSpPr>
            <p:nvPr/>
          </p:nvCxnSpPr>
          <p:spPr>
            <a:xfrm>
              <a:off x="6605822" y="3386188"/>
              <a:ext cx="123592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372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6407DA-4FB7-4314-9DFA-06B21626C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CF94C69-FCA9-4648-9F36-EA0C18CE7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0112C3-99C6-4A47-B64E-90B2C85C7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8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995BE6-1E21-48D6-93ED-741AE6FAC0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3698"/>
            <a:ext cx="10845800" cy="3457005"/>
            <a:chOff x="673100" y="1903699"/>
            <a:chExt cx="10845800" cy="3457005"/>
          </a:xfrm>
        </p:grpSpPr>
        <p:sp>
          <p:nvSpPr>
            <p:cNvPr id="6" name="ïŝḷiďe">
              <a:extLst>
                <a:ext uri="{FF2B5EF4-FFF2-40B4-BE49-F238E27FC236}">
                  <a16:creationId xmlns:a16="http://schemas.microsoft.com/office/drawing/2014/main" xmlns="" id="{A90255BD-E940-4474-98A3-99211F84AACB}"/>
                </a:ext>
              </a:extLst>
            </p:cNvPr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ŝľiḋe">
              <a:extLst>
                <a:ext uri="{FF2B5EF4-FFF2-40B4-BE49-F238E27FC236}">
                  <a16:creationId xmlns:a16="http://schemas.microsoft.com/office/drawing/2014/main" xmlns="" id="{CD6170A1-53E6-4B29-9E1F-1E02D6F24494}"/>
                </a:ext>
              </a:extLst>
            </p:cNvPr>
            <p:cNvSpPr/>
            <p:nvPr/>
          </p:nvSpPr>
          <p:spPr>
            <a:xfrm>
              <a:off x="673100" y="3355918"/>
              <a:ext cx="2438919" cy="2004786"/>
            </a:xfrm>
            <a:prstGeom prst="rect">
              <a:avLst/>
            </a:prstGeom>
            <a:blipFill>
              <a:blip r:embed="rId3"/>
              <a:stretch>
                <a:fillRect l="-11735" r="-11613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8" name="ïṡ1iďé">
              <a:extLst>
                <a:ext uri="{FF2B5EF4-FFF2-40B4-BE49-F238E27FC236}">
                  <a16:creationId xmlns:a16="http://schemas.microsoft.com/office/drawing/2014/main" xmlns="" id="{69B52D4F-D917-4F84-81EA-F142388A5BFB}"/>
                </a:ext>
              </a:extLst>
            </p:cNvPr>
            <p:cNvSpPr/>
            <p:nvPr/>
          </p:nvSpPr>
          <p:spPr>
            <a:xfrm>
              <a:off x="790354" y="3355918"/>
              <a:ext cx="232166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grpSp>
          <p:nvGrpSpPr>
            <p:cNvPr id="9" name="íSļïḍe">
              <a:extLst>
                <a:ext uri="{FF2B5EF4-FFF2-40B4-BE49-F238E27FC236}">
                  <a16:creationId xmlns:a16="http://schemas.microsoft.com/office/drawing/2014/main" xmlns="" id="{D0B0A30E-F59A-48E9-B4BD-D9E9AAFA1C4F}"/>
                </a:ext>
              </a:extLst>
            </p:cNvPr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3" name="îsḷiḍe">
                <a:extLst>
                  <a:ext uri="{FF2B5EF4-FFF2-40B4-BE49-F238E27FC236}">
                    <a16:creationId xmlns:a16="http://schemas.microsoft.com/office/drawing/2014/main" xmlns="" id="{76FF3AAA-2D9B-4461-8155-99AC034D11F1}"/>
                  </a:ext>
                </a:extLst>
              </p:cNvPr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36" name="îṩḷíḋê">
                  <a:extLst>
                    <a:ext uri="{FF2B5EF4-FFF2-40B4-BE49-F238E27FC236}">
                      <a16:creationId xmlns:a16="http://schemas.microsoft.com/office/drawing/2014/main" xmlns="" id="{874007B3-3CCA-4822-833C-157EC00A4B1F}"/>
                    </a:ext>
                  </a:extLst>
                </p:cNvPr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7" name="íṣľíďè">
                  <a:extLst>
                    <a:ext uri="{FF2B5EF4-FFF2-40B4-BE49-F238E27FC236}">
                      <a16:creationId xmlns:a16="http://schemas.microsoft.com/office/drawing/2014/main" xmlns="" id="{48986C87-7EC4-4EBB-B727-79E895545E6C}"/>
                    </a:ext>
                  </a:extLst>
                </p:cNvPr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4" name="íṥ1íḋe">
                <a:extLst>
                  <a:ext uri="{FF2B5EF4-FFF2-40B4-BE49-F238E27FC236}">
                    <a16:creationId xmlns:a16="http://schemas.microsoft.com/office/drawing/2014/main" xmlns="" id="{1378380E-38E9-4E5A-9082-AF4BF6563A58}"/>
                  </a:ext>
                </a:extLst>
              </p:cNvPr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4" name="iṧ1iḓe">
                  <a:extLst>
                    <a:ext uri="{FF2B5EF4-FFF2-40B4-BE49-F238E27FC236}">
                      <a16:creationId xmlns:a16="http://schemas.microsoft.com/office/drawing/2014/main" xmlns="" id="{0C1FFE34-2B69-4C02-A36A-F29361FEB090}"/>
                    </a:ext>
                  </a:extLst>
                </p:cNvPr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5" name="í$ļîḍe">
                  <a:extLst>
                    <a:ext uri="{FF2B5EF4-FFF2-40B4-BE49-F238E27FC236}">
                      <a16:creationId xmlns:a16="http://schemas.microsoft.com/office/drawing/2014/main" xmlns="" id="{65859BBC-4FC2-4EB3-A56E-7416347F6DFD}"/>
                    </a:ext>
                  </a:extLst>
                </p:cNvPr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25" name="íṡliḑê">
                <a:extLst>
                  <a:ext uri="{FF2B5EF4-FFF2-40B4-BE49-F238E27FC236}">
                    <a16:creationId xmlns:a16="http://schemas.microsoft.com/office/drawing/2014/main" xmlns="" id="{ED80CA79-3039-48C6-B812-E83CB804587D}"/>
                  </a:ext>
                </a:extLst>
              </p:cNvPr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2" name="iṡļiḑé">
                  <a:extLst>
                    <a:ext uri="{FF2B5EF4-FFF2-40B4-BE49-F238E27FC236}">
                      <a16:creationId xmlns:a16="http://schemas.microsoft.com/office/drawing/2014/main" xmlns="" id="{616E36F0-D01C-4EBA-8C11-55A3390DD50E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3" name="işļiďe">
                  <a:extLst>
                    <a:ext uri="{FF2B5EF4-FFF2-40B4-BE49-F238E27FC236}">
                      <a16:creationId xmlns:a16="http://schemas.microsoft.com/office/drawing/2014/main" xmlns="" id="{59817B3A-628F-452F-954F-8CE30F24E242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F2BFFB99-F178-43F0-84CC-D0170EB19519}"/>
                  </a:ext>
                </a:extLst>
              </p:cNvPr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77030FBF-88B6-4CCA-885F-E013EB474733}"/>
                  </a:ext>
                </a:extLst>
              </p:cNvPr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îṧḷidé">
                <a:extLst>
                  <a:ext uri="{FF2B5EF4-FFF2-40B4-BE49-F238E27FC236}">
                    <a16:creationId xmlns:a16="http://schemas.microsoft.com/office/drawing/2014/main" xmlns="" id="{D0B44D28-90AF-4168-B449-2494A9BC52A2}"/>
                  </a:ext>
                </a:extLst>
              </p:cNvPr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0" name="ïśľïḓè">
                  <a:extLst>
                    <a:ext uri="{FF2B5EF4-FFF2-40B4-BE49-F238E27FC236}">
                      <a16:creationId xmlns:a16="http://schemas.microsoft.com/office/drawing/2014/main" xmlns="" id="{ADEFA8F6-C498-451F-AF42-D34EC26C8AC9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1" name="ïŝḷidé">
                  <a:extLst>
                    <a:ext uri="{FF2B5EF4-FFF2-40B4-BE49-F238E27FC236}">
                      <a16:creationId xmlns:a16="http://schemas.microsoft.com/office/drawing/2014/main" xmlns="" id="{BEBA16C0-6842-4D26-87B0-53685FA2896B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2B6BD048-66C0-4896-80FB-4EC194D744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š1ïdê">
              <a:extLst>
                <a:ext uri="{FF2B5EF4-FFF2-40B4-BE49-F238E27FC236}">
                  <a16:creationId xmlns:a16="http://schemas.microsoft.com/office/drawing/2014/main" xmlns="" id="{B31133B7-958A-43D1-B213-D430CA65BCBB}"/>
                </a:ext>
              </a:extLst>
            </p:cNvPr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1" name="iṩḷíḍê">
                <a:extLst>
                  <a:ext uri="{FF2B5EF4-FFF2-40B4-BE49-F238E27FC236}">
                    <a16:creationId xmlns:a16="http://schemas.microsoft.com/office/drawing/2014/main" xmlns="" id="{C228172B-2061-46D8-BA51-695E08C972F6}"/>
                  </a:ext>
                </a:extLst>
              </p:cNvPr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1" name="išļiḓé">
                  <a:extLst>
                    <a:ext uri="{FF2B5EF4-FFF2-40B4-BE49-F238E27FC236}">
                      <a16:creationId xmlns:a16="http://schemas.microsoft.com/office/drawing/2014/main" xmlns="" id="{A319D571-A7E8-46D0-AFE4-0ECD4223B432}"/>
                    </a:ext>
                  </a:extLst>
                </p:cNvPr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2" name="ïS1îḋê">
                  <a:extLst>
                    <a:ext uri="{FF2B5EF4-FFF2-40B4-BE49-F238E27FC236}">
                      <a16:creationId xmlns:a16="http://schemas.microsoft.com/office/drawing/2014/main" xmlns="" id="{3F7FDD1B-6499-4FE0-8C2C-DE85D6D6C757}"/>
                    </a:ext>
                  </a:extLst>
                </p:cNvPr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2" name="iSḷiḑé">
                <a:extLst>
                  <a:ext uri="{FF2B5EF4-FFF2-40B4-BE49-F238E27FC236}">
                    <a16:creationId xmlns:a16="http://schemas.microsoft.com/office/drawing/2014/main" xmlns="" id="{44863444-B5BA-4D59-AC8D-845763D48375}"/>
                  </a:ext>
                </a:extLst>
              </p:cNvPr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19" name="íśḻîdê">
                  <a:extLst>
                    <a:ext uri="{FF2B5EF4-FFF2-40B4-BE49-F238E27FC236}">
                      <a16:creationId xmlns:a16="http://schemas.microsoft.com/office/drawing/2014/main" xmlns="" id="{23E2A677-7EEE-47B3-BFD1-47B01A5A8422}"/>
                    </a:ext>
                  </a:extLst>
                </p:cNvPr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0" name="îşḻidè">
                  <a:extLst>
                    <a:ext uri="{FF2B5EF4-FFF2-40B4-BE49-F238E27FC236}">
                      <a16:creationId xmlns:a16="http://schemas.microsoft.com/office/drawing/2014/main" xmlns="" id="{422E095C-3824-4D31-A938-F96CF1CBB45D}"/>
                    </a:ext>
                  </a:extLst>
                </p:cNvPr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</p:sp>
          </p:grpSp>
          <p:grpSp>
            <p:nvGrpSpPr>
              <p:cNvPr id="13" name="îŝliḋe">
                <a:extLst>
                  <a:ext uri="{FF2B5EF4-FFF2-40B4-BE49-F238E27FC236}">
                    <a16:creationId xmlns:a16="http://schemas.microsoft.com/office/drawing/2014/main" xmlns="" id="{1963E35B-8885-4322-8AEC-F7FD908CDB51}"/>
                  </a:ext>
                </a:extLst>
              </p:cNvPr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17" name="îṣľíďé">
                  <a:extLst>
                    <a:ext uri="{FF2B5EF4-FFF2-40B4-BE49-F238E27FC236}">
                      <a16:creationId xmlns:a16="http://schemas.microsoft.com/office/drawing/2014/main" xmlns="" id="{B8408AC0-11BA-41C9-9751-4F895CF01B03}"/>
                    </a:ext>
                  </a:extLst>
                </p:cNvPr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8" name="í$ľiďê">
                  <a:extLst>
                    <a:ext uri="{FF2B5EF4-FFF2-40B4-BE49-F238E27FC236}">
                      <a16:creationId xmlns:a16="http://schemas.microsoft.com/office/drawing/2014/main" xmlns="" id="{C2AE2543-B69F-480C-BAB2-0CFA6D3A2180}"/>
                    </a:ext>
                  </a:extLst>
                </p:cNvPr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isľîḋé">
                <a:extLst>
                  <a:ext uri="{FF2B5EF4-FFF2-40B4-BE49-F238E27FC236}">
                    <a16:creationId xmlns:a16="http://schemas.microsoft.com/office/drawing/2014/main" xmlns="" id="{1859E6CE-C286-48A4-9BAD-D6714A70A631}"/>
                  </a:ext>
                </a:extLst>
              </p:cNvPr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15" name="i$lïḋê">
                  <a:extLst>
                    <a:ext uri="{FF2B5EF4-FFF2-40B4-BE49-F238E27FC236}">
                      <a16:creationId xmlns:a16="http://schemas.microsoft.com/office/drawing/2014/main" xmlns="" id="{5FC16CD9-695F-4983-B391-0F761A6B79A5}"/>
                    </a:ext>
                  </a:extLst>
                </p:cNvPr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6" name="ïṩ1îḍè">
                  <a:extLst>
                    <a:ext uri="{FF2B5EF4-FFF2-40B4-BE49-F238E27FC236}">
                      <a16:creationId xmlns:a16="http://schemas.microsoft.com/office/drawing/2014/main" xmlns="" id="{FD9B3708-B9D3-4235-B4E4-CDADFCF08B5B}"/>
                    </a:ext>
                  </a:extLst>
                </p:cNvPr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3272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B77997-AF58-458C-86D4-7BA77411D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838AD28-9158-4B94-AC12-F839A7EB0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92E14B-E70F-43EB-B36E-84632CBEC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89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A10F2A4-8E27-4E09-9D8D-5664F84448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2753" y="1652725"/>
            <a:ext cx="10036147" cy="4065066"/>
            <a:chOff x="1482753" y="1652725"/>
            <a:chExt cx="10036147" cy="4065066"/>
          </a:xfrm>
        </p:grpSpPr>
        <p:grpSp>
          <p:nvGrpSpPr>
            <p:cNvPr id="6" name="îṥliḓé">
              <a:extLst>
                <a:ext uri="{FF2B5EF4-FFF2-40B4-BE49-F238E27FC236}">
                  <a16:creationId xmlns:a16="http://schemas.microsoft.com/office/drawing/2014/main" xmlns="" id="{3BD3EF60-A5A7-4658-895D-5D2B8B37DC48}"/>
                </a:ext>
              </a:extLst>
            </p:cNvPr>
            <p:cNvGrpSpPr/>
            <p:nvPr/>
          </p:nvGrpSpPr>
          <p:grpSpPr>
            <a:xfrm>
              <a:off x="1560445" y="1675352"/>
              <a:ext cx="2041974" cy="3810473"/>
              <a:chOff x="5623677" y="1639185"/>
              <a:chExt cx="2041974" cy="3810473"/>
            </a:xfrm>
          </p:grpSpPr>
          <p:sp>
            <p:nvSpPr>
              <p:cNvPr id="40" name="íṩ1iḓé">
                <a:extLst>
                  <a:ext uri="{FF2B5EF4-FFF2-40B4-BE49-F238E27FC236}">
                    <a16:creationId xmlns:a16="http://schemas.microsoft.com/office/drawing/2014/main" xmlns="" id="{BB31EFDB-EA47-47BA-8505-53F79583500E}"/>
                  </a:ext>
                </a:extLst>
              </p:cNvPr>
              <p:cNvSpPr/>
              <p:nvPr/>
            </p:nvSpPr>
            <p:spPr>
              <a:xfrm>
                <a:off x="6334887" y="5312198"/>
                <a:ext cx="619555" cy="13746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ïśľídê">
                <a:extLst>
                  <a:ext uri="{FF2B5EF4-FFF2-40B4-BE49-F238E27FC236}">
                    <a16:creationId xmlns:a16="http://schemas.microsoft.com/office/drawing/2014/main" xmlns="" id="{6CC00605-755A-4F5C-A11C-DF8EDB45120D}"/>
                  </a:ext>
                </a:extLst>
              </p:cNvPr>
              <p:cNvSpPr/>
              <p:nvPr/>
            </p:nvSpPr>
            <p:spPr bwMode="auto">
              <a:xfrm rot="5241444">
                <a:off x="5888407" y="1764462"/>
                <a:ext cx="801125" cy="727658"/>
              </a:xfrm>
              <a:custGeom>
                <a:avLst/>
                <a:gdLst/>
                <a:ahLst/>
                <a:cxnLst>
                  <a:cxn ang="0">
                    <a:pos x="236" y="0"/>
                  </a:cxn>
                  <a:cxn ang="0">
                    <a:pos x="271" y="128"/>
                  </a:cxn>
                  <a:cxn ang="0">
                    <a:pos x="236" y="0"/>
                  </a:cxn>
                </a:cxnLst>
                <a:rect l="0" t="0" r="r" b="b"/>
                <a:pathLst>
                  <a:path w="271" h="245">
                    <a:moveTo>
                      <a:pt x="236" y="0"/>
                    </a:moveTo>
                    <a:cubicBezTo>
                      <a:pt x="23" y="81"/>
                      <a:pt x="0" y="245"/>
                      <a:pt x="271" y="128"/>
                    </a:cubicBezTo>
                    <a:lnTo>
                      <a:pt x="23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i$ḻídé">
                <a:extLst>
                  <a:ext uri="{FF2B5EF4-FFF2-40B4-BE49-F238E27FC236}">
                    <a16:creationId xmlns:a16="http://schemas.microsoft.com/office/drawing/2014/main" xmlns="" id="{1384C829-76E0-43FC-A882-61E85137AA58}"/>
                  </a:ext>
                </a:extLst>
              </p:cNvPr>
              <p:cNvSpPr/>
              <p:nvPr/>
            </p:nvSpPr>
            <p:spPr bwMode="auto">
              <a:xfrm rot="5241444">
                <a:off x="6548362" y="1724895"/>
                <a:ext cx="892082" cy="720661"/>
              </a:xfrm>
              <a:custGeom>
                <a:avLst/>
                <a:gdLst/>
                <a:ahLst/>
                <a:cxnLst>
                  <a:cxn ang="0">
                    <a:pos x="255" y="244"/>
                  </a:cxn>
                  <a:cxn ang="0">
                    <a:pos x="302" y="121"/>
                  </a:cxn>
                  <a:cxn ang="0">
                    <a:pos x="255" y="244"/>
                  </a:cxn>
                </a:cxnLst>
                <a:rect l="0" t="0" r="r" b="b"/>
                <a:pathLst>
                  <a:path w="302" h="244">
                    <a:moveTo>
                      <a:pt x="255" y="244"/>
                    </a:moveTo>
                    <a:cubicBezTo>
                      <a:pt x="0" y="106"/>
                      <a:pt x="50" y="0"/>
                      <a:pt x="302" y="121"/>
                    </a:cubicBezTo>
                    <a:lnTo>
                      <a:pt x="255" y="2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íṥ1ïḍè">
                <a:extLst>
                  <a:ext uri="{FF2B5EF4-FFF2-40B4-BE49-F238E27FC236}">
                    <a16:creationId xmlns:a16="http://schemas.microsoft.com/office/drawing/2014/main" xmlns="" id="{05B166E2-47D0-4802-9006-3A747DC3C737}"/>
                  </a:ext>
                </a:extLst>
              </p:cNvPr>
              <p:cNvSpPr/>
              <p:nvPr/>
            </p:nvSpPr>
            <p:spPr bwMode="auto">
              <a:xfrm rot="5241444">
                <a:off x="6217358" y="4922205"/>
                <a:ext cx="860596" cy="90957"/>
              </a:xfrm>
              <a:custGeom>
                <a:avLst/>
                <a:gdLst/>
                <a:ahLst/>
                <a:cxnLst>
                  <a:cxn ang="0">
                    <a:pos x="73" y="2"/>
                  </a:cxn>
                  <a:cxn ang="0">
                    <a:pos x="0" y="8"/>
                  </a:cxn>
                  <a:cxn ang="0">
                    <a:pos x="72" y="21"/>
                  </a:cxn>
                  <a:cxn ang="0">
                    <a:pos x="291" y="27"/>
                  </a:cxn>
                  <a:cxn ang="0">
                    <a:pos x="292" y="24"/>
                  </a:cxn>
                  <a:cxn ang="0">
                    <a:pos x="73" y="2"/>
                  </a:cxn>
                </a:cxnLst>
                <a:rect l="0" t="0" r="r" b="b"/>
                <a:pathLst>
                  <a:path w="292" h="30">
                    <a:moveTo>
                      <a:pt x="73" y="2"/>
                    </a:moveTo>
                    <a:cubicBezTo>
                      <a:pt x="33" y="0"/>
                      <a:pt x="1" y="2"/>
                      <a:pt x="0" y="8"/>
                    </a:cubicBezTo>
                    <a:cubicBezTo>
                      <a:pt x="0" y="13"/>
                      <a:pt x="32" y="19"/>
                      <a:pt x="72" y="21"/>
                    </a:cubicBezTo>
                    <a:cubicBezTo>
                      <a:pt x="100" y="22"/>
                      <a:pt x="279" y="30"/>
                      <a:pt x="291" y="27"/>
                    </a:cubicBezTo>
                    <a:cubicBezTo>
                      <a:pt x="292" y="26"/>
                      <a:pt x="292" y="26"/>
                      <a:pt x="292" y="24"/>
                    </a:cubicBezTo>
                    <a:cubicBezTo>
                      <a:pt x="280" y="21"/>
                      <a:pt x="101" y="3"/>
                      <a:pt x="73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í$ļiḓe">
                <a:extLst>
                  <a:ext uri="{FF2B5EF4-FFF2-40B4-BE49-F238E27FC236}">
                    <a16:creationId xmlns:a16="http://schemas.microsoft.com/office/drawing/2014/main" xmlns="" id="{8A19FEE9-DEC5-4D0E-9A0F-132C224092D3}"/>
                  </a:ext>
                </a:extLst>
              </p:cNvPr>
              <p:cNvSpPr/>
              <p:nvPr/>
            </p:nvSpPr>
            <p:spPr bwMode="auto">
              <a:xfrm rot="5241444">
                <a:off x="5478407" y="3398809"/>
                <a:ext cx="2266935" cy="297361"/>
              </a:xfrm>
              <a:custGeom>
                <a:avLst/>
                <a:gdLst/>
                <a:ahLst/>
                <a:cxnLst>
                  <a:cxn ang="0">
                    <a:pos x="768" y="10"/>
                  </a:cxn>
                  <a:cxn ang="0">
                    <a:pos x="0" y="9"/>
                  </a:cxn>
                  <a:cxn ang="0">
                    <a:pos x="0" y="26"/>
                  </a:cxn>
                  <a:cxn ang="0">
                    <a:pos x="763" y="100"/>
                  </a:cxn>
                  <a:cxn ang="0">
                    <a:pos x="768" y="10"/>
                  </a:cxn>
                </a:cxnLst>
                <a:rect l="0" t="0" r="r" b="b"/>
                <a:pathLst>
                  <a:path w="768" h="100">
                    <a:moveTo>
                      <a:pt x="768" y="10"/>
                    </a:moveTo>
                    <a:cubicBezTo>
                      <a:pt x="512" y="0"/>
                      <a:pt x="257" y="0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54" y="60"/>
                      <a:pt x="508" y="85"/>
                      <a:pt x="763" y="100"/>
                    </a:cubicBezTo>
                    <a:lnTo>
                      <a:pt x="76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íṣlíďê">
                <a:extLst>
                  <a:ext uri="{FF2B5EF4-FFF2-40B4-BE49-F238E27FC236}">
                    <a16:creationId xmlns:a16="http://schemas.microsoft.com/office/drawing/2014/main" xmlns="" id="{42CA3DD2-57A2-41C4-8424-0AF85CE61D2F}"/>
                  </a:ext>
                </a:extLst>
              </p:cNvPr>
              <p:cNvSpPr/>
              <p:nvPr/>
            </p:nvSpPr>
            <p:spPr bwMode="auto">
              <a:xfrm rot="5241444">
                <a:off x="6307965" y="4325218"/>
                <a:ext cx="678681" cy="283368"/>
              </a:xfrm>
              <a:custGeom>
                <a:avLst/>
                <a:gdLst/>
                <a:ahLst/>
                <a:cxnLst>
                  <a:cxn ang="0">
                    <a:pos x="187" y="5"/>
                  </a:cxn>
                  <a:cxn ang="0">
                    <a:pos x="10" y="0"/>
                  </a:cxn>
                  <a:cxn ang="0">
                    <a:pos x="0" y="82"/>
                  </a:cxn>
                  <a:cxn ang="0">
                    <a:pos x="182" y="95"/>
                  </a:cxn>
                  <a:cxn ang="0">
                    <a:pos x="187" y="5"/>
                  </a:cxn>
                </a:cxnLst>
                <a:rect l="0" t="0" r="r" b="b"/>
                <a:pathLst>
                  <a:path w="230" h="95">
                    <a:moveTo>
                      <a:pt x="187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4" y="14"/>
                      <a:pt x="40" y="66"/>
                      <a:pt x="0" y="8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230" y="85"/>
                      <a:pt x="228" y="17"/>
                      <a:pt x="187" y="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ïSlidè">
                <a:extLst>
                  <a:ext uri="{FF2B5EF4-FFF2-40B4-BE49-F238E27FC236}">
                    <a16:creationId xmlns:a16="http://schemas.microsoft.com/office/drawing/2014/main" xmlns="" id="{40381677-E4BF-4691-B90E-88091172B97B}"/>
                  </a:ext>
                </a:extLst>
              </p:cNvPr>
              <p:cNvSpPr/>
              <p:nvPr/>
            </p:nvSpPr>
            <p:spPr bwMode="auto">
              <a:xfrm rot="5241444">
                <a:off x="6687860" y="2316669"/>
                <a:ext cx="927066" cy="1028517"/>
              </a:xfrm>
              <a:custGeom>
                <a:avLst/>
                <a:gdLst/>
                <a:ahLst/>
                <a:cxnLst>
                  <a:cxn ang="0">
                    <a:pos x="314" y="348"/>
                  </a:cxn>
                  <a:cxn ang="0">
                    <a:pos x="0" y="334"/>
                  </a:cxn>
                  <a:cxn ang="0">
                    <a:pos x="314" y="348"/>
                  </a:cxn>
                </a:cxnLst>
                <a:rect l="0" t="0" r="r" b="b"/>
                <a:pathLst>
                  <a:path w="314" h="348">
                    <a:moveTo>
                      <a:pt x="314" y="348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78" y="44"/>
                      <a:pt x="280" y="0"/>
                      <a:pt x="314" y="3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íṡļíďe">
                <a:extLst>
                  <a:ext uri="{FF2B5EF4-FFF2-40B4-BE49-F238E27FC236}">
                    <a16:creationId xmlns:a16="http://schemas.microsoft.com/office/drawing/2014/main" xmlns="" id="{4338DC2E-A73A-4C35-96E2-F92492F218B7}"/>
                  </a:ext>
                </a:extLst>
              </p:cNvPr>
              <p:cNvSpPr/>
              <p:nvPr/>
            </p:nvSpPr>
            <p:spPr bwMode="auto">
              <a:xfrm rot="5241444">
                <a:off x="5686647" y="2350635"/>
                <a:ext cx="927066" cy="1053006"/>
              </a:xfrm>
              <a:custGeom>
                <a:avLst/>
                <a:gdLst/>
                <a:ahLst/>
                <a:cxnLst>
                  <a:cxn ang="0">
                    <a:pos x="314" y="14"/>
                  </a:cxn>
                  <a:cxn ang="0">
                    <a:pos x="0" y="0"/>
                  </a:cxn>
                  <a:cxn ang="0">
                    <a:pos x="314" y="14"/>
                  </a:cxn>
                </a:cxnLst>
                <a:rect l="0" t="0" r="r" b="b"/>
                <a:pathLst>
                  <a:path w="314" h="356">
                    <a:moveTo>
                      <a:pt x="314" y="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9" y="296"/>
                      <a:pt x="247" y="356"/>
                      <a:pt x="314" y="1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" name="iŝḻïḋé">
              <a:extLst>
                <a:ext uri="{FF2B5EF4-FFF2-40B4-BE49-F238E27FC236}">
                  <a16:creationId xmlns:a16="http://schemas.microsoft.com/office/drawing/2014/main" xmlns="" id="{596C3D50-0C9C-4481-8865-D45CC87E13A2}"/>
                </a:ext>
              </a:extLst>
            </p:cNvPr>
            <p:cNvSpPr/>
            <p:nvPr/>
          </p:nvSpPr>
          <p:spPr>
            <a:xfrm rot="5400000">
              <a:off x="1482753" y="1966668"/>
              <a:ext cx="3448612" cy="3448612"/>
            </a:xfrm>
            <a:prstGeom prst="blockArc">
              <a:avLst>
                <a:gd name="adj1" fmla="val 10800000"/>
                <a:gd name="adj2" fmla="val 0"/>
                <a:gd name="adj3" fmla="val 25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îŝ1iḓê">
              <a:extLst>
                <a:ext uri="{FF2B5EF4-FFF2-40B4-BE49-F238E27FC236}">
                  <a16:creationId xmlns:a16="http://schemas.microsoft.com/office/drawing/2014/main" xmlns="" id="{AAD2AD55-0D77-4A8A-95EE-CC097F0C1605}"/>
                </a:ext>
              </a:extLst>
            </p:cNvPr>
            <p:cNvGrpSpPr/>
            <p:nvPr/>
          </p:nvGrpSpPr>
          <p:grpSpPr>
            <a:xfrm>
              <a:off x="4065977" y="1652725"/>
              <a:ext cx="7452923" cy="883611"/>
              <a:chOff x="4065977" y="1652725"/>
              <a:chExt cx="7452923" cy="883611"/>
            </a:xfrm>
          </p:grpSpPr>
          <p:sp>
            <p:nvSpPr>
              <p:cNvPr id="32" name="íṩ1îḑé">
                <a:extLst>
                  <a:ext uri="{FF2B5EF4-FFF2-40B4-BE49-F238E27FC236}">
                    <a16:creationId xmlns:a16="http://schemas.microsoft.com/office/drawing/2014/main" xmlns="" id="{1729091D-5153-4444-9884-010FEA6C22E4}"/>
                  </a:ext>
                </a:extLst>
              </p:cNvPr>
              <p:cNvSpPr/>
              <p:nvPr/>
            </p:nvSpPr>
            <p:spPr>
              <a:xfrm flipH="1">
                <a:off x="4065977" y="2151088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isḷiḋe">
                <a:extLst>
                  <a:ext uri="{FF2B5EF4-FFF2-40B4-BE49-F238E27FC236}">
                    <a16:creationId xmlns:a16="http://schemas.microsoft.com/office/drawing/2014/main" xmlns="" id="{B5561D4F-A91D-44A8-BC11-676191D11BCF}"/>
                  </a:ext>
                </a:extLst>
              </p:cNvPr>
              <p:cNvGrpSpPr/>
              <p:nvPr/>
            </p:nvGrpSpPr>
            <p:grpSpPr>
              <a:xfrm>
                <a:off x="4236881" y="1652725"/>
                <a:ext cx="7282019" cy="883611"/>
                <a:chOff x="4236881" y="1652725"/>
                <a:chExt cx="7282019" cy="883611"/>
              </a:xfrm>
            </p:grpSpPr>
            <p:grpSp>
              <p:nvGrpSpPr>
                <p:cNvPr id="34" name="íSľîḍè">
                  <a:extLst>
                    <a:ext uri="{FF2B5EF4-FFF2-40B4-BE49-F238E27FC236}">
                      <a16:creationId xmlns:a16="http://schemas.microsoft.com/office/drawing/2014/main" xmlns="" id="{28B71376-B097-4F84-9CFE-DA3A9509335D}"/>
                    </a:ext>
                  </a:extLst>
                </p:cNvPr>
                <p:cNvGrpSpPr/>
                <p:nvPr/>
              </p:nvGrpSpPr>
              <p:grpSpPr>
                <a:xfrm>
                  <a:off x="4488078" y="1652725"/>
                  <a:ext cx="3835158" cy="883611"/>
                  <a:chOff x="5887342" y="1311892"/>
                  <a:chExt cx="3835158" cy="883611"/>
                </a:xfrm>
              </p:grpSpPr>
              <p:sp>
                <p:nvSpPr>
                  <p:cNvPr id="38" name="işľíďè">
                    <a:extLst>
                      <a:ext uri="{FF2B5EF4-FFF2-40B4-BE49-F238E27FC236}">
                        <a16:creationId xmlns:a16="http://schemas.microsoft.com/office/drawing/2014/main" xmlns="" id="{8BD4F067-EBDC-4A52-82B9-1CE83A1A42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7346" y="1753697"/>
                    <a:ext cx="3835154" cy="4418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1100"/>
                      <a:t>Copy paste fonts. Choose the only option to retain text……</a:t>
                    </a:r>
                    <a:endParaRPr lang="en-US" altLang="zh-CN" sz="1100" dirty="0"/>
                  </a:p>
                </p:txBody>
              </p:sp>
              <p:sp>
                <p:nvSpPr>
                  <p:cNvPr id="39" name="îşliḑe">
                    <a:extLst>
                      <a:ext uri="{FF2B5EF4-FFF2-40B4-BE49-F238E27FC236}">
                        <a16:creationId xmlns:a16="http://schemas.microsoft.com/office/drawing/2014/main" xmlns="" id="{F8AD469E-0F99-4ECD-B5FB-9DAA3F9C8E3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5887342" y="1311892"/>
                    <a:ext cx="3835156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</a:pPr>
                    <a:r>
                      <a:rPr lang="en-US" altLang="zh-CN" sz="2000" b="1"/>
                      <a:t>Text here</a:t>
                    </a:r>
                    <a:endParaRPr lang="en-US" altLang="zh-CN" sz="2000" b="1" dirty="0"/>
                  </a:p>
                </p:txBody>
              </p:sp>
            </p:grpSp>
            <p:grpSp>
              <p:nvGrpSpPr>
                <p:cNvPr id="35" name="iṣḷïďê">
                  <a:extLst>
                    <a:ext uri="{FF2B5EF4-FFF2-40B4-BE49-F238E27FC236}">
                      <a16:creationId xmlns:a16="http://schemas.microsoft.com/office/drawing/2014/main" xmlns="" id="{ACC14CF3-E205-4136-966F-205E8AD72B70}"/>
                    </a:ext>
                  </a:extLst>
                </p:cNvPr>
                <p:cNvGrpSpPr/>
                <p:nvPr/>
              </p:nvGrpSpPr>
              <p:grpSpPr>
                <a:xfrm>
                  <a:off x="4236881" y="1652725"/>
                  <a:ext cx="7282019" cy="527685"/>
                  <a:chOff x="4236881" y="1652725"/>
                  <a:chExt cx="7282019" cy="527685"/>
                </a:xfrm>
              </p:grpSpPr>
              <p:cxnSp>
                <p:nvCxnSpPr>
                  <p:cNvPr id="36" name="直接连接符 35">
                    <a:extLst>
                      <a:ext uri="{FF2B5EF4-FFF2-40B4-BE49-F238E27FC236}">
                        <a16:creationId xmlns:a16="http://schemas.microsoft.com/office/drawing/2014/main" xmlns="" id="{9D049654-0E9A-4522-A4C3-0B496A47C83C}"/>
                      </a:ext>
                    </a:extLst>
                  </p:cNvPr>
                  <p:cNvCxnSpPr>
                    <a:stCxn id="32" idx="1"/>
                  </p:cNvCxnSpPr>
                  <p:nvPr/>
                </p:nvCxnSpPr>
                <p:spPr>
                  <a:xfrm flipV="1">
                    <a:off x="4236881" y="1668931"/>
                    <a:ext cx="251197" cy="511479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>
                    <a:extLst>
                      <a:ext uri="{FF2B5EF4-FFF2-40B4-BE49-F238E27FC236}">
                        <a16:creationId xmlns:a16="http://schemas.microsoft.com/office/drawing/2014/main" xmlns="" id="{FDB52062-8DB4-4BC1-B188-0CCB78E761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078" y="1652725"/>
                    <a:ext cx="7030822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" name="ïṧ1îḋe">
              <a:extLst>
                <a:ext uri="{FF2B5EF4-FFF2-40B4-BE49-F238E27FC236}">
                  <a16:creationId xmlns:a16="http://schemas.microsoft.com/office/drawing/2014/main" xmlns="" id="{474A08D3-BFD9-460D-876B-1ABCB58BE889}"/>
                </a:ext>
              </a:extLst>
            </p:cNvPr>
            <p:cNvGrpSpPr/>
            <p:nvPr/>
          </p:nvGrpSpPr>
          <p:grpSpPr>
            <a:xfrm>
              <a:off x="4780364" y="2698174"/>
              <a:ext cx="6738124" cy="843848"/>
              <a:chOff x="4780364" y="2777504"/>
              <a:chExt cx="6738124" cy="843848"/>
            </a:xfrm>
          </p:grpSpPr>
          <p:sp>
            <p:nvSpPr>
              <p:cNvPr id="27" name="i$ľîḑe">
                <a:extLst>
                  <a:ext uri="{FF2B5EF4-FFF2-40B4-BE49-F238E27FC236}">
                    <a16:creationId xmlns:a16="http://schemas.microsoft.com/office/drawing/2014/main" xmlns="" id="{0744DB15-BC45-425A-9BEC-634D07AD82C8}"/>
                  </a:ext>
                </a:extLst>
              </p:cNvPr>
              <p:cNvSpPr/>
              <p:nvPr/>
            </p:nvSpPr>
            <p:spPr>
              <a:xfrm flipH="1">
                <a:off x="4780364" y="3225754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ïşlíďe">
                <a:extLst>
                  <a:ext uri="{FF2B5EF4-FFF2-40B4-BE49-F238E27FC236}">
                    <a16:creationId xmlns:a16="http://schemas.microsoft.com/office/drawing/2014/main" xmlns="" id="{3B7B6370-7FDB-4270-AC0C-BCF7ACFC578E}"/>
                  </a:ext>
                </a:extLst>
              </p:cNvPr>
              <p:cNvSpPr/>
              <p:nvPr/>
            </p:nvSpPr>
            <p:spPr bwMode="auto">
              <a:xfrm>
                <a:off x="5540437" y="3179546"/>
                <a:ext cx="3835154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iṡlîḓè">
                <a:extLst>
                  <a:ext uri="{FF2B5EF4-FFF2-40B4-BE49-F238E27FC236}">
                    <a16:creationId xmlns:a16="http://schemas.microsoft.com/office/drawing/2014/main" xmlns="" id="{C0854526-19A7-4065-910D-9CF154D420F8}"/>
                  </a:ext>
                </a:extLst>
              </p:cNvPr>
              <p:cNvSpPr txBox="1"/>
              <p:nvPr/>
            </p:nvSpPr>
            <p:spPr bwMode="auto">
              <a:xfrm>
                <a:off x="5540433" y="2777504"/>
                <a:ext cx="38351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7AD5C117-0CBC-4CC0-9EF7-8104AD9E4421}"/>
                  </a:ext>
                </a:extLst>
              </p:cNvPr>
              <p:cNvCxnSpPr/>
              <p:nvPr/>
            </p:nvCxnSpPr>
            <p:spPr>
              <a:xfrm flipV="1">
                <a:off x="4960091" y="2793710"/>
                <a:ext cx="251197" cy="51147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A68FD64-5555-447D-80AF-DD9013E9F8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1288" y="2777504"/>
                <a:ext cx="63072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ïSḻíḋe">
              <a:extLst>
                <a:ext uri="{FF2B5EF4-FFF2-40B4-BE49-F238E27FC236}">
                  <a16:creationId xmlns:a16="http://schemas.microsoft.com/office/drawing/2014/main" xmlns="" id="{037BFC00-100D-481A-87B8-E572A871A6B3}"/>
                </a:ext>
              </a:extLst>
            </p:cNvPr>
            <p:cNvGrpSpPr/>
            <p:nvPr/>
          </p:nvGrpSpPr>
          <p:grpSpPr>
            <a:xfrm>
              <a:off x="4780364" y="3806647"/>
              <a:ext cx="6727068" cy="883611"/>
              <a:chOff x="4780364" y="3862520"/>
              <a:chExt cx="6727068" cy="883611"/>
            </a:xfrm>
          </p:grpSpPr>
          <p:sp>
            <p:nvSpPr>
              <p:cNvPr id="21" name="ï$ľîde">
                <a:extLst>
                  <a:ext uri="{FF2B5EF4-FFF2-40B4-BE49-F238E27FC236}">
                    <a16:creationId xmlns:a16="http://schemas.microsoft.com/office/drawing/2014/main" xmlns="" id="{5FA51375-718F-4BE5-8F64-9845BA431628}"/>
                  </a:ext>
                </a:extLst>
              </p:cNvPr>
              <p:cNvSpPr/>
              <p:nvPr/>
            </p:nvSpPr>
            <p:spPr>
              <a:xfrm flipH="1">
                <a:off x="4780364" y="4064440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îsḻiḋe">
                <a:extLst>
                  <a:ext uri="{FF2B5EF4-FFF2-40B4-BE49-F238E27FC236}">
                    <a16:creationId xmlns:a16="http://schemas.microsoft.com/office/drawing/2014/main" xmlns="" id="{14CEE8A7-CE02-4447-8BCF-454157D8A14E}"/>
                  </a:ext>
                </a:extLst>
              </p:cNvPr>
              <p:cNvGrpSpPr/>
              <p:nvPr/>
            </p:nvGrpSpPr>
            <p:grpSpPr>
              <a:xfrm>
                <a:off x="5540433" y="3862520"/>
                <a:ext cx="3835158" cy="883611"/>
                <a:chOff x="5887342" y="1311892"/>
                <a:chExt cx="3835158" cy="883611"/>
              </a:xfrm>
            </p:grpSpPr>
            <p:sp>
              <p:nvSpPr>
                <p:cNvPr id="25" name="ïSľiďe">
                  <a:extLst>
                    <a:ext uri="{FF2B5EF4-FFF2-40B4-BE49-F238E27FC236}">
                      <a16:creationId xmlns:a16="http://schemas.microsoft.com/office/drawing/2014/main" xmlns="" id="{97651260-929C-406B-BCE0-74978DD8C65C}"/>
                    </a:ext>
                  </a:extLst>
                </p:cNvPr>
                <p:cNvSpPr/>
                <p:nvPr/>
              </p:nvSpPr>
              <p:spPr bwMode="auto">
                <a:xfrm>
                  <a:off x="5887346" y="1753697"/>
                  <a:ext cx="3835154" cy="44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6" name="ïS1ïḓe">
                  <a:extLst>
                    <a:ext uri="{FF2B5EF4-FFF2-40B4-BE49-F238E27FC236}">
                      <a16:creationId xmlns:a16="http://schemas.microsoft.com/office/drawing/2014/main" xmlns="" id="{5236A538-66FE-413A-853A-59036E74493E}"/>
                    </a:ext>
                  </a:extLst>
                </p:cNvPr>
                <p:cNvSpPr txBox="1"/>
                <p:nvPr/>
              </p:nvSpPr>
              <p:spPr bwMode="auto">
                <a:xfrm>
                  <a:off x="5887342" y="1311892"/>
                  <a:ext cx="383515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097D109F-2EBB-4C4A-9464-3EF4F4FDFADF}"/>
                  </a:ext>
                </a:extLst>
              </p:cNvPr>
              <p:cNvCxnSpPr/>
              <p:nvPr/>
            </p:nvCxnSpPr>
            <p:spPr>
              <a:xfrm>
                <a:off x="4949035" y="4218446"/>
                <a:ext cx="251197" cy="51147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AFDAD49C-CAA0-441A-9E34-14479004E2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00232" y="4746131"/>
                <a:ext cx="63072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ïşḷïḍe">
              <a:extLst>
                <a:ext uri="{FF2B5EF4-FFF2-40B4-BE49-F238E27FC236}">
                  <a16:creationId xmlns:a16="http://schemas.microsoft.com/office/drawing/2014/main" xmlns="" id="{EA8A59BA-AE74-4F7C-94CD-BBFC0418E117}"/>
                </a:ext>
              </a:extLst>
            </p:cNvPr>
            <p:cNvGrpSpPr/>
            <p:nvPr/>
          </p:nvGrpSpPr>
          <p:grpSpPr>
            <a:xfrm>
              <a:off x="4065977" y="4834180"/>
              <a:ext cx="7452923" cy="883611"/>
              <a:chOff x="4065977" y="4834180"/>
              <a:chExt cx="7452923" cy="883611"/>
            </a:xfrm>
          </p:grpSpPr>
          <p:grpSp>
            <p:nvGrpSpPr>
              <p:cNvPr id="13" name="işlîde">
                <a:extLst>
                  <a:ext uri="{FF2B5EF4-FFF2-40B4-BE49-F238E27FC236}">
                    <a16:creationId xmlns:a16="http://schemas.microsoft.com/office/drawing/2014/main" xmlns="" id="{86A5C8DC-2C5C-46AF-A87C-628F14F28644}"/>
                  </a:ext>
                </a:extLst>
              </p:cNvPr>
              <p:cNvGrpSpPr/>
              <p:nvPr/>
            </p:nvGrpSpPr>
            <p:grpSpPr>
              <a:xfrm>
                <a:off x="4236881" y="4834180"/>
                <a:ext cx="7282019" cy="883611"/>
                <a:chOff x="4236881" y="4987299"/>
                <a:chExt cx="7282019" cy="883611"/>
              </a:xfrm>
            </p:grpSpPr>
            <p:grpSp>
              <p:nvGrpSpPr>
                <p:cNvPr id="15" name="ïṧḷiḍê">
                  <a:extLst>
                    <a:ext uri="{FF2B5EF4-FFF2-40B4-BE49-F238E27FC236}">
                      <a16:creationId xmlns:a16="http://schemas.microsoft.com/office/drawing/2014/main" xmlns="" id="{C92961DC-5273-45F5-9413-26ED23F07F1A}"/>
                    </a:ext>
                  </a:extLst>
                </p:cNvPr>
                <p:cNvGrpSpPr/>
                <p:nvPr/>
              </p:nvGrpSpPr>
              <p:grpSpPr>
                <a:xfrm>
                  <a:off x="4688304" y="4987299"/>
                  <a:ext cx="3835158" cy="883611"/>
                  <a:chOff x="5887342" y="1311892"/>
                  <a:chExt cx="3835158" cy="883611"/>
                </a:xfrm>
              </p:grpSpPr>
              <p:sp>
                <p:nvSpPr>
                  <p:cNvPr id="19" name="íŝḻïďé">
                    <a:extLst>
                      <a:ext uri="{FF2B5EF4-FFF2-40B4-BE49-F238E27FC236}">
                        <a16:creationId xmlns:a16="http://schemas.microsoft.com/office/drawing/2014/main" xmlns="" id="{1EDDC88F-71D9-44E4-BEFB-2D627C9B44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7346" y="1753697"/>
                    <a:ext cx="3835154" cy="4418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  <p:sp>
                <p:nvSpPr>
                  <p:cNvPr id="20" name="íṥ1íḋé">
                    <a:extLst>
                      <a:ext uri="{FF2B5EF4-FFF2-40B4-BE49-F238E27FC236}">
                        <a16:creationId xmlns:a16="http://schemas.microsoft.com/office/drawing/2014/main" xmlns="" id="{F965C0BE-14F0-4086-A72D-4D421C9E2B6A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5887342" y="1311892"/>
                    <a:ext cx="3835156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grpSp>
              <p:nvGrpSpPr>
                <p:cNvPr id="16" name="ïṡḻíḋè">
                  <a:extLst>
                    <a:ext uri="{FF2B5EF4-FFF2-40B4-BE49-F238E27FC236}">
                      <a16:creationId xmlns:a16="http://schemas.microsoft.com/office/drawing/2014/main" xmlns="" id="{58C51836-0156-4960-BE24-19E241B5AAB0}"/>
                    </a:ext>
                  </a:extLst>
                </p:cNvPr>
                <p:cNvGrpSpPr/>
                <p:nvPr/>
              </p:nvGrpSpPr>
              <p:grpSpPr>
                <a:xfrm flipV="1">
                  <a:off x="4236881" y="5343225"/>
                  <a:ext cx="7282019" cy="527685"/>
                  <a:chOff x="4236881" y="1652725"/>
                  <a:chExt cx="7282019" cy="527685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xmlns="" id="{978284D6-3AFD-4BAD-BD5D-16162C3B95AA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236881" y="1668931"/>
                    <a:ext cx="251197" cy="511479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xmlns="" id="{78A9AFA9-A635-413D-BDDC-292FC67A38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078" y="1652725"/>
                    <a:ext cx="7030822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4" name="iş1ïdè">
                <a:extLst>
                  <a:ext uri="{FF2B5EF4-FFF2-40B4-BE49-F238E27FC236}">
                    <a16:creationId xmlns:a16="http://schemas.microsoft.com/office/drawing/2014/main" xmlns="" id="{639B33A4-6B9D-4117-A1B9-A31EE818AEF2}"/>
                  </a:ext>
                </a:extLst>
              </p:cNvPr>
              <p:cNvSpPr/>
              <p:nvPr/>
            </p:nvSpPr>
            <p:spPr>
              <a:xfrm flipH="1">
                <a:off x="4065977" y="5041064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295F239-D293-45A8-B7D2-5D21E374F100}"/>
                </a:ext>
              </a:extLst>
            </p:cNvPr>
            <p:cNvCxnSpPr/>
            <p:nvPr/>
          </p:nvCxnSpPr>
          <p:spPr>
            <a:xfrm>
              <a:off x="4931365" y="3674334"/>
              <a:ext cx="658753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058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226412" y="20954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172" y="-117"/>
            <a:ext cx="4800940" cy="5192865"/>
            <a:chOff x="-3172" y="-117"/>
            <a:chExt cx="4800940" cy="5192865"/>
          </a:xfrm>
        </p:grpSpPr>
        <p:sp>
          <p:nvSpPr>
            <p:cNvPr id="8" name="任意多边形: 形状 4">
              <a:extLst>
                <a:ext uri="{FF2B5EF4-FFF2-40B4-BE49-F238E27FC236}">
                  <a16:creationId xmlns:a16="http://schemas.microsoft.com/office/drawing/2014/main" xmlns="" id="{2F9DD1E2-CF85-4B0D-AE4B-7B9A8747DE7C}"/>
                </a:ext>
              </a:extLst>
            </p:cNvPr>
            <p:cNvSpPr/>
            <p:nvPr userDrawn="1"/>
          </p:nvSpPr>
          <p:spPr>
            <a:xfrm>
              <a:off x="-3172" y="-117"/>
              <a:ext cx="4112658" cy="3452602"/>
            </a:xfrm>
            <a:custGeom>
              <a:avLst/>
              <a:gdLst>
                <a:gd name="connsiteX0" fmla="*/ 3172 w 4112657"/>
                <a:gd name="connsiteY0" fmla="*/ 3447523 h 3452601"/>
                <a:gd name="connsiteX1" fmla="*/ 661324 w 4112657"/>
                <a:gd name="connsiteY1" fmla="*/ 2988022 h 3452601"/>
                <a:gd name="connsiteX2" fmla="*/ 2550735 w 4112657"/>
                <a:gd name="connsiteY2" fmla="*/ 1466085 h 3452601"/>
                <a:gd name="connsiteX3" fmla="*/ 4073307 w 4112657"/>
                <a:gd name="connsiteY3" fmla="*/ 625782 h 3452601"/>
                <a:gd name="connsiteX4" fmla="*/ 3410712 w 4112657"/>
                <a:gd name="connsiteY4" fmla="*/ 3172 h 3452601"/>
                <a:gd name="connsiteX5" fmla="*/ 3172 w 4112657"/>
                <a:gd name="connsiteY5" fmla="*/ 3172 h 3452601"/>
                <a:gd name="connsiteX6" fmla="*/ 3172 w 4112657"/>
                <a:gd name="connsiteY6" fmla="*/ 3447523 h 345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2657" h="3452601">
                  <a:moveTo>
                    <a:pt x="3172" y="3447523"/>
                  </a:moveTo>
                  <a:cubicBezTo>
                    <a:pt x="214517" y="3477352"/>
                    <a:pt x="482982" y="3387864"/>
                    <a:pt x="661324" y="2988022"/>
                  </a:cubicBezTo>
                  <a:cubicBezTo>
                    <a:pt x="1081475" y="2042999"/>
                    <a:pt x="1868465" y="1203332"/>
                    <a:pt x="2550735" y="1466085"/>
                  </a:cubicBezTo>
                  <a:cubicBezTo>
                    <a:pt x="3233639" y="1728203"/>
                    <a:pt x="4335425" y="1413407"/>
                    <a:pt x="4073307" y="625782"/>
                  </a:cubicBezTo>
                  <a:cubicBezTo>
                    <a:pt x="3988261" y="370011"/>
                    <a:pt x="3726143" y="164378"/>
                    <a:pt x="3410712" y="3172"/>
                  </a:cubicBezTo>
                  <a:lnTo>
                    <a:pt x="3172" y="3172"/>
                  </a:lnTo>
                  <a:lnTo>
                    <a:pt x="3172" y="3447523"/>
                  </a:lnTo>
                  <a:close/>
                </a:path>
              </a:pathLst>
            </a:custGeom>
            <a:solidFill>
              <a:schemeClr val="accent2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5">
              <a:extLst>
                <a:ext uri="{FF2B5EF4-FFF2-40B4-BE49-F238E27FC236}">
                  <a16:creationId xmlns:a16="http://schemas.microsoft.com/office/drawing/2014/main" xmlns="" id="{21B58746-8436-42EE-BB59-41220315D1AB}"/>
                </a:ext>
              </a:extLst>
            </p:cNvPr>
            <p:cNvSpPr/>
            <p:nvPr userDrawn="1"/>
          </p:nvSpPr>
          <p:spPr>
            <a:xfrm>
              <a:off x="-3172" y="-117"/>
              <a:ext cx="3452602" cy="2875053"/>
            </a:xfrm>
            <a:custGeom>
              <a:avLst/>
              <a:gdLst>
                <a:gd name="connsiteX0" fmla="*/ 3172 w 3452601"/>
                <a:gd name="connsiteY0" fmla="*/ 2874416 h 2875052"/>
                <a:gd name="connsiteX1" fmla="*/ 510907 w 3452601"/>
                <a:gd name="connsiteY1" fmla="*/ 2477748 h 2875052"/>
                <a:gd name="connsiteX2" fmla="*/ 2122333 w 3452601"/>
                <a:gd name="connsiteY2" fmla="*/ 1179849 h 2875052"/>
                <a:gd name="connsiteX3" fmla="*/ 3420232 w 3452601"/>
                <a:gd name="connsiteY3" fmla="*/ 463942 h 2875052"/>
                <a:gd name="connsiteX4" fmla="*/ 2982945 w 3452601"/>
                <a:gd name="connsiteY4" fmla="*/ 3172 h 2875052"/>
                <a:gd name="connsiteX5" fmla="*/ 3172 w 3452601"/>
                <a:gd name="connsiteY5" fmla="*/ 3172 h 2875052"/>
                <a:gd name="connsiteX6" fmla="*/ 3172 w 3452601"/>
                <a:gd name="connsiteY6" fmla="*/ 2874416 h 287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2601" h="2875052">
                  <a:moveTo>
                    <a:pt x="3172" y="2874416"/>
                  </a:moveTo>
                  <a:cubicBezTo>
                    <a:pt x="166916" y="2875686"/>
                    <a:pt x="375088" y="2782389"/>
                    <a:pt x="510907" y="2477748"/>
                  </a:cubicBezTo>
                  <a:cubicBezTo>
                    <a:pt x="868861" y="1672352"/>
                    <a:pt x="1540341" y="955811"/>
                    <a:pt x="2122333" y="1179849"/>
                  </a:cubicBezTo>
                  <a:cubicBezTo>
                    <a:pt x="2704325" y="1403887"/>
                    <a:pt x="3644270" y="1134787"/>
                    <a:pt x="3420232" y="463942"/>
                  </a:cubicBezTo>
                  <a:cubicBezTo>
                    <a:pt x="3359304" y="281157"/>
                    <a:pt x="3193020" y="128836"/>
                    <a:pt x="2982945" y="3172"/>
                  </a:cubicBezTo>
                  <a:lnTo>
                    <a:pt x="3172" y="3172"/>
                  </a:lnTo>
                  <a:lnTo>
                    <a:pt x="3172" y="2874416"/>
                  </a:lnTo>
                  <a:close/>
                </a:path>
              </a:pathLst>
            </a:custGeom>
            <a:solidFill>
              <a:schemeClr val="accent1"/>
            </a:solidFill>
            <a:ln w="6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2549F2B-5CEE-41E2-B2EA-AD72445F9123}"/>
                </a:ext>
              </a:extLst>
            </p:cNvPr>
            <p:cNvGrpSpPr/>
            <p:nvPr userDrawn="1"/>
          </p:nvGrpSpPr>
          <p:grpSpPr>
            <a:xfrm>
              <a:off x="417478" y="1380948"/>
              <a:ext cx="4380290" cy="3811800"/>
              <a:chOff x="417478" y="1380948"/>
              <a:chExt cx="4380290" cy="3811800"/>
            </a:xfrm>
          </p:grpSpPr>
          <p:sp>
            <p:nvSpPr>
              <p:cNvPr id="12" name="任意多边形: 形状 6">
                <a:extLst>
                  <a:ext uri="{FF2B5EF4-FFF2-40B4-BE49-F238E27FC236}">
                    <a16:creationId xmlns:a16="http://schemas.microsoft.com/office/drawing/2014/main" xmlns="" id="{2484689B-B53B-446F-98E6-56D8B751947E}"/>
                  </a:ext>
                </a:extLst>
              </p:cNvPr>
              <p:cNvSpPr/>
              <p:nvPr/>
            </p:nvSpPr>
            <p:spPr>
              <a:xfrm>
                <a:off x="3695682" y="4874779"/>
                <a:ext cx="710830" cy="50774"/>
              </a:xfrm>
              <a:custGeom>
                <a:avLst/>
                <a:gdLst>
                  <a:gd name="connsiteX0" fmla="*/ 710194 w 710829"/>
                  <a:gd name="connsiteY0" fmla="*/ 27924 h 50773"/>
                  <a:gd name="connsiteX1" fmla="*/ 356683 w 710829"/>
                  <a:gd name="connsiteY1" fmla="*/ 52676 h 50773"/>
                  <a:gd name="connsiteX2" fmla="*/ 3172 w 710829"/>
                  <a:gd name="connsiteY2" fmla="*/ 27924 h 50773"/>
                  <a:gd name="connsiteX3" fmla="*/ 356683 w 710829"/>
                  <a:gd name="connsiteY3" fmla="*/ 3172 h 50773"/>
                  <a:gd name="connsiteX4" fmla="*/ 710194 w 710829"/>
                  <a:gd name="connsiteY4" fmla="*/ 27924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29" h="50773">
                    <a:moveTo>
                      <a:pt x="710194" y="27924"/>
                    </a:moveTo>
                    <a:cubicBezTo>
                      <a:pt x="710194" y="41594"/>
                      <a:pt x="551921" y="52676"/>
                      <a:pt x="356683" y="52676"/>
                    </a:cubicBezTo>
                    <a:cubicBezTo>
                      <a:pt x="161444" y="52676"/>
                      <a:pt x="3172" y="41594"/>
                      <a:pt x="3172" y="27924"/>
                    </a:cubicBezTo>
                    <a:cubicBezTo>
                      <a:pt x="3172" y="14254"/>
                      <a:pt x="161444" y="3172"/>
                      <a:pt x="356683" y="3172"/>
                    </a:cubicBezTo>
                    <a:cubicBezTo>
                      <a:pt x="551921" y="3172"/>
                      <a:pt x="710194" y="14254"/>
                      <a:pt x="710194" y="27924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7">
                <a:extLst>
                  <a:ext uri="{FF2B5EF4-FFF2-40B4-BE49-F238E27FC236}">
                    <a16:creationId xmlns:a16="http://schemas.microsoft.com/office/drawing/2014/main" xmlns="" id="{726B441B-4D74-44FF-8C14-C64C40B1D3EA}"/>
                  </a:ext>
                </a:extLst>
              </p:cNvPr>
              <p:cNvSpPr/>
              <p:nvPr/>
            </p:nvSpPr>
            <p:spPr>
              <a:xfrm>
                <a:off x="4120276" y="5020118"/>
                <a:ext cx="653710" cy="50774"/>
              </a:xfrm>
              <a:custGeom>
                <a:avLst/>
                <a:gdLst>
                  <a:gd name="connsiteX0" fmla="*/ 654342 w 653709"/>
                  <a:gd name="connsiteY0" fmla="*/ 27924 h 50773"/>
                  <a:gd name="connsiteX1" fmla="*/ 328757 w 653709"/>
                  <a:gd name="connsiteY1" fmla="*/ 52676 h 50773"/>
                  <a:gd name="connsiteX2" fmla="*/ 3172 w 653709"/>
                  <a:gd name="connsiteY2" fmla="*/ 27924 h 50773"/>
                  <a:gd name="connsiteX3" fmla="*/ 328757 w 653709"/>
                  <a:gd name="connsiteY3" fmla="*/ 3171 h 50773"/>
                  <a:gd name="connsiteX4" fmla="*/ 654342 w 653709"/>
                  <a:gd name="connsiteY4" fmla="*/ 27924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3709" h="50773">
                    <a:moveTo>
                      <a:pt x="654342" y="27924"/>
                    </a:moveTo>
                    <a:cubicBezTo>
                      <a:pt x="654342" y="41594"/>
                      <a:pt x="508573" y="52676"/>
                      <a:pt x="328757" y="52676"/>
                    </a:cubicBezTo>
                    <a:cubicBezTo>
                      <a:pt x="148941" y="52676"/>
                      <a:pt x="3172" y="41594"/>
                      <a:pt x="3172" y="27924"/>
                    </a:cubicBezTo>
                    <a:cubicBezTo>
                      <a:pt x="3172" y="14253"/>
                      <a:pt x="148941" y="3171"/>
                      <a:pt x="328757" y="3171"/>
                    </a:cubicBezTo>
                    <a:cubicBezTo>
                      <a:pt x="508573" y="3171"/>
                      <a:pt x="654342" y="14253"/>
                      <a:pt x="654342" y="27924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8">
                <a:extLst>
                  <a:ext uri="{FF2B5EF4-FFF2-40B4-BE49-F238E27FC236}">
                    <a16:creationId xmlns:a16="http://schemas.microsoft.com/office/drawing/2014/main" xmlns="" id="{E1F06E51-8BAB-4711-8C04-CCFCC30BFBA1}"/>
                  </a:ext>
                </a:extLst>
              </p:cNvPr>
              <p:cNvSpPr/>
              <p:nvPr/>
            </p:nvSpPr>
            <p:spPr>
              <a:xfrm>
                <a:off x="1824042" y="5080412"/>
                <a:ext cx="1491473" cy="25387"/>
              </a:xfrm>
              <a:custGeom>
                <a:avLst/>
                <a:gdLst>
                  <a:gd name="connsiteX0" fmla="*/ 1490837 w 1491473"/>
                  <a:gd name="connsiteY0" fmla="*/ 15230 h 25386"/>
                  <a:gd name="connsiteX1" fmla="*/ 747004 w 1491473"/>
                  <a:gd name="connsiteY1" fmla="*/ 27289 h 25386"/>
                  <a:gd name="connsiteX2" fmla="*/ 3171 w 1491473"/>
                  <a:gd name="connsiteY2" fmla="*/ 15230 h 25386"/>
                  <a:gd name="connsiteX3" fmla="*/ 747004 w 1491473"/>
                  <a:gd name="connsiteY3" fmla="*/ 3171 h 25386"/>
                  <a:gd name="connsiteX4" fmla="*/ 1490837 w 1491473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1473" h="25386">
                    <a:moveTo>
                      <a:pt x="1490837" y="15230"/>
                    </a:moveTo>
                    <a:cubicBezTo>
                      <a:pt x="1490837" y="21890"/>
                      <a:pt x="1157812" y="27289"/>
                      <a:pt x="747004" y="27289"/>
                    </a:cubicBezTo>
                    <a:cubicBezTo>
                      <a:pt x="336197" y="27289"/>
                      <a:pt x="3171" y="21890"/>
                      <a:pt x="3171" y="15230"/>
                    </a:cubicBezTo>
                    <a:cubicBezTo>
                      <a:pt x="3171" y="8571"/>
                      <a:pt x="336197" y="3171"/>
                      <a:pt x="747004" y="3171"/>
                    </a:cubicBezTo>
                    <a:cubicBezTo>
                      <a:pt x="1157812" y="3171"/>
                      <a:pt x="1490837" y="8570"/>
                      <a:pt x="1490837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9">
                <a:extLst>
                  <a:ext uri="{FF2B5EF4-FFF2-40B4-BE49-F238E27FC236}">
                    <a16:creationId xmlns:a16="http://schemas.microsoft.com/office/drawing/2014/main" xmlns="" id="{1CC529E4-A71E-4C5F-8640-9DE1716EC322}"/>
                  </a:ext>
                </a:extLst>
              </p:cNvPr>
              <p:cNvSpPr/>
              <p:nvPr/>
            </p:nvSpPr>
            <p:spPr>
              <a:xfrm>
                <a:off x="2407938" y="4871605"/>
                <a:ext cx="761603" cy="25387"/>
              </a:xfrm>
              <a:custGeom>
                <a:avLst/>
                <a:gdLst>
                  <a:gd name="connsiteX0" fmla="*/ 759698 w 761603"/>
                  <a:gd name="connsiteY0" fmla="*/ 15230 h 25386"/>
                  <a:gd name="connsiteX1" fmla="*/ 381435 w 761603"/>
                  <a:gd name="connsiteY1" fmla="*/ 27289 h 25386"/>
                  <a:gd name="connsiteX2" fmla="*/ 3172 w 761603"/>
                  <a:gd name="connsiteY2" fmla="*/ 15230 h 25386"/>
                  <a:gd name="connsiteX3" fmla="*/ 381435 w 761603"/>
                  <a:gd name="connsiteY3" fmla="*/ 3172 h 25386"/>
                  <a:gd name="connsiteX4" fmla="*/ 759698 w 761603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603" h="25386">
                    <a:moveTo>
                      <a:pt x="759698" y="15230"/>
                    </a:moveTo>
                    <a:cubicBezTo>
                      <a:pt x="759698" y="21890"/>
                      <a:pt x="590344" y="27289"/>
                      <a:pt x="381435" y="27289"/>
                    </a:cubicBezTo>
                    <a:cubicBezTo>
                      <a:pt x="172526" y="27289"/>
                      <a:pt x="3172" y="21891"/>
                      <a:pt x="3172" y="15230"/>
                    </a:cubicBezTo>
                    <a:cubicBezTo>
                      <a:pt x="3172" y="8571"/>
                      <a:pt x="172526" y="3172"/>
                      <a:pt x="381435" y="3172"/>
                    </a:cubicBezTo>
                    <a:cubicBezTo>
                      <a:pt x="590344" y="3172"/>
                      <a:pt x="759698" y="8570"/>
                      <a:pt x="759698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0">
                <a:extLst>
                  <a:ext uri="{FF2B5EF4-FFF2-40B4-BE49-F238E27FC236}">
                    <a16:creationId xmlns:a16="http://schemas.microsoft.com/office/drawing/2014/main" xmlns="" id="{C78FD017-4367-49C8-9F84-E020D95D84E9}"/>
                  </a:ext>
                </a:extLst>
              </p:cNvPr>
              <p:cNvSpPr/>
              <p:nvPr/>
            </p:nvSpPr>
            <p:spPr>
              <a:xfrm>
                <a:off x="1240146" y="4828448"/>
                <a:ext cx="901231" cy="25387"/>
              </a:xfrm>
              <a:custGeom>
                <a:avLst/>
                <a:gdLst>
                  <a:gd name="connsiteX0" fmla="*/ 899325 w 901230"/>
                  <a:gd name="connsiteY0" fmla="*/ 15231 h 25386"/>
                  <a:gd name="connsiteX1" fmla="*/ 451248 w 901230"/>
                  <a:gd name="connsiteY1" fmla="*/ 27289 h 25386"/>
                  <a:gd name="connsiteX2" fmla="*/ 3172 w 901230"/>
                  <a:gd name="connsiteY2" fmla="*/ 15231 h 25386"/>
                  <a:gd name="connsiteX3" fmla="*/ 451248 w 901230"/>
                  <a:gd name="connsiteY3" fmla="*/ 3172 h 25386"/>
                  <a:gd name="connsiteX4" fmla="*/ 899325 w 901230"/>
                  <a:gd name="connsiteY4" fmla="*/ 15231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230" h="25386">
                    <a:moveTo>
                      <a:pt x="899325" y="15231"/>
                    </a:moveTo>
                    <a:cubicBezTo>
                      <a:pt x="899325" y="21890"/>
                      <a:pt x="698714" y="27289"/>
                      <a:pt x="451248" y="27289"/>
                    </a:cubicBezTo>
                    <a:cubicBezTo>
                      <a:pt x="203782" y="27289"/>
                      <a:pt x="3172" y="21891"/>
                      <a:pt x="3172" y="15231"/>
                    </a:cubicBezTo>
                    <a:cubicBezTo>
                      <a:pt x="3172" y="8571"/>
                      <a:pt x="203782" y="3172"/>
                      <a:pt x="451248" y="3172"/>
                    </a:cubicBezTo>
                    <a:cubicBezTo>
                      <a:pt x="698714" y="3172"/>
                      <a:pt x="899325" y="8570"/>
                      <a:pt x="899325" y="15231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1">
                <a:extLst>
                  <a:ext uri="{FF2B5EF4-FFF2-40B4-BE49-F238E27FC236}">
                    <a16:creationId xmlns:a16="http://schemas.microsoft.com/office/drawing/2014/main" xmlns="" id="{A5B8E2C7-E139-4DC1-A55C-73C3B2507C3C}"/>
                  </a:ext>
                </a:extLst>
              </p:cNvPr>
              <p:cNvSpPr/>
              <p:nvPr/>
            </p:nvSpPr>
            <p:spPr>
              <a:xfrm>
                <a:off x="1363272" y="4879221"/>
                <a:ext cx="901231" cy="25387"/>
              </a:xfrm>
              <a:custGeom>
                <a:avLst/>
                <a:gdLst>
                  <a:gd name="connsiteX0" fmla="*/ 899325 w 901230"/>
                  <a:gd name="connsiteY0" fmla="*/ 15231 h 25386"/>
                  <a:gd name="connsiteX1" fmla="*/ 451248 w 901230"/>
                  <a:gd name="connsiteY1" fmla="*/ 27289 h 25386"/>
                  <a:gd name="connsiteX2" fmla="*/ 3172 w 901230"/>
                  <a:gd name="connsiteY2" fmla="*/ 15231 h 25386"/>
                  <a:gd name="connsiteX3" fmla="*/ 451248 w 901230"/>
                  <a:gd name="connsiteY3" fmla="*/ 3172 h 25386"/>
                  <a:gd name="connsiteX4" fmla="*/ 899325 w 901230"/>
                  <a:gd name="connsiteY4" fmla="*/ 15231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230" h="25386">
                    <a:moveTo>
                      <a:pt x="899325" y="15231"/>
                    </a:moveTo>
                    <a:cubicBezTo>
                      <a:pt x="899325" y="21890"/>
                      <a:pt x="698714" y="27289"/>
                      <a:pt x="451248" y="27289"/>
                    </a:cubicBezTo>
                    <a:cubicBezTo>
                      <a:pt x="203782" y="27289"/>
                      <a:pt x="3172" y="21891"/>
                      <a:pt x="3172" y="15231"/>
                    </a:cubicBezTo>
                    <a:cubicBezTo>
                      <a:pt x="3172" y="8571"/>
                      <a:pt x="203782" y="3172"/>
                      <a:pt x="451248" y="3172"/>
                    </a:cubicBezTo>
                    <a:cubicBezTo>
                      <a:pt x="698714" y="3172"/>
                      <a:pt x="899325" y="8570"/>
                      <a:pt x="899325" y="15231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2">
                <a:extLst>
                  <a:ext uri="{FF2B5EF4-FFF2-40B4-BE49-F238E27FC236}">
                    <a16:creationId xmlns:a16="http://schemas.microsoft.com/office/drawing/2014/main" xmlns="" id="{C0E83C16-7A24-4722-B46B-AC9252C7D738}"/>
                  </a:ext>
                </a:extLst>
              </p:cNvPr>
              <p:cNvSpPr/>
              <p:nvPr/>
            </p:nvSpPr>
            <p:spPr>
              <a:xfrm>
                <a:off x="1815791" y="4919206"/>
                <a:ext cx="710830" cy="25387"/>
              </a:xfrm>
              <a:custGeom>
                <a:avLst/>
                <a:gdLst>
                  <a:gd name="connsiteX0" fmla="*/ 708924 w 710829"/>
                  <a:gd name="connsiteY0" fmla="*/ 15230 h 25386"/>
                  <a:gd name="connsiteX1" fmla="*/ 356048 w 710829"/>
                  <a:gd name="connsiteY1" fmla="*/ 27289 h 25386"/>
                  <a:gd name="connsiteX2" fmla="*/ 3172 w 710829"/>
                  <a:gd name="connsiteY2" fmla="*/ 15230 h 25386"/>
                  <a:gd name="connsiteX3" fmla="*/ 356048 w 710829"/>
                  <a:gd name="connsiteY3" fmla="*/ 3172 h 25386"/>
                  <a:gd name="connsiteX4" fmla="*/ 708924 w 710829"/>
                  <a:gd name="connsiteY4" fmla="*/ 15230 h 2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29" h="25386">
                    <a:moveTo>
                      <a:pt x="708924" y="15230"/>
                    </a:moveTo>
                    <a:cubicBezTo>
                      <a:pt x="708924" y="21890"/>
                      <a:pt x="550936" y="27289"/>
                      <a:pt x="356048" y="27289"/>
                    </a:cubicBezTo>
                    <a:cubicBezTo>
                      <a:pt x="161160" y="27289"/>
                      <a:pt x="3172" y="21891"/>
                      <a:pt x="3172" y="15230"/>
                    </a:cubicBezTo>
                    <a:cubicBezTo>
                      <a:pt x="3172" y="8571"/>
                      <a:pt x="161160" y="3172"/>
                      <a:pt x="356048" y="3172"/>
                    </a:cubicBezTo>
                    <a:cubicBezTo>
                      <a:pt x="550936" y="3172"/>
                      <a:pt x="708924" y="8570"/>
                      <a:pt x="708924" y="1523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3">
                <a:extLst>
                  <a:ext uri="{FF2B5EF4-FFF2-40B4-BE49-F238E27FC236}">
                    <a16:creationId xmlns:a16="http://schemas.microsoft.com/office/drawing/2014/main" xmlns="" id="{755E7098-AD5E-4C94-926D-6CCCB15C650A}"/>
                  </a:ext>
                </a:extLst>
              </p:cNvPr>
              <p:cNvSpPr/>
              <p:nvPr/>
            </p:nvSpPr>
            <p:spPr>
              <a:xfrm>
                <a:off x="821264" y="5141974"/>
                <a:ext cx="679096" cy="50774"/>
              </a:xfrm>
              <a:custGeom>
                <a:avLst/>
                <a:gdLst>
                  <a:gd name="connsiteX0" fmla="*/ 677191 w 679096"/>
                  <a:gd name="connsiteY0" fmla="*/ 26020 h 50773"/>
                  <a:gd name="connsiteX1" fmla="*/ 340181 w 679096"/>
                  <a:gd name="connsiteY1" fmla="*/ 48868 h 50773"/>
                  <a:gd name="connsiteX2" fmla="*/ 3172 w 679096"/>
                  <a:gd name="connsiteY2" fmla="*/ 26020 h 50773"/>
                  <a:gd name="connsiteX3" fmla="*/ 340181 w 679096"/>
                  <a:gd name="connsiteY3" fmla="*/ 3172 h 50773"/>
                  <a:gd name="connsiteX4" fmla="*/ 677191 w 679096"/>
                  <a:gd name="connsiteY4" fmla="*/ 26020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9096" h="50773">
                    <a:moveTo>
                      <a:pt x="677191" y="26020"/>
                    </a:moveTo>
                    <a:cubicBezTo>
                      <a:pt x="677191" y="38638"/>
                      <a:pt x="526306" y="48868"/>
                      <a:pt x="340181" y="48868"/>
                    </a:cubicBezTo>
                    <a:cubicBezTo>
                      <a:pt x="154056" y="48868"/>
                      <a:pt x="3172" y="38638"/>
                      <a:pt x="3172" y="26020"/>
                    </a:cubicBezTo>
                    <a:cubicBezTo>
                      <a:pt x="3172" y="13401"/>
                      <a:pt x="154056" y="3172"/>
                      <a:pt x="340181" y="3172"/>
                    </a:cubicBezTo>
                    <a:cubicBezTo>
                      <a:pt x="526306" y="3172"/>
                      <a:pt x="677191" y="13401"/>
                      <a:pt x="677191" y="26020"/>
                    </a:cubicBezTo>
                    <a:close/>
                  </a:path>
                </a:pathLst>
              </a:custGeom>
              <a:solidFill>
                <a:srgbClr val="71CAF2"/>
              </a:solidFill>
              <a:ln w="6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4">
                <a:extLst>
                  <a:ext uri="{FF2B5EF4-FFF2-40B4-BE49-F238E27FC236}">
                    <a16:creationId xmlns:a16="http://schemas.microsoft.com/office/drawing/2014/main" xmlns="" id="{B2C3D78D-06D6-42BE-9829-B1C85264824A}"/>
                  </a:ext>
                </a:extLst>
              </p:cNvPr>
              <p:cNvSpPr/>
              <p:nvPr/>
            </p:nvSpPr>
            <p:spPr>
              <a:xfrm>
                <a:off x="3008747" y="4979815"/>
                <a:ext cx="260214" cy="114241"/>
              </a:xfrm>
              <a:custGeom>
                <a:avLst/>
                <a:gdLst>
                  <a:gd name="connsiteX0" fmla="*/ 50360 w 260214"/>
                  <a:gd name="connsiteY0" fmla="*/ 4760 h 114240"/>
                  <a:gd name="connsiteX1" fmla="*/ 15453 w 260214"/>
                  <a:gd name="connsiteY1" fmla="*/ 56168 h 114240"/>
                  <a:gd name="connsiteX2" fmla="*/ 15453 w 260214"/>
                  <a:gd name="connsiteY2" fmla="*/ 110115 h 114240"/>
                  <a:gd name="connsiteX3" fmla="*/ 74477 w 260214"/>
                  <a:gd name="connsiteY3" fmla="*/ 110115 h 114240"/>
                  <a:gd name="connsiteX4" fmla="*/ 78920 w 260214"/>
                  <a:gd name="connsiteY4" fmla="*/ 96153 h 114240"/>
                  <a:gd name="connsiteX5" fmla="*/ 96691 w 260214"/>
                  <a:gd name="connsiteY5" fmla="*/ 99326 h 114240"/>
                  <a:gd name="connsiteX6" fmla="*/ 98595 w 260214"/>
                  <a:gd name="connsiteY6" fmla="*/ 106942 h 114240"/>
                  <a:gd name="connsiteX7" fmla="*/ 258532 w 260214"/>
                  <a:gd name="connsiteY7" fmla="*/ 108846 h 114240"/>
                  <a:gd name="connsiteX8" fmla="*/ 120174 w 260214"/>
                  <a:gd name="connsiteY8" fmla="*/ 30147 h 114240"/>
                  <a:gd name="connsiteX9" fmla="*/ 50360 w 260214"/>
                  <a:gd name="connsiteY9" fmla="*/ 4760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214" h="114240">
                    <a:moveTo>
                      <a:pt x="50360" y="4760"/>
                    </a:moveTo>
                    <a:cubicBezTo>
                      <a:pt x="50360" y="4760"/>
                      <a:pt x="23069" y="24435"/>
                      <a:pt x="15453" y="56168"/>
                    </a:cubicBezTo>
                    <a:cubicBezTo>
                      <a:pt x="7837" y="87902"/>
                      <a:pt x="-4222" y="108846"/>
                      <a:pt x="15453" y="110115"/>
                    </a:cubicBezTo>
                    <a:cubicBezTo>
                      <a:pt x="35128" y="111385"/>
                      <a:pt x="74477" y="110115"/>
                      <a:pt x="74477" y="110115"/>
                    </a:cubicBezTo>
                    <a:lnTo>
                      <a:pt x="78920" y="96153"/>
                    </a:lnTo>
                    <a:lnTo>
                      <a:pt x="96691" y="99326"/>
                    </a:lnTo>
                    <a:lnTo>
                      <a:pt x="98595" y="106942"/>
                    </a:lnTo>
                    <a:lnTo>
                      <a:pt x="258532" y="108846"/>
                    </a:lnTo>
                    <a:cubicBezTo>
                      <a:pt x="258532" y="108846"/>
                      <a:pt x="163331" y="27608"/>
                      <a:pt x="120174" y="30147"/>
                    </a:cubicBezTo>
                    <a:cubicBezTo>
                      <a:pt x="77651" y="32051"/>
                      <a:pt x="50360" y="4760"/>
                      <a:pt x="50360" y="4760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15">
                <a:extLst>
                  <a:ext uri="{FF2B5EF4-FFF2-40B4-BE49-F238E27FC236}">
                    <a16:creationId xmlns:a16="http://schemas.microsoft.com/office/drawing/2014/main" xmlns="" id="{2E1D9DFA-8A07-4753-8516-8CF848D64539}"/>
                  </a:ext>
                </a:extLst>
              </p:cNvPr>
              <p:cNvSpPr/>
              <p:nvPr/>
            </p:nvSpPr>
            <p:spPr>
              <a:xfrm>
                <a:off x="2884255" y="3632596"/>
                <a:ext cx="260214" cy="844110"/>
              </a:xfrm>
              <a:custGeom>
                <a:avLst/>
                <a:gdLst>
                  <a:gd name="connsiteX0" fmla="*/ 259897 w 260214"/>
                  <a:gd name="connsiteY0" fmla="*/ 5210 h 844110"/>
                  <a:gd name="connsiteX1" fmla="*/ 245300 w 260214"/>
                  <a:gd name="connsiteY1" fmla="*/ 843608 h 844110"/>
                  <a:gd name="connsiteX2" fmla="*/ 78382 w 260214"/>
                  <a:gd name="connsiteY2" fmla="*/ 843608 h 844110"/>
                  <a:gd name="connsiteX3" fmla="*/ 49821 w 260214"/>
                  <a:gd name="connsiteY3" fmla="*/ 319371 h 844110"/>
                  <a:gd name="connsiteX4" fmla="*/ 4760 w 260214"/>
                  <a:gd name="connsiteY4" fmla="*/ 64234 h 844110"/>
                  <a:gd name="connsiteX5" fmla="*/ 259897 w 260214"/>
                  <a:gd name="connsiteY5" fmla="*/ 5210 h 84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4" h="844110">
                    <a:moveTo>
                      <a:pt x="259897" y="5210"/>
                    </a:moveTo>
                    <a:lnTo>
                      <a:pt x="245300" y="843608"/>
                    </a:lnTo>
                    <a:lnTo>
                      <a:pt x="78382" y="843608"/>
                    </a:lnTo>
                    <a:cubicBezTo>
                      <a:pt x="78382" y="843608"/>
                      <a:pt x="6029" y="584028"/>
                      <a:pt x="49821" y="319371"/>
                    </a:cubicBezTo>
                    <a:cubicBezTo>
                      <a:pt x="49821" y="319371"/>
                      <a:pt x="4760" y="132778"/>
                      <a:pt x="4760" y="64234"/>
                    </a:cubicBezTo>
                    <a:cubicBezTo>
                      <a:pt x="4760" y="-4310"/>
                      <a:pt x="259897" y="5210"/>
                      <a:pt x="259897" y="5210"/>
                    </a:cubicBez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16">
                <a:extLst>
                  <a:ext uri="{FF2B5EF4-FFF2-40B4-BE49-F238E27FC236}">
                    <a16:creationId xmlns:a16="http://schemas.microsoft.com/office/drawing/2014/main" xmlns="" id="{9B218630-E89E-494A-8539-3C4145A77AC0}"/>
                  </a:ext>
                </a:extLst>
              </p:cNvPr>
              <p:cNvSpPr/>
              <p:nvPr/>
            </p:nvSpPr>
            <p:spPr>
              <a:xfrm>
                <a:off x="2526302" y="3680647"/>
                <a:ext cx="247521" cy="812377"/>
              </a:xfrm>
              <a:custGeom>
                <a:avLst/>
                <a:gdLst>
                  <a:gd name="connsiteX0" fmla="*/ 245934 w 247521"/>
                  <a:gd name="connsiteY0" fmla="*/ 35224 h 812376"/>
                  <a:gd name="connsiteX1" fmla="*/ 237049 w 247521"/>
                  <a:gd name="connsiteY1" fmla="*/ 807617 h 812376"/>
                  <a:gd name="connsiteX2" fmla="*/ 79016 w 247521"/>
                  <a:gd name="connsiteY2" fmla="*/ 807617 h 812376"/>
                  <a:gd name="connsiteX3" fmla="*/ 4760 w 247521"/>
                  <a:gd name="connsiteY3" fmla="*/ 4760 h 81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521" h="812376">
                    <a:moveTo>
                      <a:pt x="245934" y="35224"/>
                    </a:moveTo>
                    <a:lnTo>
                      <a:pt x="237049" y="807617"/>
                    </a:lnTo>
                    <a:lnTo>
                      <a:pt x="79016" y="807617"/>
                    </a:lnTo>
                    <a:lnTo>
                      <a:pt x="4760" y="4760"/>
                    </a:lnTo>
                    <a:close/>
                  </a:path>
                </a:pathLst>
              </a:custGeom>
              <a:solidFill>
                <a:srgbClr val="FEC3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17">
                <a:extLst>
                  <a:ext uri="{FF2B5EF4-FFF2-40B4-BE49-F238E27FC236}">
                    <a16:creationId xmlns:a16="http://schemas.microsoft.com/office/drawing/2014/main" xmlns="" id="{DB6AAF0C-AF7C-48B1-939B-87D93622E3E7}"/>
                  </a:ext>
                </a:extLst>
              </p:cNvPr>
              <p:cNvSpPr/>
              <p:nvPr/>
            </p:nvSpPr>
            <p:spPr>
              <a:xfrm>
                <a:off x="2373857" y="2202330"/>
                <a:ext cx="222134" cy="806030"/>
              </a:xfrm>
              <a:custGeom>
                <a:avLst/>
                <a:gdLst>
                  <a:gd name="connsiteX0" fmla="*/ 221941 w 222134"/>
                  <a:gd name="connsiteY0" fmla="*/ 67129 h 806030"/>
                  <a:gd name="connsiteX1" fmla="*/ 141973 w 222134"/>
                  <a:gd name="connsiteY1" fmla="*/ 317823 h 806030"/>
                  <a:gd name="connsiteX2" fmla="*/ 81044 w 222134"/>
                  <a:gd name="connsiteY2" fmla="*/ 701798 h 806030"/>
                  <a:gd name="connsiteX3" fmla="*/ 6153 w 222134"/>
                  <a:gd name="connsiteY3" fmla="*/ 802711 h 806030"/>
                  <a:gd name="connsiteX4" fmla="*/ 8692 w 222134"/>
                  <a:gd name="connsiteY4" fmla="*/ 460624 h 806030"/>
                  <a:gd name="connsiteX5" fmla="*/ 88660 w 222134"/>
                  <a:gd name="connsiteY5" fmla="*/ 22702 h 806030"/>
                  <a:gd name="connsiteX6" fmla="*/ 221941 w 222134"/>
                  <a:gd name="connsiteY6" fmla="*/ 67129 h 806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134" h="806030">
                    <a:moveTo>
                      <a:pt x="221941" y="67129"/>
                    </a:moveTo>
                    <a:cubicBezTo>
                      <a:pt x="221941" y="67129"/>
                      <a:pt x="151493" y="266415"/>
                      <a:pt x="141973" y="317823"/>
                    </a:cubicBezTo>
                    <a:cubicBezTo>
                      <a:pt x="132452" y="369231"/>
                      <a:pt x="74063" y="598982"/>
                      <a:pt x="81044" y="701798"/>
                    </a:cubicBezTo>
                    <a:cubicBezTo>
                      <a:pt x="88026" y="804615"/>
                      <a:pt x="6153" y="802711"/>
                      <a:pt x="6153" y="802711"/>
                    </a:cubicBezTo>
                    <a:cubicBezTo>
                      <a:pt x="6153" y="802711"/>
                      <a:pt x="1711" y="542496"/>
                      <a:pt x="8692" y="460624"/>
                    </a:cubicBezTo>
                    <a:cubicBezTo>
                      <a:pt x="15673" y="378751"/>
                      <a:pt x="60100" y="81091"/>
                      <a:pt x="88660" y="22702"/>
                    </a:cubicBezTo>
                    <a:cubicBezTo>
                      <a:pt x="116586" y="-35688"/>
                      <a:pt x="221941" y="67129"/>
                      <a:pt x="221941" y="67129"/>
                    </a:cubicBez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18">
                <a:extLst>
                  <a:ext uri="{FF2B5EF4-FFF2-40B4-BE49-F238E27FC236}">
                    <a16:creationId xmlns:a16="http://schemas.microsoft.com/office/drawing/2014/main" xmlns="" id="{54D8A2EF-8762-416B-8A4E-DB716DA3ACEE}"/>
                  </a:ext>
                </a:extLst>
              </p:cNvPr>
              <p:cNvSpPr/>
              <p:nvPr/>
            </p:nvSpPr>
            <p:spPr>
              <a:xfrm>
                <a:off x="2423179" y="2192981"/>
                <a:ext cx="196748" cy="88854"/>
              </a:xfrm>
              <a:custGeom>
                <a:avLst/>
                <a:gdLst>
                  <a:gd name="connsiteX0" fmla="*/ 194833 w 196747"/>
                  <a:gd name="connsiteY0" fmla="*/ 35224 h 88853"/>
                  <a:gd name="connsiteX1" fmla="*/ 187217 w 196747"/>
                  <a:gd name="connsiteY1" fmla="*/ 77747 h 88853"/>
                  <a:gd name="connsiteX2" fmla="*/ 51397 w 196747"/>
                  <a:gd name="connsiteY2" fmla="*/ 72035 h 88853"/>
                  <a:gd name="connsiteX3" fmla="*/ 6336 w 196747"/>
                  <a:gd name="connsiteY3" fmla="*/ 41571 h 88853"/>
                  <a:gd name="connsiteX4" fmla="*/ 10779 w 196747"/>
                  <a:gd name="connsiteY4" fmla="*/ 4760 h 88853"/>
                  <a:gd name="connsiteX5" fmla="*/ 194833 w 196747"/>
                  <a:gd name="connsiteY5" fmla="*/ 35224 h 88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747" h="88853">
                    <a:moveTo>
                      <a:pt x="194833" y="35224"/>
                    </a:moveTo>
                    <a:lnTo>
                      <a:pt x="187217" y="77747"/>
                    </a:lnTo>
                    <a:cubicBezTo>
                      <a:pt x="187217" y="77747"/>
                      <a:pt x="111056" y="101230"/>
                      <a:pt x="51397" y="72035"/>
                    </a:cubicBezTo>
                    <a:cubicBezTo>
                      <a:pt x="-8261" y="42840"/>
                      <a:pt x="6336" y="41571"/>
                      <a:pt x="6336" y="41571"/>
                    </a:cubicBezTo>
                    <a:lnTo>
                      <a:pt x="10779" y="4760"/>
                    </a:lnTo>
                    <a:lnTo>
                      <a:pt x="194833" y="35224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1">
                <a:extLst>
                  <a:ext uri="{FF2B5EF4-FFF2-40B4-BE49-F238E27FC236}">
                    <a16:creationId xmlns:a16="http://schemas.microsoft.com/office/drawing/2014/main" xmlns="" id="{981AEA38-1D41-424E-9E1B-6441B68D22B5}"/>
                  </a:ext>
                </a:extLst>
              </p:cNvPr>
              <p:cNvSpPr/>
              <p:nvPr/>
            </p:nvSpPr>
            <p:spPr>
              <a:xfrm>
                <a:off x="2916623" y="2196789"/>
                <a:ext cx="145974" cy="495042"/>
              </a:xfrm>
              <a:custGeom>
                <a:avLst/>
                <a:gdLst>
                  <a:gd name="connsiteX0" fmla="*/ 136137 w 145973"/>
                  <a:gd name="connsiteY0" fmla="*/ 4760 h 495042"/>
                  <a:gd name="connsiteX1" fmla="*/ 138675 w 145973"/>
                  <a:gd name="connsiteY1" fmla="*/ 342404 h 495042"/>
                  <a:gd name="connsiteX2" fmla="*/ 131694 w 145973"/>
                  <a:gd name="connsiteY2" fmla="*/ 494725 h 495042"/>
                  <a:gd name="connsiteX3" fmla="*/ 40302 w 145973"/>
                  <a:gd name="connsiteY3" fmla="*/ 339865 h 495042"/>
                  <a:gd name="connsiteX4" fmla="*/ 4760 w 145973"/>
                  <a:gd name="connsiteY4" fmla="*/ 37763 h 495042"/>
                  <a:gd name="connsiteX5" fmla="*/ 136137 w 145973"/>
                  <a:gd name="connsiteY5" fmla="*/ 4760 h 49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973" h="495042">
                    <a:moveTo>
                      <a:pt x="136137" y="4760"/>
                    </a:moveTo>
                    <a:cubicBezTo>
                      <a:pt x="136137" y="4760"/>
                      <a:pt x="145657" y="285919"/>
                      <a:pt x="138675" y="342404"/>
                    </a:cubicBezTo>
                    <a:cubicBezTo>
                      <a:pt x="131694" y="398890"/>
                      <a:pt x="131694" y="494725"/>
                      <a:pt x="131694" y="494725"/>
                    </a:cubicBezTo>
                    <a:lnTo>
                      <a:pt x="40302" y="339865"/>
                    </a:lnTo>
                    <a:lnTo>
                      <a:pt x="4760" y="37763"/>
                    </a:lnTo>
                    <a:lnTo>
                      <a:pt x="136137" y="4760"/>
                    </a:lnTo>
                    <a:close/>
                  </a:path>
                </a:pathLst>
              </a:custGeom>
              <a:solidFill>
                <a:srgbClr val="FFB3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2">
                <a:extLst>
                  <a:ext uri="{FF2B5EF4-FFF2-40B4-BE49-F238E27FC236}">
                    <a16:creationId xmlns:a16="http://schemas.microsoft.com/office/drawing/2014/main" xmlns="" id="{CC90B081-D773-440E-A082-1882D023A7CF}"/>
                  </a:ext>
                </a:extLst>
              </p:cNvPr>
              <p:cNvSpPr/>
              <p:nvPr/>
            </p:nvSpPr>
            <p:spPr>
              <a:xfrm>
                <a:off x="2962221" y="2166960"/>
                <a:ext cx="133281" cy="69814"/>
              </a:xfrm>
              <a:custGeom>
                <a:avLst/>
                <a:gdLst>
                  <a:gd name="connsiteX0" fmla="*/ 124177 w 133280"/>
                  <a:gd name="connsiteY0" fmla="*/ 36493 h 69813"/>
                  <a:gd name="connsiteX1" fmla="*/ 26438 w 133280"/>
                  <a:gd name="connsiteY1" fmla="*/ 64419 h 69813"/>
                  <a:gd name="connsiteX2" fmla="*/ 27707 w 133280"/>
                  <a:gd name="connsiteY2" fmla="*/ 20627 h 69813"/>
                  <a:gd name="connsiteX3" fmla="*/ 128619 w 133280"/>
                  <a:gd name="connsiteY3" fmla="*/ 4760 h 69813"/>
                  <a:gd name="connsiteX4" fmla="*/ 124177 w 133280"/>
                  <a:gd name="connsiteY4" fmla="*/ 36493 h 69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280" h="69813">
                    <a:moveTo>
                      <a:pt x="124177" y="36493"/>
                    </a:moveTo>
                    <a:cubicBezTo>
                      <a:pt x="124177" y="36493"/>
                      <a:pt x="75942" y="83459"/>
                      <a:pt x="26438" y="64419"/>
                    </a:cubicBezTo>
                    <a:cubicBezTo>
                      <a:pt x="-23067" y="45379"/>
                      <a:pt x="27707" y="20627"/>
                      <a:pt x="27707" y="20627"/>
                    </a:cubicBezTo>
                    <a:lnTo>
                      <a:pt x="128619" y="4760"/>
                    </a:lnTo>
                    <a:lnTo>
                      <a:pt x="124177" y="36493"/>
                    </a:ln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3">
                <a:extLst>
                  <a:ext uri="{FF2B5EF4-FFF2-40B4-BE49-F238E27FC236}">
                    <a16:creationId xmlns:a16="http://schemas.microsoft.com/office/drawing/2014/main" xmlns="" id="{66B8EB93-3B65-40E1-A854-2A674F94A522}"/>
                  </a:ext>
                </a:extLst>
              </p:cNvPr>
              <p:cNvSpPr/>
              <p:nvPr/>
            </p:nvSpPr>
            <p:spPr>
              <a:xfrm>
                <a:off x="2856330" y="1868030"/>
                <a:ext cx="234828" cy="342722"/>
              </a:xfrm>
              <a:custGeom>
                <a:avLst/>
                <a:gdLst>
                  <a:gd name="connsiteX0" fmla="*/ 233876 w 234827"/>
                  <a:gd name="connsiteY0" fmla="*/ 303055 h 342721"/>
                  <a:gd name="connsiteX1" fmla="*/ 165332 w 234827"/>
                  <a:gd name="connsiteY1" fmla="*/ 342404 h 342721"/>
                  <a:gd name="connsiteX2" fmla="*/ 124078 w 234827"/>
                  <a:gd name="connsiteY2" fmla="*/ 333519 h 342721"/>
                  <a:gd name="connsiteX3" fmla="*/ 4760 w 234827"/>
                  <a:gd name="connsiteY3" fmla="*/ 4760 h 342721"/>
                  <a:gd name="connsiteX4" fmla="*/ 233876 w 234827"/>
                  <a:gd name="connsiteY4" fmla="*/ 303055 h 34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827" h="342721">
                    <a:moveTo>
                      <a:pt x="233876" y="303055"/>
                    </a:moveTo>
                    <a:cubicBezTo>
                      <a:pt x="233876" y="303055"/>
                      <a:pt x="185641" y="342404"/>
                      <a:pt x="165332" y="342404"/>
                    </a:cubicBezTo>
                    <a:cubicBezTo>
                      <a:pt x="145022" y="342404"/>
                      <a:pt x="124078" y="333519"/>
                      <a:pt x="124078" y="333519"/>
                    </a:cubicBezTo>
                    <a:lnTo>
                      <a:pt x="4760" y="4760"/>
                    </a:lnTo>
                    <a:cubicBezTo>
                      <a:pt x="4760" y="5395"/>
                      <a:pt x="190084" y="174852"/>
                      <a:pt x="233876" y="303055"/>
                    </a:cubicBezTo>
                    <a:close/>
                  </a:path>
                </a:pathLst>
              </a:custGeom>
              <a:solidFill>
                <a:srgbClr val="F4EE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4">
                <a:extLst>
                  <a:ext uri="{FF2B5EF4-FFF2-40B4-BE49-F238E27FC236}">
                    <a16:creationId xmlns:a16="http://schemas.microsoft.com/office/drawing/2014/main" xmlns="" id="{6D5D2B16-6F53-413A-85C0-70EA87BF7BDB}"/>
                  </a:ext>
                </a:extLst>
              </p:cNvPr>
              <p:cNvSpPr/>
              <p:nvPr/>
            </p:nvSpPr>
            <p:spPr>
              <a:xfrm>
                <a:off x="2680633" y="1805198"/>
                <a:ext cx="215788" cy="165014"/>
              </a:xfrm>
              <a:custGeom>
                <a:avLst/>
                <a:gdLst>
                  <a:gd name="connsiteX0" fmla="*/ 45272 w 215787"/>
                  <a:gd name="connsiteY0" fmla="*/ 4760 h 165014"/>
                  <a:gd name="connsiteX1" fmla="*/ 9731 w 215787"/>
                  <a:gd name="connsiteY1" fmla="*/ 87902 h 165014"/>
                  <a:gd name="connsiteX2" fmla="*/ 35752 w 215787"/>
                  <a:gd name="connsiteY2" fmla="*/ 127251 h 165014"/>
                  <a:gd name="connsiteX3" fmla="*/ 164590 w 215787"/>
                  <a:gd name="connsiteY3" fmla="*/ 153273 h 165014"/>
                  <a:gd name="connsiteX4" fmla="*/ 217268 w 215787"/>
                  <a:gd name="connsiteY4" fmla="*/ 115827 h 165014"/>
                  <a:gd name="connsiteX5" fmla="*/ 181091 w 215787"/>
                  <a:gd name="connsiteY5" fmla="*/ 68227 h 165014"/>
                  <a:gd name="connsiteX6" fmla="*/ 45272 w 215787"/>
                  <a:gd name="connsiteY6" fmla="*/ 4760 h 16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787" h="165014">
                    <a:moveTo>
                      <a:pt x="45272" y="4760"/>
                    </a:moveTo>
                    <a:cubicBezTo>
                      <a:pt x="45272" y="4760"/>
                      <a:pt x="17981" y="80286"/>
                      <a:pt x="9731" y="87902"/>
                    </a:cubicBezTo>
                    <a:cubicBezTo>
                      <a:pt x="1480" y="95518"/>
                      <a:pt x="-424" y="99326"/>
                      <a:pt x="35752" y="127251"/>
                    </a:cubicBezTo>
                    <a:cubicBezTo>
                      <a:pt x="71928" y="155177"/>
                      <a:pt x="118259" y="174217"/>
                      <a:pt x="164590" y="153273"/>
                    </a:cubicBezTo>
                    <a:cubicBezTo>
                      <a:pt x="210921" y="132329"/>
                      <a:pt x="217268" y="115827"/>
                      <a:pt x="217268" y="115827"/>
                    </a:cubicBezTo>
                    <a:cubicBezTo>
                      <a:pt x="217268" y="115827"/>
                      <a:pt x="187438" y="79651"/>
                      <a:pt x="181091" y="68227"/>
                    </a:cubicBezTo>
                    <a:cubicBezTo>
                      <a:pt x="174745" y="56803"/>
                      <a:pt x="45272" y="4760"/>
                      <a:pt x="45272" y="4760"/>
                    </a:cubicBez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5">
                <a:extLst>
                  <a:ext uri="{FF2B5EF4-FFF2-40B4-BE49-F238E27FC236}">
                    <a16:creationId xmlns:a16="http://schemas.microsoft.com/office/drawing/2014/main" xmlns="" id="{0E86B0A2-E466-46B3-88A6-A52856AB4130}"/>
                  </a:ext>
                </a:extLst>
              </p:cNvPr>
              <p:cNvSpPr/>
              <p:nvPr/>
            </p:nvSpPr>
            <p:spPr>
              <a:xfrm>
                <a:off x="2721145" y="1780446"/>
                <a:ext cx="145974" cy="95200"/>
              </a:xfrm>
              <a:custGeom>
                <a:avLst/>
                <a:gdLst>
                  <a:gd name="connsiteX0" fmla="*/ 10472 w 145973"/>
                  <a:gd name="connsiteY0" fmla="*/ 4760 h 95200"/>
                  <a:gd name="connsiteX1" fmla="*/ 4760 w 145973"/>
                  <a:gd name="connsiteY1" fmla="*/ 28877 h 95200"/>
                  <a:gd name="connsiteX2" fmla="*/ 140579 w 145973"/>
                  <a:gd name="connsiteY2" fmla="*/ 92344 h 95200"/>
                  <a:gd name="connsiteX3" fmla="*/ 143118 w 145973"/>
                  <a:gd name="connsiteY3" fmla="*/ 46648 h 95200"/>
                  <a:gd name="connsiteX4" fmla="*/ 10472 w 145973"/>
                  <a:gd name="connsiteY4" fmla="*/ 4760 h 9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73" h="95200">
                    <a:moveTo>
                      <a:pt x="10472" y="4760"/>
                    </a:moveTo>
                    <a:lnTo>
                      <a:pt x="4760" y="28877"/>
                    </a:lnTo>
                    <a:cubicBezTo>
                      <a:pt x="4760" y="28877"/>
                      <a:pt x="101864" y="108211"/>
                      <a:pt x="140579" y="92344"/>
                    </a:cubicBezTo>
                    <a:lnTo>
                      <a:pt x="143118" y="46648"/>
                    </a:lnTo>
                    <a:lnTo>
                      <a:pt x="10472" y="4760"/>
                    </a:ln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6">
                <a:extLst>
                  <a:ext uri="{FF2B5EF4-FFF2-40B4-BE49-F238E27FC236}">
                    <a16:creationId xmlns:a16="http://schemas.microsoft.com/office/drawing/2014/main" xmlns="" id="{EFB8343E-E6EC-484B-B2EB-5AC450832B5B}"/>
                  </a:ext>
                </a:extLst>
              </p:cNvPr>
              <p:cNvSpPr/>
              <p:nvPr/>
            </p:nvSpPr>
            <p:spPr>
              <a:xfrm>
                <a:off x="2635465" y="1440898"/>
                <a:ext cx="317335" cy="399842"/>
              </a:xfrm>
              <a:custGeom>
                <a:avLst/>
                <a:gdLst>
                  <a:gd name="connsiteX0" fmla="*/ 317652 w 317334"/>
                  <a:gd name="connsiteY0" fmla="*/ 155811 h 399841"/>
                  <a:gd name="connsiteX1" fmla="*/ 305593 w 317334"/>
                  <a:gd name="connsiteY1" fmla="*/ 205950 h 399841"/>
                  <a:gd name="connsiteX2" fmla="*/ 295439 w 317334"/>
                  <a:gd name="connsiteY2" fmla="*/ 242126 h 399841"/>
                  <a:gd name="connsiteX3" fmla="*/ 273225 w 317334"/>
                  <a:gd name="connsiteY3" fmla="*/ 319556 h 399841"/>
                  <a:gd name="connsiteX4" fmla="*/ 218009 w 317334"/>
                  <a:gd name="connsiteY4" fmla="*/ 395082 h 399841"/>
                  <a:gd name="connsiteX5" fmla="*/ 94248 w 317334"/>
                  <a:gd name="connsiteY5" fmla="*/ 353828 h 399841"/>
                  <a:gd name="connsiteX6" fmla="*/ 30782 w 317334"/>
                  <a:gd name="connsiteY6" fmla="*/ 331615 h 399841"/>
                  <a:gd name="connsiteX7" fmla="*/ 4760 w 317334"/>
                  <a:gd name="connsiteY7" fmla="*/ 157715 h 399841"/>
                  <a:gd name="connsiteX8" fmla="*/ 72035 w 317334"/>
                  <a:gd name="connsiteY8" fmla="*/ 28877 h 399841"/>
                  <a:gd name="connsiteX9" fmla="*/ 130424 w 317334"/>
                  <a:gd name="connsiteY9" fmla="*/ 4760 h 399841"/>
                  <a:gd name="connsiteX10" fmla="*/ 317652 w 317334"/>
                  <a:gd name="connsiteY10" fmla="*/ 155811 h 39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334" h="399841">
                    <a:moveTo>
                      <a:pt x="317652" y="155811"/>
                    </a:moveTo>
                    <a:lnTo>
                      <a:pt x="305593" y="205950"/>
                    </a:lnTo>
                    <a:cubicBezTo>
                      <a:pt x="305593" y="205950"/>
                      <a:pt x="298612" y="207854"/>
                      <a:pt x="295439" y="242126"/>
                    </a:cubicBezTo>
                    <a:cubicBezTo>
                      <a:pt x="292265" y="276398"/>
                      <a:pt x="295439" y="269417"/>
                      <a:pt x="273225" y="319556"/>
                    </a:cubicBezTo>
                    <a:cubicBezTo>
                      <a:pt x="251012" y="369695"/>
                      <a:pt x="237049" y="391908"/>
                      <a:pt x="218009" y="395082"/>
                    </a:cubicBezTo>
                    <a:cubicBezTo>
                      <a:pt x="198969" y="398255"/>
                      <a:pt x="157715" y="407140"/>
                      <a:pt x="94248" y="353828"/>
                    </a:cubicBezTo>
                    <a:cubicBezTo>
                      <a:pt x="30782" y="300516"/>
                      <a:pt x="30782" y="331615"/>
                      <a:pt x="30782" y="331615"/>
                    </a:cubicBezTo>
                    <a:lnTo>
                      <a:pt x="4760" y="157715"/>
                    </a:lnTo>
                    <a:lnTo>
                      <a:pt x="72035" y="28877"/>
                    </a:lnTo>
                    <a:lnTo>
                      <a:pt x="130424" y="4760"/>
                    </a:lnTo>
                    <a:lnTo>
                      <a:pt x="317652" y="155811"/>
                    </a:lnTo>
                    <a:close/>
                  </a:path>
                </a:pathLst>
              </a:custGeom>
              <a:solidFill>
                <a:srgbClr val="FF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27">
                <a:extLst>
                  <a:ext uri="{FF2B5EF4-FFF2-40B4-BE49-F238E27FC236}">
                    <a16:creationId xmlns:a16="http://schemas.microsoft.com/office/drawing/2014/main" xmlns="" id="{D788AC91-87E7-4B16-8AA0-A9DECD7CE28E}"/>
                  </a:ext>
                </a:extLst>
              </p:cNvPr>
              <p:cNvSpPr/>
              <p:nvPr/>
            </p:nvSpPr>
            <p:spPr>
              <a:xfrm>
                <a:off x="2542168" y="1380948"/>
                <a:ext cx="437922" cy="444269"/>
              </a:xfrm>
              <a:custGeom>
                <a:avLst/>
                <a:gdLst>
                  <a:gd name="connsiteX0" fmla="*/ 207854 w 437921"/>
                  <a:gd name="connsiteY0" fmla="*/ 86923 h 444268"/>
                  <a:gd name="connsiteX1" fmla="*/ 302420 w 437921"/>
                  <a:gd name="connsiteY1" fmla="*/ 181489 h 444268"/>
                  <a:gd name="connsiteX2" fmla="*/ 398890 w 437921"/>
                  <a:gd name="connsiteY2" fmla="*/ 265900 h 444268"/>
                  <a:gd name="connsiteX3" fmla="*/ 435066 w 437921"/>
                  <a:gd name="connsiteY3" fmla="*/ 183393 h 444268"/>
                  <a:gd name="connsiteX4" fmla="*/ 299247 w 437921"/>
                  <a:gd name="connsiteY4" fmla="*/ 18379 h 444268"/>
                  <a:gd name="connsiteX5" fmla="*/ 142483 w 437921"/>
                  <a:gd name="connsiteY5" fmla="*/ 33611 h 444268"/>
                  <a:gd name="connsiteX6" fmla="*/ 58072 w 437921"/>
                  <a:gd name="connsiteY6" fmla="*/ 193548 h 444268"/>
                  <a:gd name="connsiteX7" fmla="*/ 59976 w 437921"/>
                  <a:gd name="connsiteY7" fmla="*/ 382679 h 444268"/>
                  <a:gd name="connsiteX8" fmla="*/ 4760 w 437921"/>
                  <a:gd name="connsiteY8" fmla="*/ 382679 h 444268"/>
                  <a:gd name="connsiteX9" fmla="*/ 63150 w 437921"/>
                  <a:gd name="connsiteY9" fmla="*/ 437895 h 444268"/>
                  <a:gd name="connsiteX10" fmla="*/ 155811 w 437921"/>
                  <a:gd name="connsiteY10" fmla="*/ 382679 h 444268"/>
                  <a:gd name="connsiteX11" fmla="*/ 128521 w 437921"/>
                  <a:gd name="connsiteY11" fmla="*/ 293191 h 444268"/>
                  <a:gd name="connsiteX12" fmla="*/ 190718 w 437921"/>
                  <a:gd name="connsiteY12" fmla="*/ 203702 h 444268"/>
                  <a:gd name="connsiteX13" fmla="*/ 207854 w 437921"/>
                  <a:gd name="connsiteY13" fmla="*/ 86923 h 44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7921" h="444268">
                    <a:moveTo>
                      <a:pt x="207854" y="86923"/>
                    </a:moveTo>
                    <a:cubicBezTo>
                      <a:pt x="207854" y="86923"/>
                      <a:pt x="244030" y="155468"/>
                      <a:pt x="302420" y="181489"/>
                    </a:cubicBezTo>
                    <a:cubicBezTo>
                      <a:pt x="360810" y="207511"/>
                      <a:pt x="417930" y="219569"/>
                      <a:pt x="398890" y="265900"/>
                    </a:cubicBezTo>
                    <a:cubicBezTo>
                      <a:pt x="398890" y="265900"/>
                      <a:pt x="442047" y="276055"/>
                      <a:pt x="435066" y="183393"/>
                    </a:cubicBezTo>
                    <a:cubicBezTo>
                      <a:pt x="428085" y="90731"/>
                      <a:pt x="345578" y="28534"/>
                      <a:pt x="299247" y="18379"/>
                    </a:cubicBezTo>
                    <a:cubicBezTo>
                      <a:pt x="252916" y="8224"/>
                      <a:pt x="185641" y="-12720"/>
                      <a:pt x="142483" y="33611"/>
                    </a:cubicBezTo>
                    <a:cubicBezTo>
                      <a:pt x="99326" y="79942"/>
                      <a:pt x="54899" y="104059"/>
                      <a:pt x="58072" y="193548"/>
                    </a:cubicBezTo>
                    <a:cubicBezTo>
                      <a:pt x="61246" y="283036"/>
                      <a:pt x="89171" y="379506"/>
                      <a:pt x="59976" y="382679"/>
                    </a:cubicBezTo>
                    <a:cubicBezTo>
                      <a:pt x="30782" y="385853"/>
                      <a:pt x="4760" y="382679"/>
                      <a:pt x="4760" y="382679"/>
                    </a:cubicBezTo>
                    <a:cubicBezTo>
                      <a:pt x="4760" y="382679"/>
                      <a:pt x="13646" y="430914"/>
                      <a:pt x="63150" y="437895"/>
                    </a:cubicBezTo>
                    <a:cubicBezTo>
                      <a:pt x="113289" y="444877"/>
                      <a:pt x="157715" y="444877"/>
                      <a:pt x="155811" y="382679"/>
                    </a:cubicBezTo>
                    <a:cubicBezTo>
                      <a:pt x="153907" y="320482"/>
                      <a:pt x="121539" y="317308"/>
                      <a:pt x="128521" y="293191"/>
                    </a:cubicBezTo>
                    <a:cubicBezTo>
                      <a:pt x="135502" y="269074"/>
                      <a:pt x="186910" y="243052"/>
                      <a:pt x="190718" y="203702"/>
                    </a:cubicBezTo>
                    <a:cubicBezTo>
                      <a:pt x="193892" y="164353"/>
                      <a:pt x="180564" y="90097"/>
                      <a:pt x="207854" y="86923"/>
                    </a:cubicBezTo>
                    <a:close/>
                  </a:path>
                </a:pathLst>
              </a:custGeom>
              <a:solidFill>
                <a:srgbClr val="003E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28">
                <a:extLst>
                  <a:ext uri="{FF2B5EF4-FFF2-40B4-BE49-F238E27FC236}">
                    <a16:creationId xmlns:a16="http://schemas.microsoft.com/office/drawing/2014/main" xmlns="" id="{C48E0A97-1BFD-4478-86E0-D33E676766F6}"/>
                  </a:ext>
                </a:extLst>
              </p:cNvPr>
              <p:cNvSpPr/>
              <p:nvPr/>
            </p:nvSpPr>
            <p:spPr>
              <a:xfrm>
                <a:off x="2410080" y="1887493"/>
                <a:ext cx="602936" cy="545816"/>
              </a:xfrm>
              <a:custGeom>
                <a:avLst/>
                <a:gdLst>
                  <a:gd name="connsiteX0" fmla="*/ 541768 w 602935"/>
                  <a:gd name="connsiteY0" fmla="*/ 538095 h 545815"/>
                  <a:gd name="connsiteX1" fmla="*/ 225702 w 602935"/>
                  <a:gd name="connsiteY1" fmla="*/ 541268 h 545815"/>
                  <a:gd name="connsiteX2" fmla="*/ 207932 w 602935"/>
                  <a:gd name="connsiteY2" fmla="*/ 340713 h 545815"/>
                  <a:gd name="connsiteX3" fmla="*/ 114635 w 602935"/>
                  <a:gd name="connsiteY3" fmla="*/ 355310 h 545815"/>
                  <a:gd name="connsiteX4" fmla="*/ 4838 w 602935"/>
                  <a:gd name="connsiteY4" fmla="*/ 302633 h 545815"/>
                  <a:gd name="connsiteX5" fmla="*/ 213644 w 602935"/>
                  <a:gd name="connsiteY5" fmla="*/ 67170 h 545815"/>
                  <a:gd name="connsiteX6" fmla="*/ 279649 w 602935"/>
                  <a:gd name="connsiteY6" fmla="*/ 4973 h 545815"/>
                  <a:gd name="connsiteX7" fmla="*/ 487186 w 602935"/>
                  <a:gd name="connsiteY7" fmla="*/ 32898 h 545815"/>
                  <a:gd name="connsiteX8" fmla="*/ 599523 w 602935"/>
                  <a:gd name="connsiteY8" fmla="*/ 241070 h 545815"/>
                  <a:gd name="connsiteX9" fmla="*/ 567155 w 602935"/>
                  <a:gd name="connsiteY9" fmla="*/ 376889 h 545815"/>
                  <a:gd name="connsiteX10" fmla="*/ 541768 w 602935"/>
                  <a:gd name="connsiteY10" fmla="*/ 538095 h 5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2935" h="545815">
                    <a:moveTo>
                      <a:pt x="541768" y="538095"/>
                    </a:moveTo>
                    <a:lnTo>
                      <a:pt x="225702" y="541268"/>
                    </a:lnTo>
                    <a:lnTo>
                      <a:pt x="207932" y="340713"/>
                    </a:lnTo>
                    <a:cubicBezTo>
                      <a:pt x="207932" y="340713"/>
                      <a:pt x="166678" y="358484"/>
                      <a:pt x="114635" y="355310"/>
                    </a:cubicBezTo>
                    <a:cubicBezTo>
                      <a:pt x="62593" y="352137"/>
                      <a:pt x="2299" y="324846"/>
                      <a:pt x="4838" y="302633"/>
                    </a:cubicBezTo>
                    <a:cubicBezTo>
                      <a:pt x="7376" y="280419"/>
                      <a:pt x="75286" y="108424"/>
                      <a:pt x="213644" y="67170"/>
                    </a:cubicBezTo>
                    <a:cubicBezTo>
                      <a:pt x="213644" y="67170"/>
                      <a:pt x="240935" y="530"/>
                      <a:pt x="279649" y="4973"/>
                    </a:cubicBezTo>
                    <a:cubicBezTo>
                      <a:pt x="318999" y="10050"/>
                      <a:pt x="487186" y="32898"/>
                      <a:pt x="487186" y="32898"/>
                    </a:cubicBezTo>
                    <a:cubicBezTo>
                      <a:pt x="487186" y="32898"/>
                      <a:pt x="602696" y="186488"/>
                      <a:pt x="599523" y="241070"/>
                    </a:cubicBezTo>
                    <a:cubicBezTo>
                      <a:pt x="596350" y="295017"/>
                      <a:pt x="603965" y="308345"/>
                      <a:pt x="567155" y="376889"/>
                    </a:cubicBezTo>
                    <a:cubicBezTo>
                      <a:pt x="530344" y="445433"/>
                      <a:pt x="541768" y="538095"/>
                      <a:pt x="541768" y="5380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29">
                <a:extLst>
                  <a:ext uri="{FF2B5EF4-FFF2-40B4-BE49-F238E27FC236}">
                    <a16:creationId xmlns:a16="http://schemas.microsoft.com/office/drawing/2014/main" xmlns="" id="{ADE46DC3-7588-445E-AE89-E98E26A689E3}"/>
                  </a:ext>
                </a:extLst>
              </p:cNvPr>
              <p:cNvSpPr/>
              <p:nvPr/>
            </p:nvSpPr>
            <p:spPr>
              <a:xfrm>
                <a:off x="2059109" y="2363707"/>
                <a:ext cx="1389926" cy="1408966"/>
              </a:xfrm>
              <a:custGeom>
                <a:avLst/>
                <a:gdLst>
                  <a:gd name="connsiteX0" fmla="*/ 908606 w 1389926"/>
                  <a:gd name="connsiteY0" fmla="*/ 4760 h 1408966"/>
                  <a:gd name="connsiteX1" fmla="*/ 1036174 w 1389926"/>
                  <a:gd name="connsiteY1" fmla="*/ 391908 h 1408966"/>
                  <a:gd name="connsiteX2" fmla="*/ 1340181 w 1389926"/>
                  <a:gd name="connsiteY2" fmla="*/ 1034194 h 1408966"/>
                  <a:gd name="connsiteX3" fmla="*/ 1320506 w 1389926"/>
                  <a:gd name="connsiteY3" fmla="*/ 1309006 h 1408966"/>
                  <a:gd name="connsiteX4" fmla="*/ 1055849 w 1389926"/>
                  <a:gd name="connsiteY4" fmla="*/ 1328681 h 1408966"/>
                  <a:gd name="connsiteX5" fmla="*/ 742322 w 1389926"/>
                  <a:gd name="connsiteY5" fmla="*/ 1397225 h 1408966"/>
                  <a:gd name="connsiteX6" fmla="*/ 159061 w 1389926"/>
                  <a:gd name="connsiteY6" fmla="*/ 1357875 h 1408966"/>
                  <a:gd name="connsiteX7" fmla="*/ 61322 w 1389926"/>
                  <a:gd name="connsiteY7" fmla="*/ 1014519 h 1408966"/>
                  <a:gd name="connsiteX8" fmla="*/ 433873 w 1389926"/>
                  <a:gd name="connsiteY8" fmla="*/ 372234 h 1408966"/>
                  <a:gd name="connsiteX9" fmla="*/ 577308 w 1389926"/>
                  <a:gd name="connsiteY9" fmla="*/ 65054 h 1408966"/>
                  <a:gd name="connsiteX10" fmla="*/ 908606 w 1389926"/>
                  <a:gd name="connsiteY10" fmla="*/ 4760 h 140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89926" h="1408966">
                    <a:moveTo>
                      <a:pt x="908606" y="4760"/>
                    </a:moveTo>
                    <a:cubicBezTo>
                      <a:pt x="908606" y="4760"/>
                      <a:pt x="1011422" y="343039"/>
                      <a:pt x="1036174" y="391908"/>
                    </a:cubicBezTo>
                    <a:cubicBezTo>
                      <a:pt x="1060926" y="440778"/>
                      <a:pt x="1310986" y="955495"/>
                      <a:pt x="1340181" y="1034194"/>
                    </a:cubicBezTo>
                    <a:cubicBezTo>
                      <a:pt x="1369376" y="1112893"/>
                      <a:pt x="1437920" y="1235384"/>
                      <a:pt x="1320506" y="1309006"/>
                    </a:cubicBezTo>
                    <a:cubicBezTo>
                      <a:pt x="1203092" y="1382627"/>
                      <a:pt x="1168820" y="1328681"/>
                      <a:pt x="1055849" y="1328681"/>
                    </a:cubicBezTo>
                    <a:cubicBezTo>
                      <a:pt x="942878" y="1328681"/>
                      <a:pt x="874333" y="1373107"/>
                      <a:pt x="742322" y="1397225"/>
                    </a:cubicBezTo>
                    <a:cubicBezTo>
                      <a:pt x="609676" y="1421977"/>
                      <a:pt x="237125" y="1411822"/>
                      <a:pt x="159061" y="1357875"/>
                    </a:cubicBezTo>
                    <a:cubicBezTo>
                      <a:pt x="80362" y="1303928"/>
                      <a:pt x="-80844" y="1201112"/>
                      <a:pt x="61322" y="1014519"/>
                    </a:cubicBezTo>
                    <a:cubicBezTo>
                      <a:pt x="203488" y="827926"/>
                      <a:pt x="394523" y="436335"/>
                      <a:pt x="433873" y="372234"/>
                    </a:cubicBezTo>
                    <a:cubicBezTo>
                      <a:pt x="473222" y="308767"/>
                      <a:pt x="543671" y="95518"/>
                      <a:pt x="577308" y="65054"/>
                    </a:cubicBezTo>
                    <a:cubicBezTo>
                      <a:pt x="610946" y="34590"/>
                      <a:pt x="908606" y="4760"/>
                      <a:pt x="908606" y="4760"/>
                    </a:cubicBezTo>
                    <a:close/>
                  </a:path>
                </a:pathLst>
              </a:custGeom>
              <a:solidFill>
                <a:srgbClr val="FC74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0">
                <a:extLst>
                  <a:ext uri="{FF2B5EF4-FFF2-40B4-BE49-F238E27FC236}">
                    <a16:creationId xmlns:a16="http://schemas.microsoft.com/office/drawing/2014/main" xmlns="" id="{84D4BBC3-B0C4-43FC-85A4-A99CEC2D6DBC}"/>
                  </a:ext>
                </a:extLst>
              </p:cNvPr>
              <p:cNvSpPr/>
              <p:nvPr/>
            </p:nvSpPr>
            <p:spPr>
              <a:xfrm>
                <a:off x="2959146" y="4470810"/>
                <a:ext cx="196748" cy="590243"/>
              </a:xfrm>
              <a:custGeom>
                <a:avLst/>
                <a:gdLst>
                  <a:gd name="connsiteX0" fmla="*/ 92344 w 196747"/>
                  <a:gd name="connsiteY0" fmla="*/ 535344 h 590242"/>
                  <a:gd name="connsiteX1" fmla="*/ 129790 w 196747"/>
                  <a:gd name="connsiteY1" fmla="*/ 586117 h 590242"/>
                  <a:gd name="connsiteX2" fmla="*/ 197700 w 196747"/>
                  <a:gd name="connsiteY2" fmla="*/ 565808 h 590242"/>
                  <a:gd name="connsiteX3" fmla="*/ 174217 w 196747"/>
                  <a:gd name="connsiteY3" fmla="*/ 545498 h 590242"/>
                  <a:gd name="connsiteX4" fmla="*/ 171678 w 196747"/>
                  <a:gd name="connsiteY4" fmla="*/ 4760 h 590242"/>
                  <a:gd name="connsiteX5" fmla="*/ 4760 w 196747"/>
                  <a:gd name="connsiteY5" fmla="*/ 4760 h 590242"/>
                  <a:gd name="connsiteX6" fmla="*/ 92344 w 196747"/>
                  <a:gd name="connsiteY6" fmla="*/ 535344 h 590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747" h="590242">
                    <a:moveTo>
                      <a:pt x="92344" y="535344"/>
                    </a:moveTo>
                    <a:cubicBezTo>
                      <a:pt x="92344" y="535344"/>
                      <a:pt x="85363" y="579136"/>
                      <a:pt x="129790" y="586117"/>
                    </a:cubicBezTo>
                    <a:cubicBezTo>
                      <a:pt x="173582" y="593098"/>
                      <a:pt x="197700" y="565808"/>
                      <a:pt x="197700" y="565808"/>
                    </a:cubicBezTo>
                    <a:lnTo>
                      <a:pt x="174217" y="545498"/>
                    </a:lnTo>
                    <a:lnTo>
                      <a:pt x="171678" y="4760"/>
                    </a:lnTo>
                    <a:lnTo>
                      <a:pt x="4760" y="4760"/>
                    </a:lnTo>
                    <a:lnTo>
                      <a:pt x="92344" y="535344"/>
                    </a:ln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543">
                <a:extLst>
                  <a:ext uri="{FF2B5EF4-FFF2-40B4-BE49-F238E27FC236}">
                    <a16:creationId xmlns:a16="http://schemas.microsoft.com/office/drawing/2014/main" xmlns="" id="{3833BF8F-D25E-4EB6-A920-85F445CEB150}"/>
                  </a:ext>
                </a:extLst>
              </p:cNvPr>
              <p:cNvSpPr/>
              <p:nvPr/>
            </p:nvSpPr>
            <p:spPr>
              <a:xfrm>
                <a:off x="2600558" y="4483503"/>
                <a:ext cx="203094" cy="596589"/>
              </a:xfrm>
              <a:custGeom>
                <a:avLst/>
                <a:gdLst>
                  <a:gd name="connsiteX0" fmla="*/ 72670 w 203094"/>
                  <a:gd name="connsiteY0" fmla="*/ 522016 h 596589"/>
                  <a:gd name="connsiteX1" fmla="*/ 112019 w 203094"/>
                  <a:gd name="connsiteY1" fmla="*/ 595637 h 596589"/>
                  <a:gd name="connsiteX2" fmla="*/ 198334 w 203094"/>
                  <a:gd name="connsiteY2" fmla="*/ 568346 h 596589"/>
                  <a:gd name="connsiteX3" fmla="*/ 189449 w 203094"/>
                  <a:gd name="connsiteY3" fmla="*/ 540421 h 596589"/>
                  <a:gd name="connsiteX4" fmla="*/ 164697 w 203094"/>
                  <a:gd name="connsiteY4" fmla="*/ 527727 h 596589"/>
                  <a:gd name="connsiteX5" fmla="*/ 162793 w 203094"/>
                  <a:gd name="connsiteY5" fmla="*/ 4760 h 596589"/>
                  <a:gd name="connsiteX6" fmla="*/ 4760 w 203094"/>
                  <a:gd name="connsiteY6" fmla="*/ 4760 h 596589"/>
                  <a:gd name="connsiteX7" fmla="*/ 72670 w 203094"/>
                  <a:gd name="connsiteY7" fmla="*/ 522016 h 59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94" h="596589">
                    <a:moveTo>
                      <a:pt x="72670" y="522016"/>
                    </a:moveTo>
                    <a:lnTo>
                      <a:pt x="112019" y="595637"/>
                    </a:lnTo>
                    <a:lnTo>
                      <a:pt x="198334" y="568346"/>
                    </a:lnTo>
                    <a:lnTo>
                      <a:pt x="189449" y="540421"/>
                    </a:lnTo>
                    <a:cubicBezTo>
                      <a:pt x="189449" y="540421"/>
                      <a:pt x="174217" y="544229"/>
                      <a:pt x="164697" y="527727"/>
                    </a:cubicBezTo>
                    <a:cubicBezTo>
                      <a:pt x="155177" y="511226"/>
                      <a:pt x="162793" y="4760"/>
                      <a:pt x="162793" y="4760"/>
                    </a:cubicBezTo>
                    <a:lnTo>
                      <a:pt x="4760" y="4760"/>
                    </a:lnTo>
                    <a:cubicBezTo>
                      <a:pt x="4760" y="4760"/>
                      <a:pt x="56168" y="475684"/>
                      <a:pt x="72670" y="522016"/>
                    </a:cubicBezTo>
                    <a:close/>
                  </a:path>
                </a:pathLst>
              </a:custGeom>
              <a:solidFill>
                <a:srgbClr val="F8F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544">
                <a:extLst>
                  <a:ext uri="{FF2B5EF4-FFF2-40B4-BE49-F238E27FC236}">
                    <a16:creationId xmlns:a16="http://schemas.microsoft.com/office/drawing/2014/main" xmlns="" id="{06C3AA11-DFEE-4A36-9A1D-B638AE955D5E}"/>
                  </a:ext>
                </a:extLst>
              </p:cNvPr>
              <p:cNvSpPr/>
              <p:nvPr/>
            </p:nvSpPr>
            <p:spPr>
              <a:xfrm>
                <a:off x="2714164" y="2133957"/>
                <a:ext cx="298295" cy="165014"/>
              </a:xfrm>
              <a:custGeom>
                <a:avLst/>
                <a:gdLst>
                  <a:gd name="connsiteX0" fmla="*/ 290361 w 298294"/>
                  <a:gd name="connsiteY0" fmla="*/ 4760 h 165014"/>
                  <a:gd name="connsiteX1" fmla="*/ 184372 w 298294"/>
                  <a:gd name="connsiteY1" fmla="*/ 84094 h 165014"/>
                  <a:gd name="connsiteX2" fmla="*/ 4760 w 298294"/>
                  <a:gd name="connsiteY2" fmla="*/ 134233 h 165014"/>
                  <a:gd name="connsiteX3" fmla="*/ 195161 w 298294"/>
                  <a:gd name="connsiteY3" fmla="*/ 155177 h 165014"/>
                  <a:gd name="connsiteX4" fmla="*/ 292900 w 298294"/>
                  <a:gd name="connsiteY4" fmla="*/ 52360 h 165014"/>
                  <a:gd name="connsiteX5" fmla="*/ 290361 w 298294"/>
                  <a:gd name="connsiteY5" fmla="*/ 4760 h 16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8294" h="165014">
                    <a:moveTo>
                      <a:pt x="290361" y="4760"/>
                    </a:moveTo>
                    <a:cubicBezTo>
                      <a:pt x="290361" y="4760"/>
                      <a:pt x="242761" y="73304"/>
                      <a:pt x="184372" y="84094"/>
                    </a:cubicBezTo>
                    <a:cubicBezTo>
                      <a:pt x="125982" y="94883"/>
                      <a:pt x="4760" y="105038"/>
                      <a:pt x="4760" y="134233"/>
                    </a:cubicBezTo>
                    <a:cubicBezTo>
                      <a:pt x="4760" y="163427"/>
                      <a:pt x="163427" y="173582"/>
                      <a:pt x="195161" y="155177"/>
                    </a:cubicBezTo>
                    <a:cubicBezTo>
                      <a:pt x="226894" y="136771"/>
                      <a:pt x="290361" y="78382"/>
                      <a:pt x="292900" y="52360"/>
                    </a:cubicBezTo>
                    <a:cubicBezTo>
                      <a:pt x="295439" y="26339"/>
                      <a:pt x="290361" y="4760"/>
                      <a:pt x="290361" y="4760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545">
                <a:extLst>
                  <a:ext uri="{FF2B5EF4-FFF2-40B4-BE49-F238E27FC236}">
                    <a16:creationId xmlns:a16="http://schemas.microsoft.com/office/drawing/2014/main" xmlns="" id="{2F5A9952-19C1-4BE9-ABBD-AD2799F5973E}"/>
                  </a:ext>
                </a:extLst>
              </p:cNvPr>
              <p:cNvSpPr/>
              <p:nvPr/>
            </p:nvSpPr>
            <p:spPr>
              <a:xfrm>
                <a:off x="2642776" y="4998082"/>
                <a:ext cx="247521" cy="95200"/>
              </a:xfrm>
              <a:custGeom>
                <a:avLst/>
                <a:gdLst>
                  <a:gd name="connsiteX0" fmla="*/ 147866 w 247521"/>
                  <a:gd name="connsiteY0" fmla="*/ 25842 h 95200"/>
                  <a:gd name="connsiteX1" fmla="*/ 241162 w 247521"/>
                  <a:gd name="connsiteY1" fmla="*/ 80424 h 95200"/>
                  <a:gd name="connsiteX2" fmla="*/ 239893 w 247521"/>
                  <a:gd name="connsiteY2" fmla="*/ 90578 h 95200"/>
                  <a:gd name="connsiteX3" fmla="*/ 93919 w 247521"/>
                  <a:gd name="connsiteY3" fmla="*/ 89309 h 95200"/>
                  <a:gd name="connsiteX4" fmla="*/ 92650 w 247521"/>
                  <a:gd name="connsiteY4" fmla="*/ 79154 h 95200"/>
                  <a:gd name="connsiteX5" fmla="*/ 69802 w 247521"/>
                  <a:gd name="connsiteY5" fmla="*/ 80424 h 95200"/>
                  <a:gd name="connsiteX6" fmla="*/ 71071 w 247521"/>
                  <a:gd name="connsiteY6" fmla="*/ 89309 h 95200"/>
                  <a:gd name="connsiteX7" fmla="*/ 6335 w 247521"/>
                  <a:gd name="connsiteY7" fmla="*/ 88039 h 95200"/>
                  <a:gd name="connsiteX8" fmla="*/ 30452 w 247521"/>
                  <a:gd name="connsiteY8" fmla="*/ 6802 h 95200"/>
                  <a:gd name="connsiteX9" fmla="*/ 85034 w 247521"/>
                  <a:gd name="connsiteY9" fmla="*/ 58210 h 95200"/>
                  <a:gd name="connsiteX10" fmla="*/ 147866 w 247521"/>
                  <a:gd name="connsiteY10" fmla="*/ 25842 h 9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21" h="95200">
                    <a:moveTo>
                      <a:pt x="147866" y="25842"/>
                    </a:moveTo>
                    <a:cubicBezTo>
                      <a:pt x="147866" y="22669"/>
                      <a:pt x="236720" y="69634"/>
                      <a:pt x="241162" y="80424"/>
                    </a:cubicBezTo>
                    <a:cubicBezTo>
                      <a:pt x="245605" y="91213"/>
                      <a:pt x="239893" y="90578"/>
                      <a:pt x="239893" y="90578"/>
                    </a:cubicBezTo>
                    <a:lnTo>
                      <a:pt x="93919" y="89309"/>
                    </a:lnTo>
                    <a:lnTo>
                      <a:pt x="92650" y="79154"/>
                    </a:lnTo>
                    <a:lnTo>
                      <a:pt x="69802" y="80424"/>
                    </a:lnTo>
                    <a:lnTo>
                      <a:pt x="71071" y="89309"/>
                    </a:lnTo>
                    <a:lnTo>
                      <a:pt x="6335" y="88039"/>
                    </a:lnTo>
                    <a:cubicBezTo>
                      <a:pt x="6335" y="88039"/>
                      <a:pt x="-4455" y="21399"/>
                      <a:pt x="30452" y="6802"/>
                    </a:cubicBezTo>
                    <a:cubicBezTo>
                      <a:pt x="65359" y="-7795"/>
                      <a:pt x="60916" y="60749"/>
                      <a:pt x="85034" y="58210"/>
                    </a:cubicBezTo>
                    <a:cubicBezTo>
                      <a:pt x="109151" y="56941"/>
                      <a:pt x="146597" y="46786"/>
                      <a:pt x="147866" y="25842"/>
                    </a:cubicBezTo>
                    <a:close/>
                  </a:path>
                </a:pathLst>
              </a:custGeom>
              <a:solidFill>
                <a:srgbClr val="AA3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546">
                <a:extLst>
                  <a:ext uri="{FF2B5EF4-FFF2-40B4-BE49-F238E27FC236}">
                    <a16:creationId xmlns:a16="http://schemas.microsoft.com/office/drawing/2014/main" xmlns="" id="{B0140C20-9BC7-4569-8BEB-B1B714CA8907}"/>
                  </a:ext>
                </a:extLst>
              </p:cNvPr>
              <p:cNvSpPr/>
              <p:nvPr/>
            </p:nvSpPr>
            <p:spPr>
              <a:xfrm>
                <a:off x="1635226" y="2547127"/>
                <a:ext cx="317335" cy="247521"/>
              </a:xfrm>
              <a:custGeom>
                <a:avLst/>
                <a:gdLst>
                  <a:gd name="connsiteX0" fmla="*/ 308767 w 317334"/>
                  <a:gd name="connsiteY0" fmla="*/ 111385 h 247521"/>
                  <a:gd name="connsiteX1" fmla="*/ 314479 w 317334"/>
                  <a:gd name="connsiteY1" fmla="*/ 189449 h 247521"/>
                  <a:gd name="connsiteX2" fmla="*/ 195161 w 317334"/>
                  <a:gd name="connsiteY2" fmla="*/ 243396 h 247521"/>
                  <a:gd name="connsiteX3" fmla="*/ 4760 w 317334"/>
                  <a:gd name="connsiteY3" fmla="*/ 160889 h 247521"/>
                  <a:gd name="connsiteX4" fmla="*/ 23165 w 317334"/>
                  <a:gd name="connsiteY4" fmla="*/ 92979 h 247521"/>
                  <a:gd name="connsiteX5" fmla="*/ 84094 w 317334"/>
                  <a:gd name="connsiteY5" fmla="*/ 4760 h 247521"/>
                  <a:gd name="connsiteX6" fmla="*/ 308767 w 317334"/>
                  <a:gd name="connsiteY6" fmla="*/ 111385 h 24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7334" h="247521">
                    <a:moveTo>
                      <a:pt x="308767" y="111385"/>
                    </a:moveTo>
                    <a:cubicBezTo>
                      <a:pt x="308767" y="111385"/>
                      <a:pt x="306228" y="171044"/>
                      <a:pt x="314479" y="189449"/>
                    </a:cubicBezTo>
                    <a:cubicBezTo>
                      <a:pt x="322729" y="207854"/>
                      <a:pt x="199604" y="243396"/>
                      <a:pt x="195161" y="243396"/>
                    </a:cubicBezTo>
                    <a:cubicBezTo>
                      <a:pt x="190718" y="243396"/>
                      <a:pt x="4760" y="160889"/>
                      <a:pt x="4760" y="160889"/>
                    </a:cubicBezTo>
                    <a:cubicBezTo>
                      <a:pt x="4760" y="160889"/>
                      <a:pt x="11741" y="128521"/>
                      <a:pt x="23165" y="92979"/>
                    </a:cubicBezTo>
                    <a:cubicBezTo>
                      <a:pt x="34590" y="57438"/>
                      <a:pt x="84094" y="4760"/>
                      <a:pt x="84094" y="4760"/>
                    </a:cubicBezTo>
                    <a:lnTo>
                      <a:pt x="308767" y="111385"/>
                    </a:ln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547">
                <a:extLst>
                  <a:ext uri="{FF2B5EF4-FFF2-40B4-BE49-F238E27FC236}">
                    <a16:creationId xmlns:a16="http://schemas.microsoft.com/office/drawing/2014/main" xmlns="" id="{BAC924C8-8E21-4C81-8CEE-AC01302C9CEB}"/>
                  </a:ext>
                </a:extLst>
              </p:cNvPr>
              <p:cNvSpPr/>
              <p:nvPr/>
            </p:nvSpPr>
            <p:spPr>
              <a:xfrm>
                <a:off x="1706944" y="2547127"/>
                <a:ext cx="241174" cy="152321"/>
              </a:xfrm>
              <a:custGeom>
                <a:avLst/>
                <a:gdLst>
                  <a:gd name="connsiteX0" fmla="*/ 236414 w 241174"/>
                  <a:gd name="connsiteY0" fmla="*/ 146926 h 152320"/>
                  <a:gd name="connsiteX1" fmla="*/ 52360 w 241174"/>
                  <a:gd name="connsiteY1" fmla="*/ 98057 h 152320"/>
                  <a:gd name="connsiteX2" fmla="*/ 4760 w 241174"/>
                  <a:gd name="connsiteY2" fmla="*/ 14915 h 152320"/>
                  <a:gd name="connsiteX3" fmla="*/ 12376 w 241174"/>
                  <a:gd name="connsiteY3" fmla="*/ 4760 h 152320"/>
                  <a:gd name="connsiteX4" fmla="*/ 236414 w 241174"/>
                  <a:gd name="connsiteY4" fmla="*/ 111385 h 152320"/>
                  <a:gd name="connsiteX5" fmla="*/ 236414 w 241174"/>
                  <a:gd name="connsiteY5" fmla="*/ 146926 h 152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174" h="152320">
                    <a:moveTo>
                      <a:pt x="236414" y="146926"/>
                    </a:moveTo>
                    <a:cubicBezTo>
                      <a:pt x="195795" y="164062"/>
                      <a:pt x="78382" y="110750"/>
                      <a:pt x="52360" y="98057"/>
                    </a:cubicBezTo>
                    <a:cubicBezTo>
                      <a:pt x="25704" y="85363"/>
                      <a:pt x="4760" y="14915"/>
                      <a:pt x="4760" y="14915"/>
                    </a:cubicBezTo>
                    <a:lnTo>
                      <a:pt x="12376" y="4760"/>
                    </a:lnTo>
                    <a:lnTo>
                      <a:pt x="236414" y="111385"/>
                    </a:lnTo>
                    <a:cubicBezTo>
                      <a:pt x="237049" y="111385"/>
                      <a:pt x="235780" y="128521"/>
                      <a:pt x="236414" y="146926"/>
                    </a:cubicBezTo>
                    <a:close/>
                  </a:path>
                </a:pathLst>
              </a:custGeom>
              <a:solidFill>
                <a:srgbClr val="FFA2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548">
                <a:extLst>
                  <a:ext uri="{FF2B5EF4-FFF2-40B4-BE49-F238E27FC236}">
                    <a16:creationId xmlns:a16="http://schemas.microsoft.com/office/drawing/2014/main" xmlns="" id="{DEED94C0-B1D0-45DA-856C-28084FE40E38}"/>
                  </a:ext>
                </a:extLst>
              </p:cNvPr>
              <p:cNvSpPr/>
              <p:nvPr/>
            </p:nvSpPr>
            <p:spPr>
              <a:xfrm>
                <a:off x="2158193" y="4150302"/>
                <a:ext cx="304641" cy="736217"/>
              </a:xfrm>
              <a:custGeom>
                <a:avLst/>
                <a:gdLst>
                  <a:gd name="connsiteX0" fmla="*/ 300516 w 304641"/>
                  <a:gd name="connsiteY0" fmla="*/ 736534 h 736216"/>
                  <a:gd name="connsiteX1" fmla="*/ 252281 w 304641"/>
                  <a:gd name="connsiteY1" fmla="*/ 736534 h 736216"/>
                  <a:gd name="connsiteX2" fmla="*/ 4760 w 304641"/>
                  <a:gd name="connsiteY2" fmla="*/ 4760 h 736216"/>
                  <a:gd name="connsiteX3" fmla="*/ 88536 w 304641"/>
                  <a:gd name="connsiteY3" fmla="*/ 4760 h 73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641" h="736216">
                    <a:moveTo>
                      <a:pt x="300516" y="736534"/>
                    </a:moveTo>
                    <a:lnTo>
                      <a:pt x="252281" y="736534"/>
                    </a:lnTo>
                    <a:lnTo>
                      <a:pt x="4760" y="4760"/>
                    </a:lnTo>
                    <a:lnTo>
                      <a:pt x="88536" y="4760"/>
                    </a:lnTo>
                    <a:close/>
                  </a:path>
                </a:pathLst>
              </a:custGeom>
              <a:solidFill>
                <a:srgbClr val="3C66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549">
                <a:extLst>
                  <a:ext uri="{FF2B5EF4-FFF2-40B4-BE49-F238E27FC236}">
                    <a16:creationId xmlns:a16="http://schemas.microsoft.com/office/drawing/2014/main" xmlns="" id="{6754CAA0-A10E-4419-BA9C-390DB5FA9096}"/>
                  </a:ext>
                </a:extLst>
              </p:cNvPr>
              <p:cNvSpPr/>
              <p:nvPr/>
            </p:nvSpPr>
            <p:spPr>
              <a:xfrm>
                <a:off x="1798336" y="4166169"/>
                <a:ext cx="88854" cy="755257"/>
              </a:xfrm>
              <a:custGeom>
                <a:avLst/>
                <a:gdLst>
                  <a:gd name="connsiteX0" fmla="*/ 80286 w 88853"/>
                  <a:gd name="connsiteY0" fmla="*/ 752401 h 755256"/>
                  <a:gd name="connsiteX1" fmla="*/ 23800 w 88853"/>
                  <a:gd name="connsiteY1" fmla="*/ 752401 h 755256"/>
                  <a:gd name="connsiteX2" fmla="*/ 4760 w 88853"/>
                  <a:gd name="connsiteY2" fmla="*/ 4760 h 755256"/>
                  <a:gd name="connsiteX3" fmla="*/ 88536 w 88853"/>
                  <a:gd name="connsiteY3" fmla="*/ 9202 h 75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853" h="755256">
                    <a:moveTo>
                      <a:pt x="80286" y="752401"/>
                    </a:moveTo>
                    <a:lnTo>
                      <a:pt x="23800" y="752401"/>
                    </a:lnTo>
                    <a:lnTo>
                      <a:pt x="4760" y="4760"/>
                    </a:lnTo>
                    <a:lnTo>
                      <a:pt x="88536" y="9202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550">
                <a:extLst>
                  <a:ext uri="{FF2B5EF4-FFF2-40B4-BE49-F238E27FC236}">
                    <a16:creationId xmlns:a16="http://schemas.microsoft.com/office/drawing/2014/main" xmlns="" id="{2E41310F-CD55-4244-B54B-383F9D2A9D10}"/>
                  </a:ext>
                </a:extLst>
              </p:cNvPr>
              <p:cNvSpPr/>
              <p:nvPr/>
            </p:nvSpPr>
            <p:spPr>
              <a:xfrm>
                <a:off x="1847205" y="3743479"/>
                <a:ext cx="926617" cy="1097978"/>
              </a:xfrm>
              <a:custGeom>
                <a:avLst/>
                <a:gdLst>
                  <a:gd name="connsiteX0" fmla="*/ 4760 w 926617"/>
                  <a:gd name="connsiteY0" fmla="*/ 1086237 h 1097978"/>
                  <a:gd name="connsiteX1" fmla="*/ 92345 w 926617"/>
                  <a:gd name="connsiteY1" fmla="*/ 1097661 h 1097978"/>
                  <a:gd name="connsiteX2" fmla="*/ 907260 w 926617"/>
                  <a:gd name="connsiteY2" fmla="*/ 275129 h 1097978"/>
                  <a:gd name="connsiteX3" fmla="*/ 819676 w 926617"/>
                  <a:gd name="connsiteY3" fmla="*/ 35224 h 1097978"/>
                  <a:gd name="connsiteX4" fmla="*/ 366522 w 926617"/>
                  <a:gd name="connsiteY4" fmla="*/ 4760 h 1097978"/>
                  <a:gd name="connsiteX5" fmla="*/ 122174 w 926617"/>
                  <a:gd name="connsiteY5" fmla="*/ 6029 h 1097978"/>
                  <a:gd name="connsiteX6" fmla="*/ 556922 w 926617"/>
                  <a:gd name="connsiteY6" fmla="*/ 332250 h 1097978"/>
                  <a:gd name="connsiteX7" fmla="*/ 423642 w 926617"/>
                  <a:gd name="connsiteY7" fmla="*/ 492186 h 1097978"/>
                  <a:gd name="connsiteX8" fmla="*/ 168505 w 926617"/>
                  <a:gd name="connsiteY8" fmla="*/ 777787 h 1097978"/>
                  <a:gd name="connsiteX9" fmla="*/ 4760 w 926617"/>
                  <a:gd name="connsiteY9" fmla="*/ 1086237 h 109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6617" h="1097978">
                    <a:moveTo>
                      <a:pt x="4760" y="1086237"/>
                    </a:moveTo>
                    <a:lnTo>
                      <a:pt x="92345" y="1097661"/>
                    </a:lnTo>
                    <a:cubicBezTo>
                      <a:pt x="92345" y="1097661"/>
                      <a:pt x="853948" y="431258"/>
                      <a:pt x="907260" y="275129"/>
                    </a:cubicBezTo>
                    <a:cubicBezTo>
                      <a:pt x="960572" y="119001"/>
                      <a:pt x="880604" y="39032"/>
                      <a:pt x="819676" y="35224"/>
                    </a:cubicBezTo>
                    <a:cubicBezTo>
                      <a:pt x="758747" y="31416"/>
                      <a:pt x="366522" y="4760"/>
                      <a:pt x="366522" y="4760"/>
                    </a:cubicBezTo>
                    <a:lnTo>
                      <a:pt x="122174" y="6029"/>
                    </a:lnTo>
                    <a:lnTo>
                      <a:pt x="556922" y="332250"/>
                    </a:lnTo>
                    <a:lnTo>
                      <a:pt x="423642" y="492186"/>
                    </a:lnTo>
                    <a:cubicBezTo>
                      <a:pt x="423642" y="492186"/>
                      <a:pt x="256089" y="595003"/>
                      <a:pt x="168505" y="777787"/>
                    </a:cubicBezTo>
                    <a:cubicBezTo>
                      <a:pt x="80920" y="960572"/>
                      <a:pt x="4760" y="1086237"/>
                      <a:pt x="4760" y="1086237"/>
                    </a:cubicBezTo>
                    <a:close/>
                  </a:path>
                </a:pathLst>
              </a:custGeom>
              <a:solidFill>
                <a:srgbClr val="0037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551">
                <a:extLst>
                  <a:ext uri="{FF2B5EF4-FFF2-40B4-BE49-F238E27FC236}">
                    <a16:creationId xmlns:a16="http://schemas.microsoft.com/office/drawing/2014/main" xmlns="" id="{DA252A09-92E6-495B-9FE8-D0630E7B2DCE}"/>
                  </a:ext>
                </a:extLst>
              </p:cNvPr>
              <p:cNvSpPr/>
              <p:nvPr/>
            </p:nvSpPr>
            <p:spPr>
              <a:xfrm>
                <a:off x="1972235" y="2697543"/>
                <a:ext cx="349068" cy="539469"/>
              </a:xfrm>
              <a:custGeom>
                <a:avLst/>
                <a:gdLst>
                  <a:gd name="connsiteX0" fmla="*/ 347482 w 349068"/>
                  <a:gd name="connsiteY0" fmla="*/ 536613 h 539469"/>
                  <a:gd name="connsiteX1" fmla="*/ 258628 w 349068"/>
                  <a:gd name="connsiteY1" fmla="*/ 539152 h 539469"/>
                  <a:gd name="connsiteX2" fmla="*/ 138041 w 349068"/>
                  <a:gd name="connsiteY2" fmla="*/ 294169 h 539469"/>
                  <a:gd name="connsiteX3" fmla="*/ 4760 w 349068"/>
                  <a:gd name="connsiteY3" fmla="*/ 4760 h 539469"/>
                  <a:gd name="connsiteX4" fmla="*/ 109480 w 349068"/>
                  <a:gd name="connsiteY4" fmla="*/ 148195 h 539469"/>
                  <a:gd name="connsiteX5" fmla="*/ 134867 w 349068"/>
                  <a:gd name="connsiteY5" fmla="*/ 87902 h 539469"/>
                  <a:gd name="connsiteX6" fmla="*/ 313209 w 349068"/>
                  <a:gd name="connsiteY6" fmla="*/ 237684 h 539469"/>
                  <a:gd name="connsiteX7" fmla="*/ 347482 w 349068"/>
                  <a:gd name="connsiteY7" fmla="*/ 536613 h 539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068" h="539469">
                    <a:moveTo>
                      <a:pt x="347482" y="536613"/>
                    </a:moveTo>
                    <a:lnTo>
                      <a:pt x="258628" y="539152"/>
                    </a:lnTo>
                    <a:lnTo>
                      <a:pt x="138041" y="294169"/>
                    </a:lnTo>
                    <a:lnTo>
                      <a:pt x="4760" y="4760"/>
                    </a:lnTo>
                    <a:lnTo>
                      <a:pt x="109480" y="148195"/>
                    </a:lnTo>
                    <a:lnTo>
                      <a:pt x="134867" y="87902"/>
                    </a:lnTo>
                    <a:cubicBezTo>
                      <a:pt x="134867" y="87902"/>
                      <a:pt x="271321" y="144387"/>
                      <a:pt x="313209" y="237684"/>
                    </a:cubicBezTo>
                    <a:cubicBezTo>
                      <a:pt x="334788" y="287188"/>
                      <a:pt x="342404" y="487744"/>
                      <a:pt x="347482" y="536613"/>
                    </a:cubicBezTo>
                    <a:close/>
                  </a:path>
                </a:pathLst>
              </a:custGeom>
              <a:solidFill>
                <a:srgbClr val="04AD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552">
                <a:extLst>
                  <a:ext uri="{FF2B5EF4-FFF2-40B4-BE49-F238E27FC236}">
                    <a16:creationId xmlns:a16="http://schemas.microsoft.com/office/drawing/2014/main" xmlns="" id="{C327CAB1-05A2-4C9A-9F74-37945C723660}"/>
                  </a:ext>
                </a:extLst>
              </p:cNvPr>
              <p:cNvSpPr/>
              <p:nvPr/>
            </p:nvSpPr>
            <p:spPr>
              <a:xfrm>
                <a:off x="1611290" y="2120805"/>
                <a:ext cx="437922" cy="342722"/>
              </a:xfrm>
              <a:custGeom>
                <a:avLst/>
                <a:gdLst>
                  <a:gd name="connsiteX0" fmla="*/ 346665 w 437921"/>
                  <a:gd name="connsiteY0" fmla="*/ 57896 h 342721"/>
                  <a:gd name="connsiteX1" fmla="*/ 402516 w 437921"/>
                  <a:gd name="connsiteY1" fmla="*/ 29336 h 342721"/>
                  <a:gd name="connsiteX2" fmla="*/ 427903 w 437921"/>
                  <a:gd name="connsiteY2" fmla="*/ 146115 h 342721"/>
                  <a:gd name="connsiteX3" fmla="*/ 402516 w 437921"/>
                  <a:gd name="connsiteY3" fmla="*/ 242585 h 342721"/>
                  <a:gd name="connsiteX4" fmla="*/ 373956 w 437921"/>
                  <a:gd name="connsiteY4" fmla="*/ 339055 h 342721"/>
                  <a:gd name="connsiteX5" fmla="*/ 245118 w 437921"/>
                  <a:gd name="connsiteY5" fmla="*/ 237508 h 342721"/>
                  <a:gd name="connsiteX6" fmla="*/ 90893 w 437921"/>
                  <a:gd name="connsiteY6" fmla="*/ 276222 h 342721"/>
                  <a:gd name="connsiteX7" fmla="*/ 42024 w 437921"/>
                  <a:gd name="connsiteY7" fmla="*/ 266068 h 342721"/>
                  <a:gd name="connsiteX8" fmla="*/ 19810 w 437921"/>
                  <a:gd name="connsiteY8" fmla="*/ 176579 h 342721"/>
                  <a:gd name="connsiteX9" fmla="*/ 7752 w 437921"/>
                  <a:gd name="connsiteY9" fmla="*/ 113747 h 342721"/>
                  <a:gd name="connsiteX10" fmla="*/ 38216 w 437921"/>
                  <a:gd name="connsiteY10" fmla="*/ 71224 h 342721"/>
                  <a:gd name="connsiteX11" fmla="*/ 53448 w 437921"/>
                  <a:gd name="connsiteY11" fmla="*/ 5219 h 342721"/>
                  <a:gd name="connsiteX12" fmla="*/ 109299 w 437921"/>
                  <a:gd name="connsiteY12" fmla="*/ 40760 h 342721"/>
                  <a:gd name="connsiteX13" fmla="*/ 346665 w 437921"/>
                  <a:gd name="connsiteY13" fmla="*/ 57896 h 34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7921" h="342721">
                    <a:moveTo>
                      <a:pt x="346665" y="57896"/>
                    </a:moveTo>
                    <a:cubicBezTo>
                      <a:pt x="346665" y="57896"/>
                      <a:pt x="375225" y="9027"/>
                      <a:pt x="402516" y="29336"/>
                    </a:cubicBezTo>
                    <a:cubicBezTo>
                      <a:pt x="429807" y="49646"/>
                      <a:pt x="451386" y="110574"/>
                      <a:pt x="427903" y="146115"/>
                    </a:cubicBezTo>
                    <a:cubicBezTo>
                      <a:pt x="404420" y="181657"/>
                      <a:pt x="405689" y="168329"/>
                      <a:pt x="402516" y="242585"/>
                    </a:cubicBezTo>
                    <a:cubicBezTo>
                      <a:pt x="399343" y="316841"/>
                      <a:pt x="389188" y="340959"/>
                      <a:pt x="373956" y="339055"/>
                    </a:cubicBezTo>
                    <a:cubicBezTo>
                      <a:pt x="358724" y="337151"/>
                      <a:pt x="294622" y="224180"/>
                      <a:pt x="245118" y="237508"/>
                    </a:cubicBezTo>
                    <a:cubicBezTo>
                      <a:pt x="196248" y="250836"/>
                      <a:pt x="102952" y="269876"/>
                      <a:pt x="90893" y="276222"/>
                    </a:cubicBezTo>
                    <a:cubicBezTo>
                      <a:pt x="78834" y="283204"/>
                      <a:pt x="42024" y="266068"/>
                      <a:pt x="42024" y="266068"/>
                    </a:cubicBezTo>
                    <a:cubicBezTo>
                      <a:pt x="42024" y="266068"/>
                      <a:pt x="13464" y="243854"/>
                      <a:pt x="19810" y="176579"/>
                    </a:cubicBezTo>
                    <a:cubicBezTo>
                      <a:pt x="26792" y="108670"/>
                      <a:pt x="19810" y="117555"/>
                      <a:pt x="7752" y="113747"/>
                    </a:cubicBezTo>
                    <a:cubicBezTo>
                      <a:pt x="-4307" y="110574"/>
                      <a:pt x="22984" y="69955"/>
                      <a:pt x="38216" y="71224"/>
                    </a:cubicBezTo>
                    <a:cubicBezTo>
                      <a:pt x="53448" y="73128"/>
                      <a:pt x="33138" y="10296"/>
                      <a:pt x="53448" y="5219"/>
                    </a:cubicBezTo>
                    <a:cubicBezTo>
                      <a:pt x="73757" y="141"/>
                      <a:pt x="92163" y="38856"/>
                      <a:pt x="109299" y="40760"/>
                    </a:cubicBezTo>
                    <a:cubicBezTo>
                      <a:pt x="126435" y="42664"/>
                      <a:pt x="290814" y="14104"/>
                      <a:pt x="346665" y="57896"/>
                    </a:cubicBezTo>
                    <a:close/>
                  </a:path>
                </a:pathLst>
              </a:custGeom>
              <a:solidFill>
                <a:srgbClr val="9448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553">
                <a:extLst>
                  <a:ext uri="{FF2B5EF4-FFF2-40B4-BE49-F238E27FC236}">
                    <a16:creationId xmlns:a16="http://schemas.microsoft.com/office/drawing/2014/main" xmlns="" id="{AF918AAD-7FB4-423F-BE9B-8E12FCA85E0F}"/>
                  </a:ext>
                </a:extLst>
              </p:cNvPr>
              <p:cNvSpPr/>
              <p:nvPr/>
            </p:nvSpPr>
            <p:spPr>
              <a:xfrm>
                <a:off x="2203255" y="3278901"/>
                <a:ext cx="260214" cy="291948"/>
              </a:xfrm>
              <a:custGeom>
                <a:avLst/>
                <a:gdLst>
                  <a:gd name="connsiteX0" fmla="*/ 121539 w 260214"/>
                  <a:gd name="connsiteY0" fmla="*/ 4760 h 291947"/>
                  <a:gd name="connsiteX1" fmla="*/ 254185 w 260214"/>
                  <a:gd name="connsiteY1" fmla="*/ 264975 h 291947"/>
                  <a:gd name="connsiteX2" fmla="*/ 246569 w 260214"/>
                  <a:gd name="connsiteY2" fmla="*/ 288457 h 291947"/>
                  <a:gd name="connsiteX3" fmla="*/ 64419 w 260214"/>
                  <a:gd name="connsiteY3" fmla="*/ 288457 h 291947"/>
                  <a:gd name="connsiteX4" fmla="*/ 7299 w 260214"/>
                  <a:gd name="connsiteY4" fmla="*/ 226260 h 291947"/>
                  <a:gd name="connsiteX5" fmla="*/ 4760 w 260214"/>
                  <a:gd name="connsiteY5" fmla="*/ 5395 h 291947"/>
                  <a:gd name="connsiteX6" fmla="*/ 121539 w 260214"/>
                  <a:gd name="connsiteY6" fmla="*/ 5395 h 2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214" h="291947">
                    <a:moveTo>
                      <a:pt x="121539" y="4760"/>
                    </a:moveTo>
                    <a:cubicBezTo>
                      <a:pt x="121539" y="4760"/>
                      <a:pt x="241492" y="246569"/>
                      <a:pt x="254185" y="264975"/>
                    </a:cubicBezTo>
                    <a:cubicBezTo>
                      <a:pt x="266879" y="283380"/>
                      <a:pt x="246569" y="288457"/>
                      <a:pt x="246569" y="288457"/>
                    </a:cubicBezTo>
                    <a:lnTo>
                      <a:pt x="64419" y="288457"/>
                    </a:lnTo>
                    <a:lnTo>
                      <a:pt x="7299" y="226260"/>
                    </a:lnTo>
                    <a:lnTo>
                      <a:pt x="4760" y="5395"/>
                    </a:lnTo>
                    <a:lnTo>
                      <a:pt x="121539" y="5395"/>
                    </a:lnTo>
                    <a:close/>
                  </a:path>
                </a:pathLst>
              </a:custGeom>
              <a:solidFill>
                <a:srgbClr val="FEC6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554">
                <a:extLst>
                  <a:ext uri="{FF2B5EF4-FFF2-40B4-BE49-F238E27FC236}">
                    <a16:creationId xmlns:a16="http://schemas.microsoft.com/office/drawing/2014/main" xmlns="" id="{72A60135-D0ED-463B-9F9D-9A8870790D77}"/>
                  </a:ext>
                </a:extLst>
              </p:cNvPr>
              <p:cNvSpPr/>
              <p:nvPr/>
            </p:nvSpPr>
            <p:spPr>
              <a:xfrm>
                <a:off x="2202620" y="3229396"/>
                <a:ext cx="126934" cy="57120"/>
              </a:xfrm>
              <a:custGeom>
                <a:avLst/>
                <a:gdLst>
                  <a:gd name="connsiteX0" fmla="*/ 117097 w 126933"/>
                  <a:gd name="connsiteY0" fmla="*/ 4760 h 57120"/>
                  <a:gd name="connsiteX1" fmla="*/ 122174 w 126933"/>
                  <a:gd name="connsiteY1" fmla="*/ 54264 h 57120"/>
                  <a:gd name="connsiteX2" fmla="*/ 4760 w 126933"/>
                  <a:gd name="connsiteY2" fmla="*/ 54264 h 57120"/>
                  <a:gd name="connsiteX3" fmla="*/ 6029 w 126933"/>
                  <a:gd name="connsiteY3" fmla="*/ 4760 h 57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33" h="57120">
                    <a:moveTo>
                      <a:pt x="117097" y="4760"/>
                    </a:moveTo>
                    <a:lnTo>
                      <a:pt x="122174" y="54264"/>
                    </a:lnTo>
                    <a:lnTo>
                      <a:pt x="4760" y="54264"/>
                    </a:lnTo>
                    <a:lnTo>
                      <a:pt x="6029" y="4760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555">
                <a:extLst>
                  <a:ext uri="{FF2B5EF4-FFF2-40B4-BE49-F238E27FC236}">
                    <a16:creationId xmlns:a16="http://schemas.microsoft.com/office/drawing/2014/main" xmlns="" id="{DC6B3C96-CAAD-42EC-8D6C-B59A04BFCAD8}"/>
                  </a:ext>
                </a:extLst>
              </p:cNvPr>
              <p:cNvSpPr/>
              <p:nvPr/>
            </p:nvSpPr>
            <p:spPr>
              <a:xfrm>
                <a:off x="1139549" y="2678503"/>
                <a:ext cx="1091631" cy="1078938"/>
              </a:xfrm>
              <a:custGeom>
                <a:avLst/>
                <a:gdLst>
                  <a:gd name="connsiteX0" fmla="*/ 1074178 w 1091631"/>
                  <a:gd name="connsiteY0" fmla="*/ 1069101 h 1078938"/>
                  <a:gd name="connsiteX1" fmla="*/ 1088141 w 1091631"/>
                  <a:gd name="connsiteY1" fmla="*/ 338596 h 1078938"/>
                  <a:gd name="connsiteX2" fmla="*/ 967554 w 1091631"/>
                  <a:gd name="connsiteY2" fmla="*/ 106307 h 1078938"/>
                  <a:gd name="connsiteX3" fmla="*/ 837446 w 1091631"/>
                  <a:gd name="connsiteY3" fmla="*/ 23800 h 1078938"/>
                  <a:gd name="connsiteX4" fmla="*/ 735899 w 1091631"/>
                  <a:gd name="connsiteY4" fmla="*/ 74574 h 1078938"/>
                  <a:gd name="connsiteX5" fmla="*/ 497263 w 1091631"/>
                  <a:gd name="connsiteY5" fmla="*/ 4760 h 1078938"/>
                  <a:gd name="connsiteX6" fmla="*/ 220548 w 1091631"/>
                  <a:gd name="connsiteY6" fmla="*/ 122174 h 1078938"/>
                  <a:gd name="connsiteX7" fmla="*/ 45379 w 1091631"/>
                  <a:gd name="connsiteY7" fmla="*/ 284649 h 1078938"/>
                  <a:gd name="connsiteX8" fmla="*/ 4760 w 1091631"/>
                  <a:gd name="connsiteY8" fmla="*/ 552480 h 1078938"/>
                  <a:gd name="connsiteX9" fmla="*/ 328441 w 1091631"/>
                  <a:gd name="connsiteY9" fmla="*/ 866641 h 1078938"/>
                  <a:gd name="connsiteX10" fmla="*/ 313844 w 1091631"/>
                  <a:gd name="connsiteY10" fmla="*/ 1074813 h 1078938"/>
                  <a:gd name="connsiteX11" fmla="*/ 1074178 w 1091631"/>
                  <a:gd name="connsiteY11" fmla="*/ 1069101 h 1078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1631" h="1078938">
                    <a:moveTo>
                      <a:pt x="1074178" y="1069101"/>
                    </a:moveTo>
                    <a:cubicBezTo>
                      <a:pt x="1074178" y="1069101"/>
                      <a:pt x="1100834" y="408410"/>
                      <a:pt x="1088141" y="338596"/>
                    </a:cubicBezTo>
                    <a:cubicBezTo>
                      <a:pt x="1075447" y="268783"/>
                      <a:pt x="1065927" y="134867"/>
                      <a:pt x="967554" y="106307"/>
                    </a:cubicBezTo>
                    <a:cubicBezTo>
                      <a:pt x="869180" y="77747"/>
                      <a:pt x="837446" y="23800"/>
                      <a:pt x="837446" y="23800"/>
                    </a:cubicBezTo>
                    <a:cubicBezTo>
                      <a:pt x="837446" y="23800"/>
                      <a:pt x="805713" y="74574"/>
                      <a:pt x="735899" y="74574"/>
                    </a:cubicBezTo>
                    <a:cubicBezTo>
                      <a:pt x="666086" y="74574"/>
                      <a:pt x="570250" y="52360"/>
                      <a:pt x="497263" y="4760"/>
                    </a:cubicBezTo>
                    <a:cubicBezTo>
                      <a:pt x="497263" y="4760"/>
                      <a:pt x="261801" y="109480"/>
                      <a:pt x="220548" y="122174"/>
                    </a:cubicBezTo>
                    <a:cubicBezTo>
                      <a:pt x="179294" y="134867"/>
                      <a:pt x="84094" y="182467"/>
                      <a:pt x="45379" y="284649"/>
                    </a:cubicBezTo>
                    <a:cubicBezTo>
                      <a:pt x="6664" y="386831"/>
                      <a:pt x="4760" y="552480"/>
                      <a:pt x="4760" y="552480"/>
                    </a:cubicBezTo>
                    <a:lnTo>
                      <a:pt x="328441" y="866641"/>
                    </a:lnTo>
                    <a:lnTo>
                      <a:pt x="313844" y="1074813"/>
                    </a:lnTo>
                    <a:lnTo>
                      <a:pt x="1074178" y="1069101"/>
                    </a:lnTo>
                    <a:close/>
                  </a:path>
                </a:pathLst>
              </a:custGeom>
              <a:solidFill>
                <a:srgbClr val="1DC3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556">
                <a:extLst>
                  <a:ext uri="{FF2B5EF4-FFF2-40B4-BE49-F238E27FC236}">
                    <a16:creationId xmlns:a16="http://schemas.microsoft.com/office/drawing/2014/main" xmlns="" id="{1570A1DE-B2B9-4A05-B591-C2F84D16A4D0}"/>
                  </a:ext>
                </a:extLst>
              </p:cNvPr>
              <p:cNvSpPr/>
              <p:nvPr/>
            </p:nvSpPr>
            <p:spPr>
              <a:xfrm>
                <a:off x="1238557" y="4154110"/>
                <a:ext cx="310988" cy="691790"/>
              </a:xfrm>
              <a:custGeom>
                <a:avLst/>
                <a:gdLst>
                  <a:gd name="connsiteX0" fmla="*/ 4760 w 310988"/>
                  <a:gd name="connsiteY0" fmla="*/ 688934 h 691789"/>
                  <a:gd name="connsiteX1" fmla="*/ 76478 w 310988"/>
                  <a:gd name="connsiteY1" fmla="*/ 688934 h 691789"/>
                  <a:gd name="connsiteX2" fmla="*/ 308767 w 310988"/>
                  <a:gd name="connsiteY2" fmla="*/ 4760 h 691789"/>
                  <a:gd name="connsiteX3" fmla="*/ 228798 w 310988"/>
                  <a:gd name="connsiteY3" fmla="*/ 4760 h 69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88" h="691789">
                    <a:moveTo>
                      <a:pt x="4760" y="688934"/>
                    </a:moveTo>
                    <a:lnTo>
                      <a:pt x="76478" y="688934"/>
                    </a:lnTo>
                    <a:lnTo>
                      <a:pt x="308767" y="4760"/>
                    </a:lnTo>
                    <a:lnTo>
                      <a:pt x="228798" y="4760"/>
                    </a:lnTo>
                    <a:close/>
                  </a:path>
                </a:pathLst>
              </a:custGeom>
              <a:solidFill>
                <a:srgbClr val="416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557">
                <a:extLst>
                  <a:ext uri="{FF2B5EF4-FFF2-40B4-BE49-F238E27FC236}">
                    <a16:creationId xmlns:a16="http://schemas.microsoft.com/office/drawing/2014/main" xmlns="" id="{8DAB5CA5-47B6-44FF-810D-F5E388EB94ED}"/>
                  </a:ext>
                </a:extLst>
              </p:cNvPr>
              <p:cNvSpPr/>
              <p:nvPr/>
            </p:nvSpPr>
            <p:spPr>
              <a:xfrm>
                <a:off x="1251861" y="3545462"/>
                <a:ext cx="1110672" cy="628323"/>
              </a:xfrm>
              <a:custGeom>
                <a:avLst/>
                <a:gdLst>
                  <a:gd name="connsiteX0" fmla="*/ 1111013 w 1110671"/>
                  <a:gd name="connsiteY0" fmla="*/ 589925 h 628322"/>
                  <a:gd name="connsiteX1" fmla="*/ 751155 w 1110671"/>
                  <a:gd name="connsiteY1" fmla="*/ 626102 h 628322"/>
                  <a:gd name="connsiteX2" fmla="*/ 123467 w 1110671"/>
                  <a:gd name="connsiteY2" fmla="*/ 589925 h 628322"/>
                  <a:gd name="connsiteX3" fmla="*/ 7323 w 1110671"/>
                  <a:gd name="connsiteY3" fmla="*/ 353828 h 628322"/>
                  <a:gd name="connsiteX4" fmla="*/ 94907 w 1110671"/>
                  <a:gd name="connsiteY4" fmla="*/ 4760 h 628322"/>
                  <a:gd name="connsiteX5" fmla="*/ 255478 w 1110671"/>
                  <a:gd name="connsiteY5" fmla="*/ 11742 h 628322"/>
                  <a:gd name="connsiteX6" fmla="*/ 415415 w 1110671"/>
                  <a:gd name="connsiteY6" fmla="*/ 362079 h 628322"/>
                  <a:gd name="connsiteX7" fmla="*/ 535368 w 1110671"/>
                  <a:gd name="connsiteY7" fmla="*/ 490282 h 628322"/>
                  <a:gd name="connsiteX8" fmla="*/ 1111013 w 1110671"/>
                  <a:gd name="connsiteY8" fmla="*/ 534075 h 628322"/>
                  <a:gd name="connsiteX9" fmla="*/ 1111013 w 1110671"/>
                  <a:gd name="connsiteY9" fmla="*/ 589925 h 628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0671" h="628322">
                    <a:moveTo>
                      <a:pt x="1111013" y="589925"/>
                    </a:moveTo>
                    <a:cubicBezTo>
                      <a:pt x="1111013" y="589925"/>
                      <a:pt x="1018986" y="621659"/>
                      <a:pt x="751155" y="626102"/>
                    </a:cubicBezTo>
                    <a:cubicBezTo>
                      <a:pt x="483325" y="629909"/>
                      <a:pt x="259286" y="638160"/>
                      <a:pt x="123467" y="589925"/>
                    </a:cubicBezTo>
                    <a:cubicBezTo>
                      <a:pt x="-12352" y="541691"/>
                      <a:pt x="3515" y="405871"/>
                      <a:pt x="7323" y="353828"/>
                    </a:cubicBezTo>
                    <a:cubicBezTo>
                      <a:pt x="11131" y="301786"/>
                      <a:pt x="94907" y="4760"/>
                      <a:pt x="94907" y="4760"/>
                    </a:cubicBezTo>
                    <a:lnTo>
                      <a:pt x="255478" y="11742"/>
                    </a:lnTo>
                    <a:lnTo>
                      <a:pt x="415415" y="362079"/>
                    </a:lnTo>
                    <a:cubicBezTo>
                      <a:pt x="415415" y="362079"/>
                      <a:pt x="523309" y="485840"/>
                      <a:pt x="535368" y="490282"/>
                    </a:cubicBezTo>
                    <a:cubicBezTo>
                      <a:pt x="547426" y="494725"/>
                      <a:pt x="1111013" y="534075"/>
                      <a:pt x="1111013" y="534075"/>
                    </a:cubicBezTo>
                    <a:lnTo>
                      <a:pt x="1111013" y="589925"/>
                    </a:lnTo>
                    <a:close/>
                  </a:path>
                </a:pathLst>
              </a:custGeom>
              <a:solidFill>
                <a:srgbClr val="376D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558">
                <a:extLst>
                  <a:ext uri="{FF2B5EF4-FFF2-40B4-BE49-F238E27FC236}">
                    <a16:creationId xmlns:a16="http://schemas.microsoft.com/office/drawing/2014/main" xmlns="" id="{600EB491-1FAD-4A41-9DB2-7C461236A3EB}"/>
                  </a:ext>
                </a:extLst>
              </p:cNvPr>
              <p:cNvSpPr/>
              <p:nvPr/>
            </p:nvSpPr>
            <p:spPr>
              <a:xfrm>
                <a:off x="2212408" y="3561536"/>
                <a:ext cx="406188" cy="44427"/>
              </a:xfrm>
              <a:custGeom>
                <a:avLst/>
                <a:gdLst>
                  <a:gd name="connsiteX0" fmla="*/ 402063 w 406188"/>
                  <a:gd name="connsiteY0" fmla="*/ 42840 h 44426"/>
                  <a:gd name="connsiteX1" fmla="*/ 4760 w 406188"/>
                  <a:gd name="connsiteY1" fmla="*/ 42840 h 44426"/>
                  <a:gd name="connsiteX2" fmla="*/ 4760 w 406188"/>
                  <a:gd name="connsiteY2" fmla="*/ 4760 h 44426"/>
                  <a:gd name="connsiteX3" fmla="*/ 402063 w 406188"/>
                  <a:gd name="connsiteY3" fmla="*/ 4760 h 4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188" h="44426">
                    <a:moveTo>
                      <a:pt x="402063" y="42840"/>
                    </a:moveTo>
                    <a:lnTo>
                      <a:pt x="4760" y="42840"/>
                    </a:lnTo>
                    <a:lnTo>
                      <a:pt x="4760" y="4760"/>
                    </a:lnTo>
                    <a:lnTo>
                      <a:pt x="402063" y="4760"/>
                    </a:lnTo>
                    <a:close/>
                  </a:path>
                </a:pathLst>
              </a:custGeom>
              <a:solidFill>
                <a:srgbClr val="E8EF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59">
                <a:extLst>
                  <a:ext uri="{FF2B5EF4-FFF2-40B4-BE49-F238E27FC236}">
                    <a16:creationId xmlns:a16="http://schemas.microsoft.com/office/drawing/2014/main" xmlns="" id="{89EE996D-0921-42BC-A1E3-48E4AA3736A2}"/>
                  </a:ext>
                </a:extLst>
              </p:cNvPr>
              <p:cNvSpPr/>
              <p:nvPr/>
            </p:nvSpPr>
            <p:spPr>
              <a:xfrm>
                <a:off x="2609127" y="3561536"/>
                <a:ext cx="482349" cy="44427"/>
              </a:xfrm>
              <a:custGeom>
                <a:avLst/>
                <a:gdLst>
                  <a:gd name="connsiteX0" fmla="*/ 479493 w 482348"/>
                  <a:gd name="connsiteY0" fmla="*/ 42840 h 44426"/>
                  <a:gd name="connsiteX1" fmla="*/ 4760 w 482348"/>
                  <a:gd name="connsiteY1" fmla="*/ 42840 h 44426"/>
                  <a:gd name="connsiteX2" fmla="*/ 4760 w 482348"/>
                  <a:gd name="connsiteY2" fmla="*/ 4760 h 44426"/>
                  <a:gd name="connsiteX3" fmla="*/ 479493 w 482348"/>
                  <a:gd name="connsiteY3" fmla="*/ 4760 h 4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48" h="44426">
                    <a:moveTo>
                      <a:pt x="479493" y="42840"/>
                    </a:moveTo>
                    <a:lnTo>
                      <a:pt x="4760" y="42840"/>
                    </a:lnTo>
                    <a:lnTo>
                      <a:pt x="4760" y="4760"/>
                    </a:lnTo>
                    <a:lnTo>
                      <a:pt x="479493" y="4760"/>
                    </a:lnTo>
                    <a:close/>
                  </a:path>
                </a:pathLst>
              </a:custGeom>
              <a:solidFill>
                <a:srgbClr val="ABBFD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60">
                <a:extLst>
                  <a:ext uri="{FF2B5EF4-FFF2-40B4-BE49-F238E27FC236}">
                    <a16:creationId xmlns:a16="http://schemas.microsoft.com/office/drawing/2014/main" xmlns="" id="{93ACF155-3AB2-4C65-A68A-4ED11554B62E}"/>
                  </a:ext>
                </a:extLst>
              </p:cNvPr>
              <p:cNvSpPr/>
              <p:nvPr/>
            </p:nvSpPr>
            <p:spPr>
              <a:xfrm>
                <a:off x="2544053" y="2945502"/>
                <a:ext cx="863150" cy="621976"/>
              </a:xfrm>
              <a:custGeom>
                <a:avLst/>
                <a:gdLst>
                  <a:gd name="connsiteX0" fmla="*/ 832389 w 863150"/>
                  <a:gd name="connsiteY0" fmla="*/ 460650 h 621976"/>
                  <a:gd name="connsiteX1" fmla="*/ 859679 w 863150"/>
                  <a:gd name="connsiteY1" fmla="*/ 25266 h 621976"/>
                  <a:gd name="connsiteX2" fmla="*/ 823503 w 863150"/>
                  <a:gd name="connsiteY2" fmla="*/ 4957 h 621976"/>
                  <a:gd name="connsiteX3" fmla="*/ 75228 w 863150"/>
                  <a:gd name="connsiteY3" fmla="*/ 9399 h 621976"/>
                  <a:gd name="connsiteX4" fmla="*/ 47937 w 863150"/>
                  <a:gd name="connsiteY4" fmla="*/ 41133 h 621976"/>
                  <a:gd name="connsiteX5" fmla="*/ 4780 w 863150"/>
                  <a:gd name="connsiteY5" fmla="*/ 602181 h 621976"/>
                  <a:gd name="connsiteX6" fmla="*/ 36513 w 863150"/>
                  <a:gd name="connsiteY6" fmla="*/ 620586 h 621976"/>
                  <a:gd name="connsiteX7" fmla="*/ 544249 w 863150"/>
                  <a:gd name="connsiteY7" fmla="*/ 620586 h 621976"/>
                  <a:gd name="connsiteX8" fmla="*/ 540441 w 863150"/>
                  <a:gd name="connsiteY8" fmla="*/ 563466 h 621976"/>
                  <a:gd name="connsiteX9" fmla="*/ 604542 w 863150"/>
                  <a:gd name="connsiteY9" fmla="*/ 559023 h 621976"/>
                  <a:gd name="connsiteX10" fmla="*/ 604542 w 863150"/>
                  <a:gd name="connsiteY10" fmla="*/ 468900 h 621976"/>
                  <a:gd name="connsiteX11" fmla="*/ 832389 w 863150"/>
                  <a:gd name="connsiteY11" fmla="*/ 460650 h 621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150" h="621976">
                    <a:moveTo>
                      <a:pt x="832389" y="460650"/>
                    </a:moveTo>
                    <a:lnTo>
                      <a:pt x="859679" y="25266"/>
                    </a:lnTo>
                    <a:cubicBezTo>
                      <a:pt x="859679" y="25266"/>
                      <a:pt x="859679" y="2418"/>
                      <a:pt x="823503" y="4957"/>
                    </a:cubicBezTo>
                    <a:cubicBezTo>
                      <a:pt x="787327" y="7496"/>
                      <a:pt x="75228" y="9399"/>
                      <a:pt x="75228" y="9399"/>
                    </a:cubicBezTo>
                    <a:cubicBezTo>
                      <a:pt x="75228" y="9399"/>
                      <a:pt x="56822" y="6861"/>
                      <a:pt x="47937" y="41133"/>
                    </a:cubicBezTo>
                    <a:cubicBezTo>
                      <a:pt x="39052" y="75405"/>
                      <a:pt x="4780" y="602181"/>
                      <a:pt x="4780" y="602181"/>
                    </a:cubicBezTo>
                    <a:cubicBezTo>
                      <a:pt x="4780" y="602181"/>
                      <a:pt x="2876" y="619952"/>
                      <a:pt x="36513" y="620586"/>
                    </a:cubicBezTo>
                    <a:cubicBezTo>
                      <a:pt x="70151" y="620586"/>
                      <a:pt x="544249" y="620586"/>
                      <a:pt x="544249" y="620586"/>
                    </a:cubicBezTo>
                    <a:lnTo>
                      <a:pt x="540441" y="563466"/>
                    </a:lnTo>
                    <a:lnTo>
                      <a:pt x="604542" y="559023"/>
                    </a:lnTo>
                    <a:lnTo>
                      <a:pt x="604542" y="468900"/>
                    </a:lnTo>
                    <a:lnTo>
                      <a:pt x="832389" y="460650"/>
                    </a:lnTo>
                    <a:close/>
                  </a:path>
                </a:pathLst>
              </a:custGeom>
              <a:solidFill>
                <a:srgbClr val="C6D6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61">
                <a:extLst>
                  <a:ext uri="{FF2B5EF4-FFF2-40B4-BE49-F238E27FC236}">
                    <a16:creationId xmlns:a16="http://schemas.microsoft.com/office/drawing/2014/main" xmlns="" id="{6C189611-C6A5-4700-9420-05A95E4A4294}"/>
                  </a:ext>
                </a:extLst>
              </p:cNvPr>
              <p:cNvSpPr/>
              <p:nvPr/>
            </p:nvSpPr>
            <p:spPr>
              <a:xfrm>
                <a:off x="1659069" y="2289255"/>
                <a:ext cx="330028" cy="387148"/>
              </a:xfrm>
              <a:custGeom>
                <a:avLst/>
                <a:gdLst>
                  <a:gd name="connsiteX0" fmla="*/ 316023 w 330028"/>
                  <a:gd name="connsiteY0" fmla="*/ 20189 h 387148"/>
                  <a:gd name="connsiteX1" fmla="*/ 326177 w 330028"/>
                  <a:gd name="connsiteY1" fmla="*/ 117928 h 387148"/>
                  <a:gd name="connsiteX2" fmla="*/ 309041 w 330028"/>
                  <a:gd name="connsiteY2" fmla="*/ 256920 h 387148"/>
                  <a:gd name="connsiteX3" fmla="*/ 297617 w 330028"/>
                  <a:gd name="connsiteY3" fmla="*/ 369257 h 387148"/>
                  <a:gd name="connsiteX4" fmla="*/ 190993 w 330028"/>
                  <a:gd name="connsiteY4" fmla="*/ 373699 h 387148"/>
                  <a:gd name="connsiteX5" fmla="*/ 69136 w 330028"/>
                  <a:gd name="connsiteY5" fmla="*/ 305790 h 387148"/>
                  <a:gd name="connsiteX6" fmla="*/ 18363 w 330028"/>
                  <a:gd name="connsiteY6" fmla="*/ 183933 h 387148"/>
                  <a:gd name="connsiteX7" fmla="*/ 6939 w 330028"/>
                  <a:gd name="connsiteY7" fmla="*/ 95714 h 387148"/>
                  <a:gd name="connsiteX8" fmla="*/ 89446 w 330028"/>
                  <a:gd name="connsiteY8" fmla="*/ 72866 h 387148"/>
                  <a:gd name="connsiteX9" fmla="*/ 103408 w 330028"/>
                  <a:gd name="connsiteY9" fmla="*/ 4957 h 387148"/>
                  <a:gd name="connsiteX10" fmla="*/ 316023 w 330028"/>
                  <a:gd name="connsiteY10" fmla="*/ 20189 h 38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028" h="387148">
                    <a:moveTo>
                      <a:pt x="316023" y="20189"/>
                    </a:moveTo>
                    <a:cubicBezTo>
                      <a:pt x="316023" y="20189"/>
                      <a:pt x="335697" y="63981"/>
                      <a:pt x="326177" y="117928"/>
                    </a:cubicBezTo>
                    <a:cubicBezTo>
                      <a:pt x="316023" y="171875"/>
                      <a:pt x="309041" y="237245"/>
                      <a:pt x="309041" y="256920"/>
                    </a:cubicBezTo>
                    <a:cubicBezTo>
                      <a:pt x="309041" y="276595"/>
                      <a:pt x="310310" y="355929"/>
                      <a:pt x="297617" y="369257"/>
                    </a:cubicBezTo>
                    <a:cubicBezTo>
                      <a:pt x="284924" y="381950"/>
                      <a:pt x="248113" y="393374"/>
                      <a:pt x="190993" y="373699"/>
                    </a:cubicBezTo>
                    <a:cubicBezTo>
                      <a:pt x="133872" y="354025"/>
                      <a:pt x="84368" y="328003"/>
                      <a:pt x="69136" y="305790"/>
                    </a:cubicBezTo>
                    <a:cubicBezTo>
                      <a:pt x="53269" y="282942"/>
                      <a:pt x="25344" y="209320"/>
                      <a:pt x="18363" y="183933"/>
                    </a:cubicBezTo>
                    <a:cubicBezTo>
                      <a:pt x="11381" y="158546"/>
                      <a:pt x="-43" y="107138"/>
                      <a:pt x="6939" y="95714"/>
                    </a:cubicBezTo>
                    <a:cubicBezTo>
                      <a:pt x="13920" y="84290"/>
                      <a:pt x="59616" y="53191"/>
                      <a:pt x="89446" y="72866"/>
                    </a:cubicBezTo>
                    <a:cubicBezTo>
                      <a:pt x="89446" y="72866"/>
                      <a:pt x="51365" y="514"/>
                      <a:pt x="103408" y="4957"/>
                    </a:cubicBezTo>
                    <a:cubicBezTo>
                      <a:pt x="155451" y="9399"/>
                      <a:pt x="286193" y="-121"/>
                      <a:pt x="316023" y="20189"/>
                    </a:cubicBezTo>
                    <a:close/>
                  </a:path>
                </a:pathLst>
              </a:custGeom>
              <a:solidFill>
                <a:srgbClr val="FFC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63">
                <a:extLst>
                  <a:ext uri="{FF2B5EF4-FFF2-40B4-BE49-F238E27FC236}">
                    <a16:creationId xmlns:a16="http://schemas.microsoft.com/office/drawing/2014/main" xmlns="" id="{143C01BA-DD7D-4A1A-B1E3-D9ACFD65FC37}"/>
                  </a:ext>
                </a:extLst>
              </p:cNvPr>
              <p:cNvSpPr/>
              <p:nvPr/>
            </p:nvSpPr>
            <p:spPr>
              <a:xfrm>
                <a:off x="1136376" y="3226858"/>
                <a:ext cx="380802" cy="63467"/>
              </a:xfrm>
              <a:custGeom>
                <a:avLst/>
                <a:gdLst>
                  <a:gd name="connsiteX0" fmla="*/ 381754 w 380801"/>
                  <a:gd name="connsiteY0" fmla="*/ 4760 h 63466"/>
                  <a:gd name="connsiteX1" fmla="*/ 379215 w 380801"/>
                  <a:gd name="connsiteY1" fmla="*/ 61880 h 63466"/>
                  <a:gd name="connsiteX2" fmla="*/ 4760 w 380801"/>
                  <a:gd name="connsiteY2" fmla="*/ 56803 h 63466"/>
                  <a:gd name="connsiteX3" fmla="*/ 7299 w 380801"/>
                  <a:gd name="connsiteY3" fmla="*/ 4760 h 6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801" h="63466">
                    <a:moveTo>
                      <a:pt x="381754" y="4760"/>
                    </a:moveTo>
                    <a:lnTo>
                      <a:pt x="379215" y="61880"/>
                    </a:lnTo>
                    <a:lnTo>
                      <a:pt x="4760" y="56803"/>
                    </a:lnTo>
                    <a:lnTo>
                      <a:pt x="7299" y="4760"/>
                    </a:lnTo>
                    <a:close/>
                  </a:path>
                </a:pathLst>
              </a:custGeom>
              <a:solidFill>
                <a:srgbClr val="27E0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64">
                <a:extLst>
                  <a:ext uri="{FF2B5EF4-FFF2-40B4-BE49-F238E27FC236}">
                    <a16:creationId xmlns:a16="http://schemas.microsoft.com/office/drawing/2014/main" xmlns="" id="{329C5EC6-7F3E-4B0C-B7EB-34484A265BE2}"/>
                  </a:ext>
                </a:extLst>
              </p:cNvPr>
              <p:cNvSpPr/>
              <p:nvPr/>
            </p:nvSpPr>
            <p:spPr>
              <a:xfrm>
                <a:off x="1402302" y="3264303"/>
                <a:ext cx="222134" cy="488695"/>
              </a:xfrm>
              <a:custGeom>
                <a:avLst/>
                <a:gdLst>
                  <a:gd name="connsiteX0" fmla="*/ 113289 w 222134"/>
                  <a:gd name="connsiteY0" fmla="*/ 24435 h 488695"/>
                  <a:gd name="connsiteX1" fmla="*/ 221182 w 222134"/>
                  <a:gd name="connsiteY1" fmla="*/ 487744 h 488695"/>
                  <a:gd name="connsiteX2" fmla="*/ 50456 w 222134"/>
                  <a:gd name="connsiteY2" fmla="*/ 489648 h 488695"/>
                  <a:gd name="connsiteX3" fmla="*/ 4760 w 222134"/>
                  <a:gd name="connsiteY3" fmla="*/ 112654 h 488695"/>
                  <a:gd name="connsiteX4" fmla="*/ 33320 w 222134"/>
                  <a:gd name="connsiteY4" fmla="*/ 4760 h 48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34" h="488695">
                    <a:moveTo>
                      <a:pt x="113289" y="24435"/>
                    </a:moveTo>
                    <a:lnTo>
                      <a:pt x="221182" y="487744"/>
                    </a:lnTo>
                    <a:lnTo>
                      <a:pt x="50456" y="489648"/>
                    </a:lnTo>
                    <a:lnTo>
                      <a:pt x="4760" y="112654"/>
                    </a:lnTo>
                    <a:lnTo>
                      <a:pt x="33320" y="4760"/>
                    </a:lnTo>
                    <a:close/>
                  </a:path>
                </a:pathLst>
              </a:custGeom>
              <a:solidFill>
                <a:srgbClr val="12B3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65">
                <a:extLst>
                  <a:ext uri="{FF2B5EF4-FFF2-40B4-BE49-F238E27FC236}">
                    <a16:creationId xmlns:a16="http://schemas.microsoft.com/office/drawing/2014/main" xmlns="" id="{5990AB50-2491-48F1-8F5D-BF443B484474}"/>
                  </a:ext>
                </a:extLst>
              </p:cNvPr>
              <p:cNvSpPr/>
              <p:nvPr/>
            </p:nvSpPr>
            <p:spPr>
              <a:xfrm>
                <a:off x="1135733" y="3277631"/>
                <a:ext cx="1155098" cy="323681"/>
              </a:xfrm>
              <a:custGeom>
                <a:avLst/>
                <a:gdLst>
                  <a:gd name="connsiteX0" fmla="*/ 343047 w 1155098"/>
                  <a:gd name="connsiteY0" fmla="*/ 9202 h 323681"/>
                  <a:gd name="connsiteX1" fmla="*/ 321468 w 1155098"/>
                  <a:gd name="connsiteY1" fmla="*/ 152003 h 323681"/>
                  <a:gd name="connsiteX2" fmla="*/ 984063 w 1155098"/>
                  <a:gd name="connsiteY2" fmla="*/ 204046 h 323681"/>
                  <a:gd name="connsiteX3" fmla="*/ 1070378 w 1155098"/>
                  <a:gd name="connsiteY3" fmla="*/ 139310 h 323681"/>
                  <a:gd name="connsiteX4" fmla="*/ 1148442 w 1155098"/>
                  <a:gd name="connsiteY4" fmla="*/ 273225 h 323681"/>
                  <a:gd name="connsiteX5" fmla="*/ 1053242 w 1155098"/>
                  <a:gd name="connsiteY5" fmla="*/ 216739 h 323681"/>
                  <a:gd name="connsiteX6" fmla="*/ 1065935 w 1155098"/>
                  <a:gd name="connsiteY6" fmla="*/ 264340 h 323681"/>
                  <a:gd name="connsiteX7" fmla="*/ 1061493 w 1155098"/>
                  <a:gd name="connsiteY7" fmla="*/ 299246 h 323681"/>
                  <a:gd name="connsiteX8" fmla="*/ 35232 w 1155098"/>
                  <a:gd name="connsiteY8" fmla="*/ 316383 h 323681"/>
                  <a:gd name="connsiteX9" fmla="*/ 18096 w 1155098"/>
                  <a:gd name="connsiteY9" fmla="*/ 99960 h 323681"/>
                  <a:gd name="connsiteX10" fmla="*/ 48560 w 1155098"/>
                  <a:gd name="connsiteY10" fmla="*/ 4760 h 323681"/>
                  <a:gd name="connsiteX11" fmla="*/ 343047 w 1155098"/>
                  <a:gd name="connsiteY11" fmla="*/ 9202 h 32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5098" h="323681">
                    <a:moveTo>
                      <a:pt x="343047" y="9202"/>
                    </a:moveTo>
                    <a:cubicBezTo>
                      <a:pt x="343047" y="9202"/>
                      <a:pt x="295446" y="130424"/>
                      <a:pt x="321468" y="152003"/>
                    </a:cubicBezTo>
                    <a:cubicBezTo>
                      <a:pt x="347489" y="173582"/>
                      <a:pt x="966292" y="204046"/>
                      <a:pt x="984063" y="204046"/>
                    </a:cubicBezTo>
                    <a:cubicBezTo>
                      <a:pt x="984063" y="204046"/>
                      <a:pt x="1010084" y="130424"/>
                      <a:pt x="1070378" y="139310"/>
                    </a:cubicBezTo>
                    <a:cubicBezTo>
                      <a:pt x="1131306" y="148195"/>
                      <a:pt x="1165578" y="251646"/>
                      <a:pt x="1148442" y="273225"/>
                    </a:cubicBezTo>
                    <a:cubicBezTo>
                      <a:pt x="1131306" y="294804"/>
                      <a:pt x="1096399" y="199603"/>
                      <a:pt x="1053242" y="216739"/>
                    </a:cubicBezTo>
                    <a:cubicBezTo>
                      <a:pt x="1010084" y="233876"/>
                      <a:pt x="1065935" y="264340"/>
                      <a:pt x="1065935" y="264340"/>
                    </a:cubicBezTo>
                    <a:cubicBezTo>
                      <a:pt x="1065935" y="264340"/>
                      <a:pt x="1096399" y="290361"/>
                      <a:pt x="1061493" y="299246"/>
                    </a:cubicBezTo>
                    <a:cubicBezTo>
                      <a:pt x="1026586" y="308132"/>
                      <a:pt x="91718" y="337961"/>
                      <a:pt x="35232" y="316383"/>
                    </a:cubicBezTo>
                    <a:cubicBezTo>
                      <a:pt x="-21254" y="294804"/>
                      <a:pt x="18096" y="99960"/>
                      <a:pt x="18096" y="99960"/>
                    </a:cubicBezTo>
                    <a:lnTo>
                      <a:pt x="48560" y="4760"/>
                    </a:lnTo>
                    <a:lnTo>
                      <a:pt x="343047" y="9202"/>
                    </a:lnTo>
                    <a:close/>
                  </a:path>
                </a:pathLst>
              </a:custGeom>
              <a:solidFill>
                <a:srgbClr val="FEC4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6">
                <a:extLst>
                  <a:ext uri="{FF2B5EF4-FFF2-40B4-BE49-F238E27FC236}">
                    <a16:creationId xmlns:a16="http://schemas.microsoft.com/office/drawing/2014/main" xmlns="" id="{017DADDA-F961-4077-9E92-C181DD2B7BAE}"/>
                  </a:ext>
                </a:extLst>
              </p:cNvPr>
              <p:cNvSpPr/>
              <p:nvPr/>
            </p:nvSpPr>
            <p:spPr>
              <a:xfrm>
                <a:off x="1443799" y="3744748"/>
                <a:ext cx="1453393" cy="1167792"/>
              </a:xfrm>
              <a:custGeom>
                <a:avLst/>
                <a:gdLst>
                  <a:gd name="connsiteX0" fmla="*/ 8959 w 1453393"/>
                  <a:gd name="connsiteY0" fmla="*/ 9203 h 1167791"/>
                  <a:gd name="connsiteX1" fmla="*/ 44501 w 1453393"/>
                  <a:gd name="connsiteY1" fmla="*/ 289727 h 1167791"/>
                  <a:gd name="connsiteX2" fmla="*/ 191109 w 1453393"/>
                  <a:gd name="connsiteY2" fmla="*/ 369695 h 1167791"/>
                  <a:gd name="connsiteX3" fmla="*/ 889880 w 1453393"/>
                  <a:gd name="connsiteY3" fmla="*/ 396351 h 1167791"/>
                  <a:gd name="connsiteX4" fmla="*/ 1076473 w 1453393"/>
                  <a:gd name="connsiteY4" fmla="*/ 728918 h 1167791"/>
                  <a:gd name="connsiteX5" fmla="*/ 1263701 w 1453393"/>
                  <a:gd name="connsiteY5" fmla="*/ 1015154 h 1167791"/>
                  <a:gd name="connsiteX6" fmla="*/ 1361440 w 1453393"/>
                  <a:gd name="connsiteY6" fmla="*/ 1166205 h 1167791"/>
                  <a:gd name="connsiteX7" fmla="*/ 1454736 w 1453393"/>
                  <a:gd name="connsiteY7" fmla="*/ 1157320 h 1167791"/>
                  <a:gd name="connsiteX8" fmla="*/ 1156442 w 1453393"/>
                  <a:gd name="connsiteY8" fmla="*/ 266878 h 1167791"/>
                  <a:gd name="connsiteX9" fmla="*/ 1032046 w 1453393"/>
                  <a:gd name="connsiteY9" fmla="*/ 164697 h 1167791"/>
                  <a:gd name="connsiteX10" fmla="*/ 524311 w 1453393"/>
                  <a:gd name="connsiteY10" fmla="*/ 4760 h 1167791"/>
                  <a:gd name="connsiteX11" fmla="*/ 8959 w 1453393"/>
                  <a:gd name="connsiteY11" fmla="*/ 9203 h 1167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3393" h="1167791">
                    <a:moveTo>
                      <a:pt x="8959" y="9203"/>
                    </a:moveTo>
                    <a:cubicBezTo>
                      <a:pt x="8959" y="9203"/>
                      <a:pt x="-13254" y="200873"/>
                      <a:pt x="44501" y="289727"/>
                    </a:cubicBezTo>
                    <a:cubicBezTo>
                      <a:pt x="102256" y="378580"/>
                      <a:pt x="146683" y="365252"/>
                      <a:pt x="191109" y="369695"/>
                    </a:cubicBezTo>
                    <a:cubicBezTo>
                      <a:pt x="235536" y="374138"/>
                      <a:pt x="885438" y="365252"/>
                      <a:pt x="889880" y="396351"/>
                    </a:cubicBezTo>
                    <a:cubicBezTo>
                      <a:pt x="894323" y="427450"/>
                      <a:pt x="1005390" y="648950"/>
                      <a:pt x="1076473" y="728918"/>
                    </a:cubicBezTo>
                    <a:cubicBezTo>
                      <a:pt x="1147556" y="808886"/>
                      <a:pt x="1254815" y="984055"/>
                      <a:pt x="1263701" y="1015154"/>
                    </a:cubicBezTo>
                    <a:cubicBezTo>
                      <a:pt x="1272586" y="1046252"/>
                      <a:pt x="1361440" y="1166205"/>
                      <a:pt x="1361440" y="1166205"/>
                    </a:cubicBezTo>
                    <a:lnTo>
                      <a:pt x="1454736" y="1157320"/>
                    </a:lnTo>
                    <a:lnTo>
                      <a:pt x="1156442" y="266878"/>
                    </a:lnTo>
                    <a:cubicBezTo>
                      <a:pt x="1156442" y="266878"/>
                      <a:pt x="1138671" y="191353"/>
                      <a:pt x="1032046" y="164697"/>
                    </a:cubicBezTo>
                    <a:cubicBezTo>
                      <a:pt x="925422" y="138041"/>
                      <a:pt x="524311" y="4760"/>
                      <a:pt x="524311" y="4760"/>
                    </a:cubicBezTo>
                    <a:lnTo>
                      <a:pt x="8959" y="9203"/>
                    </a:lnTo>
                    <a:close/>
                  </a:path>
                </a:pathLst>
              </a:custGeom>
              <a:solidFill>
                <a:srgbClr val="0245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67">
                <a:extLst>
                  <a:ext uri="{FF2B5EF4-FFF2-40B4-BE49-F238E27FC236}">
                    <a16:creationId xmlns:a16="http://schemas.microsoft.com/office/drawing/2014/main" xmlns="" id="{D5DB3DD8-5C29-433E-B392-FD5C4A49B787}"/>
                  </a:ext>
                </a:extLst>
              </p:cNvPr>
              <p:cNvSpPr/>
              <p:nvPr/>
            </p:nvSpPr>
            <p:spPr>
              <a:xfrm>
                <a:off x="2800479" y="4897308"/>
                <a:ext cx="253868" cy="203094"/>
              </a:xfrm>
              <a:custGeom>
                <a:avLst/>
                <a:gdLst>
                  <a:gd name="connsiteX0" fmla="*/ 98691 w 253867"/>
                  <a:gd name="connsiteY0" fmla="*/ 4760 h 203094"/>
                  <a:gd name="connsiteX1" fmla="*/ 101864 w 253867"/>
                  <a:gd name="connsiteY1" fmla="*/ 117097 h 203094"/>
                  <a:gd name="connsiteX2" fmla="*/ 249108 w 253867"/>
                  <a:gd name="connsiteY2" fmla="*/ 200873 h 203094"/>
                  <a:gd name="connsiteX3" fmla="*/ 44744 w 253867"/>
                  <a:gd name="connsiteY3" fmla="*/ 200873 h 203094"/>
                  <a:gd name="connsiteX4" fmla="*/ 63784 w 253867"/>
                  <a:gd name="connsiteY4" fmla="*/ 124713 h 203094"/>
                  <a:gd name="connsiteX5" fmla="*/ 4760 w 253867"/>
                  <a:gd name="connsiteY5" fmla="*/ 13646 h 203094"/>
                  <a:gd name="connsiteX6" fmla="*/ 98691 w 253867"/>
                  <a:gd name="connsiteY6" fmla="*/ 4760 h 20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67" h="203094">
                    <a:moveTo>
                      <a:pt x="98691" y="4760"/>
                    </a:moveTo>
                    <a:lnTo>
                      <a:pt x="101864" y="117097"/>
                    </a:lnTo>
                    <a:lnTo>
                      <a:pt x="249108" y="200873"/>
                    </a:lnTo>
                    <a:lnTo>
                      <a:pt x="44744" y="200873"/>
                    </a:lnTo>
                    <a:cubicBezTo>
                      <a:pt x="44744" y="200873"/>
                      <a:pt x="44744" y="153273"/>
                      <a:pt x="63784" y="124713"/>
                    </a:cubicBezTo>
                    <a:lnTo>
                      <a:pt x="4760" y="13646"/>
                    </a:lnTo>
                    <a:lnTo>
                      <a:pt x="98691" y="4760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68">
                <a:extLst>
                  <a:ext uri="{FF2B5EF4-FFF2-40B4-BE49-F238E27FC236}">
                    <a16:creationId xmlns:a16="http://schemas.microsoft.com/office/drawing/2014/main" xmlns="" id="{EA068CC8-F7B1-4866-8988-F2C76ED089AC}"/>
                  </a:ext>
                </a:extLst>
              </p:cNvPr>
              <p:cNvSpPr/>
              <p:nvPr/>
            </p:nvSpPr>
            <p:spPr>
              <a:xfrm>
                <a:off x="1753909" y="4824956"/>
                <a:ext cx="190401" cy="241174"/>
              </a:xfrm>
              <a:custGeom>
                <a:avLst/>
                <a:gdLst>
                  <a:gd name="connsiteX0" fmla="*/ 185641 w 190400"/>
                  <a:gd name="connsiteY0" fmla="*/ 16184 h 241174"/>
                  <a:gd name="connsiteX1" fmla="*/ 99960 w 190400"/>
                  <a:gd name="connsiteY1" fmla="*/ 127886 h 241174"/>
                  <a:gd name="connsiteX2" fmla="*/ 191353 w 190400"/>
                  <a:gd name="connsiteY2" fmla="*/ 238953 h 241174"/>
                  <a:gd name="connsiteX3" fmla="*/ 4760 w 190400"/>
                  <a:gd name="connsiteY3" fmla="*/ 149465 h 241174"/>
                  <a:gd name="connsiteX4" fmla="*/ 68227 w 190400"/>
                  <a:gd name="connsiteY4" fmla="*/ 96152 h 241174"/>
                  <a:gd name="connsiteX5" fmla="*/ 98056 w 190400"/>
                  <a:gd name="connsiteY5" fmla="*/ 4760 h 241174"/>
                  <a:gd name="connsiteX6" fmla="*/ 185641 w 190400"/>
                  <a:gd name="connsiteY6" fmla="*/ 16184 h 24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00" h="241174">
                    <a:moveTo>
                      <a:pt x="185641" y="16184"/>
                    </a:moveTo>
                    <a:lnTo>
                      <a:pt x="99960" y="127886"/>
                    </a:lnTo>
                    <a:lnTo>
                      <a:pt x="191353" y="238953"/>
                    </a:lnTo>
                    <a:cubicBezTo>
                      <a:pt x="191353" y="238953"/>
                      <a:pt x="28877" y="201508"/>
                      <a:pt x="4760" y="149465"/>
                    </a:cubicBezTo>
                    <a:lnTo>
                      <a:pt x="68227" y="96152"/>
                    </a:lnTo>
                    <a:lnTo>
                      <a:pt x="98056" y="4760"/>
                    </a:lnTo>
                    <a:lnTo>
                      <a:pt x="185641" y="16184"/>
                    </a:lnTo>
                    <a:close/>
                  </a:path>
                </a:pathLst>
              </a:custGeom>
              <a:solidFill>
                <a:srgbClr val="152D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69">
                <a:extLst>
                  <a:ext uri="{FF2B5EF4-FFF2-40B4-BE49-F238E27FC236}">
                    <a16:creationId xmlns:a16="http://schemas.microsoft.com/office/drawing/2014/main" xmlns="" id="{EC44B236-3092-42F1-A540-50F2E9EA061B}"/>
                  </a:ext>
                </a:extLst>
              </p:cNvPr>
              <p:cNvSpPr/>
              <p:nvPr/>
            </p:nvSpPr>
            <p:spPr>
              <a:xfrm>
                <a:off x="3574141" y="3438203"/>
                <a:ext cx="107894" cy="107894"/>
              </a:xfrm>
              <a:custGeom>
                <a:avLst/>
                <a:gdLst>
                  <a:gd name="connsiteX0" fmla="*/ 85998 w 107893"/>
                  <a:gd name="connsiteY0" fmla="*/ 4760 h 107893"/>
                  <a:gd name="connsiteX1" fmla="*/ 19357 w 107893"/>
                  <a:gd name="connsiteY1" fmla="*/ 4760 h 107893"/>
                  <a:gd name="connsiteX2" fmla="*/ 4760 w 107893"/>
                  <a:gd name="connsiteY2" fmla="*/ 37128 h 107893"/>
                  <a:gd name="connsiteX3" fmla="*/ 29512 w 107893"/>
                  <a:gd name="connsiteY3" fmla="*/ 102499 h 107893"/>
                  <a:gd name="connsiteX4" fmla="*/ 103134 w 107893"/>
                  <a:gd name="connsiteY4" fmla="*/ 105672 h 107893"/>
                  <a:gd name="connsiteX5" fmla="*/ 98056 w 107893"/>
                  <a:gd name="connsiteY5" fmla="*/ 91710 h 107893"/>
                  <a:gd name="connsiteX6" fmla="*/ 30781 w 107893"/>
                  <a:gd name="connsiteY6" fmla="*/ 89171 h 107893"/>
                  <a:gd name="connsiteX7" fmla="*/ 24435 w 107893"/>
                  <a:gd name="connsiteY7" fmla="*/ 25704 h 107893"/>
                  <a:gd name="connsiteX8" fmla="*/ 89805 w 107893"/>
                  <a:gd name="connsiteY8" fmla="*/ 17453 h 107893"/>
                  <a:gd name="connsiteX9" fmla="*/ 85998 w 107893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893" h="107893">
                    <a:moveTo>
                      <a:pt x="85998" y="4760"/>
                    </a:moveTo>
                    <a:lnTo>
                      <a:pt x="19357" y="4760"/>
                    </a:lnTo>
                    <a:cubicBezTo>
                      <a:pt x="19357" y="4760"/>
                      <a:pt x="4760" y="14280"/>
                      <a:pt x="4760" y="37128"/>
                    </a:cubicBezTo>
                    <a:cubicBezTo>
                      <a:pt x="4760" y="59341"/>
                      <a:pt x="10472" y="98057"/>
                      <a:pt x="29512" y="102499"/>
                    </a:cubicBezTo>
                    <a:cubicBezTo>
                      <a:pt x="48552" y="106942"/>
                      <a:pt x="103134" y="105672"/>
                      <a:pt x="103134" y="105672"/>
                    </a:cubicBezTo>
                    <a:lnTo>
                      <a:pt x="98056" y="91710"/>
                    </a:lnTo>
                    <a:cubicBezTo>
                      <a:pt x="98056" y="91710"/>
                      <a:pt x="40936" y="94248"/>
                      <a:pt x="30781" y="89171"/>
                    </a:cubicBezTo>
                    <a:cubicBezTo>
                      <a:pt x="19357" y="83459"/>
                      <a:pt x="15549" y="38397"/>
                      <a:pt x="24435" y="25704"/>
                    </a:cubicBezTo>
                    <a:cubicBezTo>
                      <a:pt x="33320" y="13011"/>
                      <a:pt x="89805" y="17453"/>
                      <a:pt x="89805" y="17453"/>
                    </a:cubicBezTo>
                    <a:lnTo>
                      <a:pt x="85998" y="4760"/>
                    </a:lnTo>
                    <a:close/>
                  </a:path>
                </a:pathLst>
              </a:custGeom>
              <a:solidFill>
                <a:srgbClr val="046D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570">
                <a:extLst>
                  <a:ext uri="{FF2B5EF4-FFF2-40B4-BE49-F238E27FC236}">
                    <a16:creationId xmlns:a16="http://schemas.microsoft.com/office/drawing/2014/main" xmlns="" id="{DB85B928-2920-4286-8F9E-C1576AA61B82}"/>
                  </a:ext>
                </a:extLst>
              </p:cNvPr>
              <p:cNvSpPr/>
              <p:nvPr/>
            </p:nvSpPr>
            <p:spPr>
              <a:xfrm>
                <a:off x="3651570" y="3409008"/>
                <a:ext cx="215788" cy="82507"/>
              </a:xfrm>
              <a:custGeom>
                <a:avLst/>
                <a:gdLst>
                  <a:gd name="connsiteX0" fmla="*/ 211662 w 215787"/>
                  <a:gd name="connsiteY0" fmla="*/ 7299 h 82507"/>
                  <a:gd name="connsiteX1" fmla="*/ 211662 w 215787"/>
                  <a:gd name="connsiteY1" fmla="*/ 81555 h 82507"/>
                  <a:gd name="connsiteX2" fmla="*/ 4760 w 215787"/>
                  <a:gd name="connsiteY2" fmla="*/ 81555 h 82507"/>
                  <a:gd name="connsiteX3" fmla="*/ 4760 w 215787"/>
                  <a:gd name="connsiteY3" fmla="*/ 4760 h 8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787" h="82507">
                    <a:moveTo>
                      <a:pt x="211662" y="7299"/>
                    </a:moveTo>
                    <a:lnTo>
                      <a:pt x="211662" y="81555"/>
                    </a:lnTo>
                    <a:lnTo>
                      <a:pt x="4760" y="81555"/>
                    </a:lnTo>
                    <a:lnTo>
                      <a:pt x="4760" y="4760"/>
                    </a:lnTo>
                    <a:close/>
                  </a:path>
                </a:pathLst>
              </a:custGeom>
              <a:solidFill>
                <a:srgbClr val="7997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571">
                <a:extLst>
                  <a:ext uri="{FF2B5EF4-FFF2-40B4-BE49-F238E27FC236}">
                    <a16:creationId xmlns:a16="http://schemas.microsoft.com/office/drawing/2014/main" xmlns="" id="{A2E8C870-EB54-49BC-BD33-8DA2C2FA9F20}"/>
                  </a:ext>
                </a:extLst>
              </p:cNvPr>
              <p:cNvSpPr/>
              <p:nvPr/>
            </p:nvSpPr>
            <p:spPr>
              <a:xfrm>
                <a:off x="3651570" y="3485803"/>
                <a:ext cx="215788" cy="114241"/>
              </a:xfrm>
              <a:custGeom>
                <a:avLst/>
                <a:gdLst>
                  <a:gd name="connsiteX0" fmla="*/ 144387 w 215787"/>
                  <a:gd name="connsiteY0" fmla="*/ 114558 h 114240"/>
                  <a:gd name="connsiteX1" fmla="*/ 79016 w 215787"/>
                  <a:gd name="connsiteY1" fmla="*/ 114558 h 114240"/>
                  <a:gd name="connsiteX2" fmla="*/ 4760 w 215787"/>
                  <a:gd name="connsiteY2" fmla="*/ 4760 h 114240"/>
                  <a:gd name="connsiteX3" fmla="*/ 211028 w 215787"/>
                  <a:gd name="connsiteY3" fmla="*/ 4760 h 114240"/>
                  <a:gd name="connsiteX4" fmla="*/ 144387 w 215787"/>
                  <a:gd name="connsiteY4" fmla="*/ 114558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787" h="114240">
                    <a:moveTo>
                      <a:pt x="144387" y="114558"/>
                    </a:moveTo>
                    <a:lnTo>
                      <a:pt x="79016" y="114558"/>
                    </a:lnTo>
                    <a:cubicBezTo>
                      <a:pt x="79016" y="114558"/>
                      <a:pt x="7933" y="101230"/>
                      <a:pt x="4760" y="4760"/>
                    </a:cubicBezTo>
                    <a:lnTo>
                      <a:pt x="211028" y="4760"/>
                    </a:lnTo>
                    <a:cubicBezTo>
                      <a:pt x="211662" y="4760"/>
                      <a:pt x="209124" y="96152"/>
                      <a:pt x="144387" y="114558"/>
                    </a:cubicBezTo>
                    <a:close/>
                  </a:path>
                </a:pathLst>
              </a:custGeom>
              <a:solidFill>
                <a:srgbClr val="87C0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572">
                <a:extLst>
                  <a:ext uri="{FF2B5EF4-FFF2-40B4-BE49-F238E27FC236}">
                    <a16:creationId xmlns:a16="http://schemas.microsoft.com/office/drawing/2014/main" xmlns="" id="{9BF94097-F680-4C95-9343-2BBDFF42DB47}"/>
                  </a:ext>
                </a:extLst>
              </p:cNvPr>
              <p:cNvSpPr/>
              <p:nvPr/>
            </p:nvSpPr>
            <p:spPr>
              <a:xfrm>
                <a:off x="3209841" y="3496592"/>
                <a:ext cx="368108" cy="107894"/>
              </a:xfrm>
              <a:custGeom>
                <a:avLst/>
                <a:gdLst>
                  <a:gd name="connsiteX0" fmla="*/ 136771 w 368108"/>
                  <a:gd name="connsiteY0" fmla="*/ 4760 h 107893"/>
                  <a:gd name="connsiteX1" fmla="*/ 262436 w 368108"/>
                  <a:gd name="connsiteY1" fmla="*/ 4760 h 107893"/>
                  <a:gd name="connsiteX2" fmla="*/ 312575 w 368108"/>
                  <a:gd name="connsiteY2" fmla="*/ 4760 h 107893"/>
                  <a:gd name="connsiteX3" fmla="*/ 363983 w 368108"/>
                  <a:gd name="connsiteY3" fmla="*/ 56168 h 107893"/>
                  <a:gd name="connsiteX4" fmla="*/ 312575 w 368108"/>
                  <a:gd name="connsiteY4" fmla="*/ 107576 h 107893"/>
                  <a:gd name="connsiteX5" fmla="*/ 262436 w 368108"/>
                  <a:gd name="connsiteY5" fmla="*/ 107576 h 107893"/>
                  <a:gd name="connsiteX6" fmla="*/ 136771 w 368108"/>
                  <a:gd name="connsiteY6" fmla="*/ 107576 h 107893"/>
                  <a:gd name="connsiteX7" fmla="*/ 4760 w 368108"/>
                  <a:gd name="connsiteY7" fmla="*/ 107576 h 107893"/>
                  <a:gd name="connsiteX8" fmla="*/ 4760 w 368108"/>
                  <a:gd name="connsiteY8" fmla="*/ 4760 h 107893"/>
                  <a:gd name="connsiteX9" fmla="*/ 136771 w 368108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108" h="107893">
                    <a:moveTo>
                      <a:pt x="136771" y="4760"/>
                    </a:moveTo>
                    <a:lnTo>
                      <a:pt x="262436" y="4760"/>
                    </a:lnTo>
                    <a:lnTo>
                      <a:pt x="312575" y="4760"/>
                    </a:lnTo>
                    <a:cubicBezTo>
                      <a:pt x="341135" y="4760"/>
                      <a:pt x="363983" y="27608"/>
                      <a:pt x="363983" y="56168"/>
                    </a:cubicBezTo>
                    <a:cubicBezTo>
                      <a:pt x="363983" y="84728"/>
                      <a:pt x="341135" y="107576"/>
                      <a:pt x="312575" y="107576"/>
                    </a:cubicBezTo>
                    <a:lnTo>
                      <a:pt x="262436" y="107576"/>
                    </a:lnTo>
                    <a:lnTo>
                      <a:pt x="136771" y="107576"/>
                    </a:lnTo>
                    <a:lnTo>
                      <a:pt x="4760" y="107576"/>
                    </a:lnTo>
                    <a:lnTo>
                      <a:pt x="4760" y="4760"/>
                    </a:lnTo>
                    <a:lnTo>
                      <a:pt x="136771" y="4760"/>
                    </a:lnTo>
                    <a:close/>
                  </a:path>
                </a:pathLst>
              </a:custGeom>
              <a:solidFill>
                <a:srgbClr val="FBCD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573">
                <a:extLst>
                  <a:ext uri="{FF2B5EF4-FFF2-40B4-BE49-F238E27FC236}">
                    <a16:creationId xmlns:a16="http://schemas.microsoft.com/office/drawing/2014/main" xmlns="" id="{46D69A84-E87E-4524-9CB4-AF86BA8144F9}"/>
                  </a:ext>
                </a:extLst>
              </p:cNvPr>
              <p:cNvSpPr/>
              <p:nvPr/>
            </p:nvSpPr>
            <p:spPr>
              <a:xfrm>
                <a:off x="3058789" y="3496592"/>
                <a:ext cx="368108" cy="107894"/>
              </a:xfrm>
              <a:custGeom>
                <a:avLst/>
                <a:gdLst>
                  <a:gd name="connsiteX0" fmla="*/ 136771 w 368108"/>
                  <a:gd name="connsiteY0" fmla="*/ 4760 h 107893"/>
                  <a:gd name="connsiteX1" fmla="*/ 262436 w 368108"/>
                  <a:gd name="connsiteY1" fmla="*/ 4760 h 107893"/>
                  <a:gd name="connsiteX2" fmla="*/ 312575 w 368108"/>
                  <a:gd name="connsiteY2" fmla="*/ 4760 h 107893"/>
                  <a:gd name="connsiteX3" fmla="*/ 363983 w 368108"/>
                  <a:gd name="connsiteY3" fmla="*/ 56168 h 107893"/>
                  <a:gd name="connsiteX4" fmla="*/ 312575 w 368108"/>
                  <a:gd name="connsiteY4" fmla="*/ 107576 h 107893"/>
                  <a:gd name="connsiteX5" fmla="*/ 262436 w 368108"/>
                  <a:gd name="connsiteY5" fmla="*/ 107576 h 107893"/>
                  <a:gd name="connsiteX6" fmla="*/ 136771 w 368108"/>
                  <a:gd name="connsiteY6" fmla="*/ 107576 h 107893"/>
                  <a:gd name="connsiteX7" fmla="*/ 4760 w 368108"/>
                  <a:gd name="connsiteY7" fmla="*/ 107576 h 107893"/>
                  <a:gd name="connsiteX8" fmla="*/ 4760 w 368108"/>
                  <a:gd name="connsiteY8" fmla="*/ 4760 h 107893"/>
                  <a:gd name="connsiteX9" fmla="*/ 136771 w 368108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108" h="107893">
                    <a:moveTo>
                      <a:pt x="136771" y="4760"/>
                    </a:moveTo>
                    <a:lnTo>
                      <a:pt x="262436" y="4760"/>
                    </a:lnTo>
                    <a:lnTo>
                      <a:pt x="312575" y="4760"/>
                    </a:lnTo>
                    <a:cubicBezTo>
                      <a:pt x="341135" y="4760"/>
                      <a:pt x="363983" y="27608"/>
                      <a:pt x="363983" y="56168"/>
                    </a:cubicBezTo>
                    <a:cubicBezTo>
                      <a:pt x="363983" y="84728"/>
                      <a:pt x="341135" y="107576"/>
                      <a:pt x="312575" y="107576"/>
                    </a:cubicBezTo>
                    <a:lnTo>
                      <a:pt x="262436" y="107576"/>
                    </a:lnTo>
                    <a:lnTo>
                      <a:pt x="136771" y="107576"/>
                    </a:lnTo>
                    <a:lnTo>
                      <a:pt x="4760" y="107576"/>
                    </a:lnTo>
                    <a:lnTo>
                      <a:pt x="4760" y="4760"/>
                    </a:lnTo>
                    <a:lnTo>
                      <a:pt x="136771" y="4760"/>
                    </a:lnTo>
                    <a:close/>
                  </a:path>
                </a:pathLst>
              </a:custGeom>
              <a:solidFill>
                <a:srgbClr val="E2A7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574">
                <a:extLst>
                  <a:ext uri="{FF2B5EF4-FFF2-40B4-BE49-F238E27FC236}">
                    <a16:creationId xmlns:a16="http://schemas.microsoft.com/office/drawing/2014/main" xmlns="" id="{A94CCA0D-3463-43DC-A65F-5100B2D50CEE}"/>
                  </a:ext>
                </a:extLst>
              </p:cNvPr>
              <p:cNvSpPr/>
              <p:nvPr/>
            </p:nvSpPr>
            <p:spPr>
              <a:xfrm>
                <a:off x="3058789" y="3524518"/>
                <a:ext cx="336375" cy="50774"/>
              </a:xfrm>
              <a:custGeom>
                <a:avLst/>
                <a:gdLst>
                  <a:gd name="connsiteX0" fmla="*/ 59341 w 336374"/>
                  <a:gd name="connsiteY0" fmla="*/ 4760 h 50773"/>
                  <a:gd name="connsiteX1" fmla="*/ 305593 w 336374"/>
                  <a:gd name="connsiteY1" fmla="*/ 4760 h 50773"/>
                  <a:gd name="connsiteX2" fmla="*/ 313844 w 336374"/>
                  <a:gd name="connsiteY2" fmla="*/ 4760 h 50773"/>
                  <a:gd name="connsiteX3" fmla="*/ 337327 w 336374"/>
                  <a:gd name="connsiteY3" fmla="*/ 28243 h 50773"/>
                  <a:gd name="connsiteX4" fmla="*/ 313844 w 336374"/>
                  <a:gd name="connsiteY4" fmla="*/ 51726 h 50773"/>
                  <a:gd name="connsiteX5" fmla="*/ 305593 w 336374"/>
                  <a:gd name="connsiteY5" fmla="*/ 51726 h 50773"/>
                  <a:gd name="connsiteX6" fmla="*/ 59341 w 336374"/>
                  <a:gd name="connsiteY6" fmla="*/ 51726 h 50773"/>
                  <a:gd name="connsiteX7" fmla="*/ 4760 w 336374"/>
                  <a:gd name="connsiteY7" fmla="*/ 51726 h 50773"/>
                  <a:gd name="connsiteX8" fmla="*/ 4760 w 336374"/>
                  <a:gd name="connsiteY8" fmla="*/ 5395 h 50773"/>
                  <a:gd name="connsiteX9" fmla="*/ 59341 w 336374"/>
                  <a:gd name="connsiteY9" fmla="*/ 5395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374" h="50773">
                    <a:moveTo>
                      <a:pt x="59341" y="4760"/>
                    </a:moveTo>
                    <a:lnTo>
                      <a:pt x="305593" y="4760"/>
                    </a:lnTo>
                    <a:lnTo>
                      <a:pt x="313844" y="4760"/>
                    </a:lnTo>
                    <a:cubicBezTo>
                      <a:pt x="326538" y="4760"/>
                      <a:pt x="337327" y="14915"/>
                      <a:pt x="337327" y="28243"/>
                    </a:cubicBezTo>
                    <a:cubicBezTo>
                      <a:pt x="337327" y="40936"/>
                      <a:pt x="327172" y="51726"/>
                      <a:pt x="313844" y="51726"/>
                    </a:cubicBezTo>
                    <a:lnTo>
                      <a:pt x="305593" y="51726"/>
                    </a:lnTo>
                    <a:lnTo>
                      <a:pt x="59341" y="51726"/>
                    </a:lnTo>
                    <a:lnTo>
                      <a:pt x="4760" y="51726"/>
                    </a:lnTo>
                    <a:lnTo>
                      <a:pt x="4760" y="5395"/>
                    </a:lnTo>
                    <a:lnTo>
                      <a:pt x="59341" y="5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575">
                <a:extLst>
                  <a:ext uri="{FF2B5EF4-FFF2-40B4-BE49-F238E27FC236}">
                    <a16:creationId xmlns:a16="http://schemas.microsoft.com/office/drawing/2014/main" xmlns="" id="{1C2932AE-681C-4E82-80B5-DEBCF7869EEE}"/>
                  </a:ext>
                </a:extLst>
              </p:cNvPr>
              <p:cNvSpPr/>
              <p:nvPr/>
            </p:nvSpPr>
            <p:spPr>
              <a:xfrm>
                <a:off x="3101312" y="3392507"/>
                <a:ext cx="336375" cy="107894"/>
              </a:xfrm>
              <a:custGeom>
                <a:avLst/>
                <a:gdLst>
                  <a:gd name="connsiteX0" fmla="*/ 212932 w 336374"/>
                  <a:gd name="connsiteY0" fmla="*/ 4760 h 107893"/>
                  <a:gd name="connsiteX1" fmla="*/ 97422 w 336374"/>
                  <a:gd name="connsiteY1" fmla="*/ 4760 h 107893"/>
                  <a:gd name="connsiteX2" fmla="*/ 51726 w 336374"/>
                  <a:gd name="connsiteY2" fmla="*/ 4760 h 107893"/>
                  <a:gd name="connsiteX3" fmla="*/ 4760 w 336374"/>
                  <a:gd name="connsiteY3" fmla="*/ 56168 h 107893"/>
                  <a:gd name="connsiteX4" fmla="*/ 51726 w 336374"/>
                  <a:gd name="connsiteY4" fmla="*/ 107577 h 107893"/>
                  <a:gd name="connsiteX5" fmla="*/ 97422 w 336374"/>
                  <a:gd name="connsiteY5" fmla="*/ 107577 h 107893"/>
                  <a:gd name="connsiteX6" fmla="*/ 212932 w 336374"/>
                  <a:gd name="connsiteY6" fmla="*/ 107577 h 107893"/>
                  <a:gd name="connsiteX7" fmla="*/ 334153 w 336374"/>
                  <a:gd name="connsiteY7" fmla="*/ 107577 h 107893"/>
                  <a:gd name="connsiteX8" fmla="*/ 334153 w 336374"/>
                  <a:gd name="connsiteY8" fmla="*/ 4760 h 107893"/>
                  <a:gd name="connsiteX9" fmla="*/ 212932 w 336374"/>
                  <a:gd name="connsiteY9" fmla="*/ 4760 h 10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374" h="107893">
                    <a:moveTo>
                      <a:pt x="212932" y="4760"/>
                    </a:moveTo>
                    <a:lnTo>
                      <a:pt x="97422" y="4760"/>
                    </a:lnTo>
                    <a:lnTo>
                      <a:pt x="51726" y="4760"/>
                    </a:lnTo>
                    <a:cubicBezTo>
                      <a:pt x="25704" y="4760"/>
                      <a:pt x="4760" y="27608"/>
                      <a:pt x="4760" y="56168"/>
                    </a:cubicBezTo>
                    <a:cubicBezTo>
                      <a:pt x="4760" y="84728"/>
                      <a:pt x="25704" y="107577"/>
                      <a:pt x="51726" y="107577"/>
                    </a:cubicBezTo>
                    <a:lnTo>
                      <a:pt x="97422" y="107577"/>
                    </a:lnTo>
                    <a:lnTo>
                      <a:pt x="212932" y="107577"/>
                    </a:lnTo>
                    <a:lnTo>
                      <a:pt x="334153" y="107577"/>
                    </a:lnTo>
                    <a:lnTo>
                      <a:pt x="334153" y="4760"/>
                    </a:lnTo>
                    <a:lnTo>
                      <a:pt x="212932" y="4760"/>
                    </a:lnTo>
                    <a:close/>
                  </a:path>
                </a:pathLst>
              </a:custGeom>
              <a:solidFill>
                <a:srgbClr val="367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576">
                <a:extLst>
                  <a:ext uri="{FF2B5EF4-FFF2-40B4-BE49-F238E27FC236}">
                    <a16:creationId xmlns:a16="http://schemas.microsoft.com/office/drawing/2014/main" xmlns="" id="{9341E33C-AF31-41F5-ADB5-3FFB86B5C814}"/>
                  </a:ext>
                </a:extLst>
              </p:cNvPr>
              <p:cNvSpPr/>
              <p:nvPr/>
            </p:nvSpPr>
            <p:spPr>
              <a:xfrm>
                <a:off x="3126064" y="3420432"/>
                <a:ext cx="310988" cy="50774"/>
              </a:xfrm>
              <a:custGeom>
                <a:avLst/>
                <a:gdLst>
                  <a:gd name="connsiteX0" fmla="*/ 259263 w 310988"/>
                  <a:gd name="connsiteY0" fmla="*/ 4760 h 50773"/>
                  <a:gd name="connsiteX1" fmla="*/ 33320 w 310988"/>
                  <a:gd name="connsiteY1" fmla="*/ 4760 h 50773"/>
                  <a:gd name="connsiteX2" fmla="*/ 26339 w 310988"/>
                  <a:gd name="connsiteY2" fmla="*/ 4760 h 50773"/>
                  <a:gd name="connsiteX3" fmla="*/ 4760 w 310988"/>
                  <a:gd name="connsiteY3" fmla="*/ 28242 h 50773"/>
                  <a:gd name="connsiteX4" fmla="*/ 26339 w 310988"/>
                  <a:gd name="connsiteY4" fmla="*/ 51725 h 50773"/>
                  <a:gd name="connsiteX5" fmla="*/ 33320 w 310988"/>
                  <a:gd name="connsiteY5" fmla="*/ 51725 h 50773"/>
                  <a:gd name="connsiteX6" fmla="*/ 259263 w 310988"/>
                  <a:gd name="connsiteY6" fmla="*/ 51725 h 50773"/>
                  <a:gd name="connsiteX7" fmla="*/ 309401 w 310988"/>
                  <a:gd name="connsiteY7" fmla="*/ 51725 h 50773"/>
                  <a:gd name="connsiteX8" fmla="*/ 309401 w 310988"/>
                  <a:gd name="connsiteY8" fmla="*/ 5395 h 50773"/>
                  <a:gd name="connsiteX9" fmla="*/ 259263 w 310988"/>
                  <a:gd name="connsiteY9" fmla="*/ 5395 h 5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0988" h="50773">
                    <a:moveTo>
                      <a:pt x="259263" y="4760"/>
                    </a:moveTo>
                    <a:lnTo>
                      <a:pt x="33320" y="4760"/>
                    </a:lnTo>
                    <a:lnTo>
                      <a:pt x="26339" y="4760"/>
                    </a:lnTo>
                    <a:cubicBezTo>
                      <a:pt x="14280" y="4760"/>
                      <a:pt x="4760" y="14915"/>
                      <a:pt x="4760" y="28242"/>
                    </a:cubicBezTo>
                    <a:cubicBezTo>
                      <a:pt x="4760" y="40936"/>
                      <a:pt x="14280" y="51725"/>
                      <a:pt x="26339" y="51725"/>
                    </a:cubicBezTo>
                    <a:lnTo>
                      <a:pt x="33320" y="51725"/>
                    </a:lnTo>
                    <a:lnTo>
                      <a:pt x="259263" y="51725"/>
                    </a:lnTo>
                    <a:lnTo>
                      <a:pt x="309401" y="51725"/>
                    </a:lnTo>
                    <a:lnTo>
                      <a:pt x="309401" y="5395"/>
                    </a:lnTo>
                    <a:lnTo>
                      <a:pt x="259263" y="53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577">
                <a:extLst>
                  <a:ext uri="{FF2B5EF4-FFF2-40B4-BE49-F238E27FC236}">
                    <a16:creationId xmlns:a16="http://schemas.microsoft.com/office/drawing/2014/main" xmlns="" id="{F4EB44F8-6328-4B7A-A438-FF4EC30A2C37}"/>
                  </a:ext>
                </a:extLst>
              </p:cNvPr>
              <p:cNvSpPr/>
              <p:nvPr/>
            </p:nvSpPr>
            <p:spPr>
              <a:xfrm>
                <a:off x="3967636" y="3650817"/>
                <a:ext cx="241174" cy="1402619"/>
              </a:xfrm>
              <a:custGeom>
                <a:avLst/>
                <a:gdLst>
                  <a:gd name="connsiteX0" fmla="*/ 76478 w 241174"/>
                  <a:gd name="connsiteY0" fmla="*/ 4760 h 1402619"/>
                  <a:gd name="connsiteX1" fmla="*/ 237049 w 241174"/>
                  <a:gd name="connsiteY1" fmla="*/ 1399129 h 1402619"/>
                  <a:gd name="connsiteX2" fmla="*/ 160889 w 241174"/>
                  <a:gd name="connsiteY2" fmla="*/ 1399129 h 1402619"/>
                  <a:gd name="connsiteX3" fmla="*/ 4760 w 241174"/>
                  <a:gd name="connsiteY3" fmla="*/ 13011 h 140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174" h="1402619">
                    <a:moveTo>
                      <a:pt x="76478" y="4760"/>
                    </a:moveTo>
                    <a:lnTo>
                      <a:pt x="237049" y="1399129"/>
                    </a:lnTo>
                    <a:lnTo>
                      <a:pt x="160889" y="1399129"/>
                    </a:lnTo>
                    <a:lnTo>
                      <a:pt x="4760" y="13011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578">
                <a:extLst>
                  <a:ext uri="{FF2B5EF4-FFF2-40B4-BE49-F238E27FC236}">
                    <a16:creationId xmlns:a16="http://schemas.microsoft.com/office/drawing/2014/main" xmlns="" id="{DC7CD566-9345-4BBE-91CE-5552AEBA5319}"/>
                  </a:ext>
                </a:extLst>
              </p:cNvPr>
              <p:cNvSpPr/>
              <p:nvPr/>
            </p:nvSpPr>
            <p:spPr>
              <a:xfrm>
                <a:off x="3688382" y="3650817"/>
                <a:ext cx="177707" cy="1262992"/>
              </a:xfrm>
              <a:custGeom>
                <a:avLst/>
                <a:gdLst>
                  <a:gd name="connsiteX0" fmla="*/ 178025 w 177707"/>
                  <a:gd name="connsiteY0" fmla="*/ 8568 h 1262992"/>
                  <a:gd name="connsiteX1" fmla="*/ 68227 w 177707"/>
                  <a:gd name="connsiteY1" fmla="*/ 1260136 h 1262992"/>
                  <a:gd name="connsiteX2" fmla="*/ 4760 w 177707"/>
                  <a:gd name="connsiteY2" fmla="*/ 1260136 h 1262992"/>
                  <a:gd name="connsiteX3" fmla="*/ 98056 w 177707"/>
                  <a:gd name="connsiteY3" fmla="*/ 4760 h 126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707" h="1262992">
                    <a:moveTo>
                      <a:pt x="178025" y="8568"/>
                    </a:moveTo>
                    <a:lnTo>
                      <a:pt x="68227" y="1260136"/>
                    </a:lnTo>
                    <a:lnTo>
                      <a:pt x="4760" y="1260136"/>
                    </a:lnTo>
                    <a:lnTo>
                      <a:pt x="98056" y="4760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579">
                <a:extLst>
                  <a:ext uri="{FF2B5EF4-FFF2-40B4-BE49-F238E27FC236}">
                    <a16:creationId xmlns:a16="http://schemas.microsoft.com/office/drawing/2014/main" xmlns="" id="{980F42B0-7708-4D8F-A85F-2D0B50720751}"/>
                  </a:ext>
                </a:extLst>
              </p:cNvPr>
              <p:cNvSpPr/>
              <p:nvPr/>
            </p:nvSpPr>
            <p:spPr>
              <a:xfrm>
                <a:off x="1266483" y="3654625"/>
                <a:ext cx="171361" cy="1243952"/>
              </a:xfrm>
              <a:custGeom>
                <a:avLst/>
                <a:gdLst>
                  <a:gd name="connsiteX0" fmla="*/ 80920 w 171360"/>
                  <a:gd name="connsiteY0" fmla="*/ 4760 h 1243952"/>
                  <a:gd name="connsiteX1" fmla="*/ 169774 w 171360"/>
                  <a:gd name="connsiteY1" fmla="*/ 1239192 h 1243952"/>
                  <a:gd name="connsiteX2" fmla="*/ 98056 w 171360"/>
                  <a:gd name="connsiteY2" fmla="*/ 1239192 h 1243952"/>
                  <a:gd name="connsiteX3" fmla="*/ 4760 w 171360"/>
                  <a:gd name="connsiteY3" fmla="*/ 13646 h 124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360" h="1243952">
                    <a:moveTo>
                      <a:pt x="80920" y="4760"/>
                    </a:moveTo>
                    <a:lnTo>
                      <a:pt x="169774" y="1239192"/>
                    </a:lnTo>
                    <a:lnTo>
                      <a:pt x="98056" y="1239192"/>
                    </a:lnTo>
                    <a:lnTo>
                      <a:pt x="4760" y="13646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580">
                <a:extLst>
                  <a:ext uri="{FF2B5EF4-FFF2-40B4-BE49-F238E27FC236}">
                    <a16:creationId xmlns:a16="http://schemas.microsoft.com/office/drawing/2014/main" xmlns="" id="{409A75FE-BE81-4144-B2EE-F2FE6E75EFF8}"/>
                  </a:ext>
                </a:extLst>
              </p:cNvPr>
              <p:cNvSpPr/>
              <p:nvPr/>
            </p:nvSpPr>
            <p:spPr>
              <a:xfrm>
                <a:off x="932647" y="3646374"/>
                <a:ext cx="241174" cy="1351846"/>
              </a:xfrm>
              <a:custGeom>
                <a:avLst/>
                <a:gdLst>
                  <a:gd name="connsiteX0" fmla="*/ 237049 w 241174"/>
                  <a:gd name="connsiteY0" fmla="*/ 9203 h 1351845"/>
                  <a:gd name="connsiteX1" fmla="*/ 76478 w 241174"/>
                  <a:gd name="connsiteY1" fmla="*/ 1352798 h 1351845"/>
                  <a:gd name="connsiteX2" fmla="*/ 4760 w 241174"/>
                  <a:gd name="connsiteY2" fmla="*/ 1352798 h 1351845"/>
                  <a:gd name="connsiteX3" fmla="*/ 152638 w 241174"/>
                  <a:gd name="connsiteY3" fmla="*/ 4760 h 1351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174" h="1351845">
                    <a:moveTo>
                      <a:pt x="237049" y="9203"/>
                    </a:moveTo>
                    <a:lnTo>
                      <a:pt x="76478" y="1352798"/>
                    </a:lnTo>
                    <a:lnTo>
                      <a:pt x="4760" y="1352798"/>
                    </a:lnTo>
                    <a:lnTo>
                      <a:pt x="152638" y="4760"/>
                    </a:lnTo>
                    <a:close/>
                  </a:path>
                </a:pathLst>
              </a:custGeom>
              <a:solidFill>
                <a:srgbClr val="676E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581">
                <a:extLst>
                  <a:ext uri="{FF2B5EF4-FFF2-40B4-BE49-F238E27FC236}">
                    <a16:creationId xmlns:a16="http://schemas.microsoft.com/office/drawing/2014/main" xmlns="" id="{8751401D-8748-4358-B069-E1C5D4B7B760}"/>
                  </a:ext>
                </a:extLst>
              </p:cNvPr>
              <p:cNvSpPr/>
              <p:nvPr/>
            </p:nvSpPr>
            <p:spPr>
              <a:xfrm>
                <a:off x="835352" y="3595464"/>
                <a:ext cx="3484335" cy="88854"/>
              </a:xfrm>
              <a:custGeom>
                <a:avLst/>
                <a:gdLst>
                  <a:gd name="connsiteX0" fmla="*/ 3479575 w 3484335"/>
                  <a:gd name="connsiteY0" fmla="*/ 84728 h 88853"/>
                  <a:gd name="connsiteX1" fmla="*/ 4760 w 3484335"/>
                  <a:gd name="connsiteY1" fmla="*/ 84728 h 88853"/>
                  <a:gd name="connsiteX2" fmla="*/ 4760 w 3484335"/>
                  <a:gd name="connsiteY2" fmla="*/ 4760 h 88853"/>
                  <a:gd name="connsiteX3" fmla="*/ 3479575 w 3484335"/>
                  <a:gd name="connsiteY3" fmla="*/ 4760 h 88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4335" h="88853">
                    <a:moveTo>
                      <a:pt x="3479575" y="84728"/>
                    </a:moveTo>
                    <a:lnTo>
                      <a:pt x="4760" y="84728"/>
                    </a:lnTo>
                    <a:lnTo>
                      <a:pt x="4760" y="4760"/>
                    </a:lnTo>
                    <a:lnTo>
                      <a:pt x="3479575" y="4760"/>
                    </a:lnTo>
                    <a:close/>
                  </a:path>
                </a:pathLst>
              </a:custGeom>
              <a:solidFill>
                <a:srgbClr val="7E97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582">
                <a:extLst>
                  <a:ext uri="{FF2B5EF4-FFF2-40B4-BE49-F238E27FC236}">
                    <a16:creationId xmlns:a16="http://schemas.microsoft.com/office/drawing/2014/main" xmlns="" id="{F293C021-9D76-4714-9BD3-63FF3F85DEC9}"/>
                  </a:ext>
                </a:extLst>
              </p:cNvPr>
              <p:cNvSpPr/>
              <p:nvPr/>
            </p:nvSpPr>
            <p:spPr>
              <a:xfrm>
                <a:off x="417478" y="4306197"/>
                <a:ext cx="564856" cy="526776"/>
              </a:xfrm>
              <a:custGeom>
                <a:avLst/>
                <a:gdLst>
                  <a:gd name="connsiteX0" fmla="*/ 446307 w 564855"/>
                  <a:gd name="connsiteY0" fmla="*/ 499401 h 526775"/>
                  <a:gd name="connsiteX1" fmla="*/ 342222 w 564855"/>
                  <a:gd name="connsiteY1" fmla="*/ 312174 h 526775"/>
                  <a:gd name="connsiteX2" fmla="*/ 66140 w 564855"/>
                  <a:gd name="connsiteY2" fmla="*/ 138274 h 526775"/>
                  <a:gd name="connsiteX3" fmla="*/ 53447 w 564855"/>
                  <a:gd name="connsiteY3" fmla="*/ 34188 h 526775"/>
                  <a:gd name="connsiteX4" fmla="*/ 311123 w 564855"/>
                  <a:gd name="connsiteY4" fmla="*/ 36727 h 526775"/>
                  <a:gd name="connsiteX5" fmla="*/ 566260 w 564855"/>
                  <a:gd name="connsiteY5" fmla="*/ 411182 h 526775"/>
                  <a:gd name="connsiteX6" fmla="*/ 532622 w 564855"/>
                  <a:gd name="connsiteY6" fmla="*/ 525423 h 526775"/>
                  <a:gd name="connsiteX7" fmla="*/ 446307 w 564855"/>
                  <a:gd name="connsiteY7" fmla="*/ 499401 h 52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4855" h="526775">
                    <a:moveTo>
                      <a:pt x="446307" y="499401"/>
                    </a:moveTo>
                    <a:cubicBezTo>
                      <a:pt x="446307" y="499401"/>
                      <a:pt x="401881" y="356601"/>
                      <a:pt x="342222" y="312174"/>
                    </a:cubicBezTo>
                    <a:cubicBezTo>
                      <a:pt x="282563" y="267747"/>
                      <a:pt x="162610" y="148429"/>
                      <a:pt x="66140" y="138274"/>
                    </a:cubicBezTo>
                    <a:cubicBezTo>
                      <a:pt x="-30329" y="128120"/>
                      <a:pt x="3943" y="52594"/>
                      <a:pt x="53447" y="34188"/>
                    </a:cubicBezTo>
                    <a:cubicBezTo>
                      <a:pt x="102951" y="15783"/>
                      <a:pt x="248291" y="-22932"/>
                      <a:pt x="311123" y="36727"/>
                    </a:cubicBezTo>
                    <a:cubicBezTo>
                      <a:pt x="373320" y="96386"/>
                      <a:pt x="566260" y="403566"/>
                      <a:pt x="566260" y="411182"/>
                    </a:cubicBezTo>
                    <a:cubicBezTo>
                      <a:pt x="566260" y="418798"/>
                      <a:pt x="532622" y="525423"/>
                      <a:pt x="532622" y="525423"/>
                    </a:cubicBezTo>
                    <a:lnTo>
                      <a:pt x="446307" y="499401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583">
                <a:extLst>
                  <a:ext uri="{FF2B5EF4-FFF2-40B4-BE49-F238E27FC236}">
                    <a16:creationId xmlns:a16="http://schemas.microsoft.com/office/drawing/2014/main" xmlns="" id="{A13294C6-A13D-46C8-9DB4-467813ECDCF9}"/>
                  </a:ext>
                </a:extLst>
              </p:cNvPr>
              <p:cNvSpPr/>
              <p:nvPr/>
            </p:nvSpPr>
            <p:spPr>
              <a:xfrm>
                <a:off x="552480" y="4364185"/>
                <a:ext cx="387148" cy="437922"/>
              </a:xfrm>
              <a:custGeom>
                <a:avLst/>
                <a:gdLst>
                  <a:gd name="connsiteX0" fmla="*/ 375407 w 387148"/>
                  <a:gd name="connsiteY0" fmla="*/ 437605 h 437921"/>
                  <a:gd name="connsiteX1" fmla="*/ 386831 w 387148"/>
                  <a:gd name="connsiteY1" fmla="*/ 435701 h 437921"/>
                  <a:gd name="connsiteX2" fmla="*/ 6029 w 387148"/>
                  <a:gd name="connsiteY2" fmla="*/ 4760 h 437921"/>
                  <a:gd name="connsiteX3" fmla="*/ 4760 w 387148"/>
                  <a:gd name="connsiteY3" fmla="*/ 16184 h 437921"/>
                  <a:gd name="connsiteX4" fmla="*/ 375407 w 387148"/>
                  <a:gd name="connsiteY4" fmla="*/ 437605 h 43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148" h="437921">
                    <a:moveTo>
                      <a:pt x="375407" y="437605"/>
                    </a:moveTo>
                    <a:lnTo>
                      <a:pt x="386831" y="435701"/>
                    </a:lnTo>
                    <a:cubicBezTo>
                      <a:pt x="386196" y="431893"/>
                      <a:pt x="316383" y="45379"/>
                      <a:pt x="6029" y="4760"/>
                    </a:cubicBezTo>
                    <a:lnTo>
                      <a:pt x="4760" y="16184"/>
                    </a:lnTo>
                    <a:cubicBezTo>
                      <a:pt x="306863" y="55534"/>
                      <a:pt x="374772" y="433797"/>
                      <a:pt x="375407" y="437605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584">
                <a:extLst>
                  <a:ext uri="{FF2B5EF4-FFF2-40B4-BE49-F238E27FC236}">
                    <a16:creationId xmlns:a16="http://schemas.microsoft.com/office/drawing/2014/main" xmlns="" id="{BF06DA7B-36F4-467C-BADF-C452F21DACA6}"/>
                  </a:ext>
                </a:extLst>
              </p:cNvPr>
              <p:cNvSpPr/>
              <p:nvPr/>
            </p:nvSpPr>
            <p:spPr>
              <a:xfrm>
                <a:off x="683455" y="3837762"/>
                <a:ext cx="412535" cy="964698"/>
              </a:xfrm>
              <a:custGeom>
                <a:avLst/>
                <a:gdLst>
                  <a:gd name="connsiteX0" fmla="*/ 255855 w 412535"/>
                  <a:gd name="connsiteY0" fmla="*/ 8216 h 964697"/>
                  <a:gd name="connsiteX1" fmla="*/ 289493 w 412535"/>
                  <a:gd name="connsiteY1" fmla="*/ 72953 h 964697"/>
                  <a:gd name="connsiteX2" fmla="*/ 255855 w 412535"/>
                  <a:gd name="connsiteY2" fmla="*/ 359188 h 964697"/>
                  <a:gd name="connsiteX3" fmla="*/ 383424 w 412535"/>
                  <a:gd name="connsiteY3" fmla="*/ 574976 h 964697"/>
                  <a:gd name="connsiteX4" fmla="*/ 409445 w 412535"/>
                  <a:gd name="connsiteY4" fmla="*/ 694929 h 964697"/>
                  <a:gd name="connsiteX5" fmla="*/ 328842 w 412535"/>
                  <a:gd name="connsiteY5" fmla="*/ 961490 h 964697"/>
                  <a:gd name="connsiteX6" fmla="*/ 250778 w 412535"/>
                  <a:gd name="connsiteY6" fmla="*/ 962759 h 964697"/>
                  <a:gd name="connsiteX7" fmla="*/ 219679 w 412535"/>
                  <a:gd name="connsiteY7" fmla="*/ 825036 h 964697"/>
                  <a:gd name="connsiteX8" fmla="*/ 16585 w 412535"/>
                  <a:gd name="connsiteY8" fmla="*/ 533722 h 964697"/>
                  <a:gd name="connsiteX9" fmla="*/ 58473 w 412535"/>
                  <a:gd name="connsiteY9" fmla="*/ 195444 h 964697"/>
                  <a:gd name="connsiteX10" fmla="*/ 255855 w 412535"/>
                  <a:gd name="connsiteY10" fmla="*/ 8216 h 964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2535" h="964697">
                    <a:moveTo>
                      <a:pt x="255855" y="8216"/>
                    </a:moveTo>
                    <a:cubicBezTo>
                      <a:pt x="255855" y="8216"/>
                      <a:pt x="310437" y="-17805"/>
                      <a:pt x="289493" y="72953"/>
                    </a:cubicBezTo>
                    <a:cubicBezTo>
                      <a:pt x="268549" y="163710"/>
                      <a:pt x="221583" y="244313"/>
                      <a:pt x="255855" y="359188"/>
                    </a:cubicBezTo>
                    <a:cubicBezTo>
                      <a:pt x="289493" y="473429"/>
                      <a:pt x="335189" y="510240"/>
                      <a:pt x="383424" y="574976"/>
                    </a:cubicBezTo>
                    <a:cubicBezTo>
                      <a:pt x="417696" y="621307"/>
                      <a:pt x="417061" y="627019"/>
                      <a:pt x="409445" y="694929"/>
                    </a:cubicBezTo>
                    <a:cubicBezTo>
                      <a:pt x="401829" y="762838"/>
                      <a:pt x="328842" y="961490"/>
                      <a:pt x="328842" y="961490"/>
                    </a:cubicBezTo>
                    <a:lnTo>
                      <a:pt x="250778" y="962759"/>
                    </a:lnTo>
                    <a:cubicBezTo>
                      <a:pt x="250778" y="962759"/>
                      <a:pt x="263471" y="858673"/>
                      <a:pt x="219679" y="825036"/>
                    </a:cubicBezTo>
                    <a:cubicBezTo>
                      <a:pt x="175252" y="791398"/>
                      <a:pt x="29913" y="598459"/>
                      <a:pt x="16585" y="533722"/>
                    </a:cubicBezTo>
                    <a:cubicBezTo>
                      <a:pt x="3892" y="468986"/>
                      <a:pt x="-14514" y="330628"/>
                      <a:pt x="58473" y="195444"/>
                    </a:cubicBezTo>
                    <a:cubicBezTo>
                      <a:pt x="130826" y="60259"/>
                      <a:pt x="234911" y="18371"/>
                      <a:pt x="255855" y="8216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585">
                <a:extLst>
                  <a:ext uri="{FF2B5EF4-FFF2-40B4-BE49-F238E27FC236}">
                    <a16:creationId xmlns:a16="http://schemas.microsoft.com/office/drawing/2014/main" xmlns="" id="{02FAAD75-F947-4AB8-B9E6-6210EA29817C}"/>
                  </a:ext>
                </a:extLst>
              </p:cNvPr>
              <p:cNvSpPr/>
              <p:nvPr/>
            </p:nvSpPr>
            <p:spPr>
              <a:xfrm>
                <a:off x="792311" y="4003059"/>
                <a:ext cx="209441" cy="812377"/>
              </a:xfrm>
              <a:custGeom>
                <a:avLst/>
                <a:gdLst>
                  <a:gd name="connsiteX0" fmla="*/ 188253 w 209440"/>
                  <a:gd name="connsiteY0" fmla="*/ 813329 h 812376"/>
                  <a:gd name="connsiteX1" fmla="*/ 155250 w 209440"/>
                  <a:gd name="connsiteY1" fmla="*/ 483935 h 812376"/>
                  <a:gd name="connsiteX2" fmla="*/ 126055 w 209440"/>
                  <a:gd name="connsiteY2" fmla="*/ 452837 h 812376"/>
                  <a:gd name="connsiteX3" fmla="*/ 16258 w 209440"/>
                  <a:gd name="connsiteY3" fmla="*/ 240857 h 812376"/>
                  <a:gd name="connsiteX4" fmla="*/ 79090 w 209440"/>
                  <a:gd name="connsiteY4" fmla="*/ 10472 h 812376"/>
                  <a:gd name="connsiteX5" fmla="*/ 68935 w 209440"/>
                  <a:gd name="connsiteY5" fmla="*/ 4760 h 812376"/>
                  <a:gd name="connsiteX6" fmla="*/ 4833 w 209440"/>
                  <a:gd name="connsiteY6" fmla="*/ 240857 h 812376"/>
                  <a:gd name="connsiteX7" fmla="*/ 117805 w 209440"/>
                  <a:gd name="connsiteY7" fmla="*/ 460453 h 812376"/>
                  <a:gd name="connsiteX8" fmla="*/ 146999 w 209440"/>
                  <a:gd name="connsiteY8" fmla="*/ 491552 h 812376"/>
                  <a:gd name="connsiteX9" fmla="*/ 177464 w 209440"/>
                  <a:gd name="connsiteY9" fmla="*/ 809521 h 812376"/>
                  <a:gd name="connsiteX10" fmla="*/ 188253 w 209440"/>
                  <a:gd name="connsiteY10" fmla="*/ 813329 h 81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9440" h="812376">
                    <a:moveTo>
                      <a:pt x="188253" y="813329"/>
                    </a:moveTo>
                    <a:cubicBezTo>
                      <a:pt x="190792" y="803809"/>
                      <a:pt x="249181" y="584848"/>
                      <a:pt x="155250" y="483935"/>
                    </a:cubicBezTo>
                    <a:cubicBezTo>
                      <a:pt x="145095" y="473146"/>
                      <a:pt x="135575" y="462357"/>
                      <a:pt x="126055" y="452837"/>
                    </a:cubicBezTo>
                    <a:cubicBezTo>
                      <a:pt x="51799" y="374772"/>
                      <a:pt x="18162" y="339231"/>
                      <a:pt x="16258" y="240857"/>
                    </a:cubicBezTo>
                    <a:cubicBezTo>
                      <a:pt x="14354" y="130424"/>
                      <a:pt x="78455" y="11741"/>
                      <a:pt x="79090" y="10472"/>
                    </a:cubicBezTo>
                    <a:lnTo>
                      <a:pt x="68935" y="4760"/>
                    </a:lnTo>
                    <a:cubicBezTo>
                      <a:pt x="66396" y="9837"/>
                      <a:pt x="2295" y="127251"/>
                      <a:pt x="4833" y="240857"/>
                    </a:cubicBezTo>
                    <a:cubicBezTo>
                      <a:pt x="6737" y="343673"/>
                      <a:pt x="44183" y="383023"/>
                      <a:pt x="117805" y="460453"/>
                    </a:cubicBezTo>
                    <a:cubicBezTo>
                      <a:pt x="126690" y="469973"/>
                      <a:pt x="136845" y="480127"/>
                      <a:pt x="146999" y="491552"/>
                    </a:cubicBezTo>
                    <a:cubicBezTo>
                      <a:pt x="236488" y="587387"/>
                      <a:pt x="178098" y="807617"/>
                      <a:pt x="177464" y="809521"/>
                    </a:cubicBezTo>
                    <a:lnTo>
                      <a:pt x="188253" y="813329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586">
                <a:extLst>
                  <a:ext uri="{FF2B5EF4-FFF2-40B4-BE49-F238E27FC236}">
                    <a16:creationId xmlns:a16="http://schemas.microsoft.com/office/drawing/2014/main" xmlns="" id="{AC60B98B-EDA6-4CC4-9DE2-11347A68261B}"/>
                  </a:ext>
                </a:extLst>
              </p:cNvPr>
              <p:cNvSpPr/>
              <p:nvPr/>
            </p:nvSpPr>
            <p:spPr>
              <a:xfrm>
                <a:off x="972372" y="4446097"/>
                <a:ext cx="336375" cy="355415"/>
              </a:xfrm>
              <a:custGeom>
                <a:avLst/>
                <a:gdLst>
                  <a:gd name="connsiteX0" fmla="*/ 168129 w 336374"/>
                  <a:gd name="connsiteY0" fmla="*/ 18684 h 355414"/>
                  <a:gd name="connsiteX1" fmla="*/ 316007 w 336374"/>
                  <a:gd name="connsiteY1" fmla="*/ 17414 h 355414"/>
                  <a:gd name="connsiteX2" fmla="*/ 293794 w 336374"/>
                  <a:gd name="connsiteY2" fmla="*/ 150060 h 355414"/>
                  <a:gd name="connsiteX3" fmla="*/ 154166 w 336374"/>
                  <a:gd name="connsiteY3" fmla="*/ 210354 h 355414"/>
                  <a:gd name="connsiteX4" fmla="*/ 42465 w 336374"/>
                  <a:gd name="connsiteY4" fmla="*/ 352520 h 355414"/>
                  <a:gd name="connsiteX5" fmla="*/ 5019 w 336374"/>
                  <a:gd name="connsiteY5" fmla="*/ 352520 h 355414"/>
                  <a:gd name="connsiteX6" fmla="*/ 168129 w 336374"/>
                  <a:gd name="connsiteY6" fmla="*/ 18684 h 35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374" h="355414">
                    <a:moveTo>
                      <a:pt x="168129" y="18684"/>
                    </a:moveTo>
                    <a:cubicBezTo>
                      <a:pt x="168129" y="18684"/>
                      <a:pt x="295063" y="-11780"/>
                      <a:pt x="316007" y="17414"/>
                    </a:cubicBezTo>
                    <a:cubicBezTo>
                      <a:pt x="336951" y="46609"/>
                      <a:pt x="353453" y="103729"/>
                      <a:pt x="293794" y="150060"/>
                    </a:cubicBezTo>
                    <a:cubicBezTo>
                      <a:pt x="234135" y="196391"/>
                      <a:pt x="185265" y="189410"/>
                      <a:pt x="154166" y="210354"/>
                    </a:cubicBezTo>
                    <a:cubicBezTo>
                      <a:pt x="123702" y="231298"/>
                      <a:pt x="45003" y="310632"/>
                      <a:pt x="42465" y="352520"/>
                    </a:cubicBezTo>
                    <a:lnTo>
                      <a:pt x="5019" y="352520"/>
                    </a:lnTo>
                    <a:cubicBezTo>
                      <a:pt x="5019" y="351885"/>
                      <a:pt x="-8944" y="79612"/>
                      <a:pt x="168129" y="18684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587">
                <a:extLst>
                  <a:ext uri="{FF2B5EF4-FFF2-40B4-BE49-F238E27FC236}">
                    <a16:creationId xmlns:a16="http://schemas.microsoft.com/office/drawing/2014/main" xmlns="" id="{98A16223-8044-4BC5-A049-38DD855DB356}"/>
                  </a:ext>
                </a:extLst>
              </p:cNvPr>
              <p:cNvSpPr/>
              <p:nvPr/>
            </p:nvSpPr>
            <p:spPr>
              <a:xfrm>
                <a:off x="754939" y="4793222"/>
                <a:ext cx="374455" cy="387148"/>
              </a:xfrm>
              <a:custGeom>
                <a:avLst/>
                <a:gdLst>
                  <a:gd name="connsiteX0" fmla="*/ 370330 w 374454"/>
                  <a:gd name="connsiteY0" fmla="*/ 4760 h 387148"/>
                  <a:gd name="connsiteX1" fmla="*/ 4760 w 374454"/>
                  <a:gd name="connsiteY1" fmla="*/ 4760 h 387148"/>
                  <a:gd name="connsiteX2" fmla="*/ 43475 w 374454"/>
                  <a:gd name="connsiteY2" fmla="*/ 382388 h 387148"/>
                  <a:gd name="connsiteX3" fmla="*/ 330980 w 374454"/>
                  <a:gd name="connsiteY3" fmla="*/ 379850 h 38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454" h="387148">
                    <a:moveTo>
                      <a:pt x="370330" y="4760"/>
                    </a:moveTo>
                    <a:lnTo>
                      <a:pt x="4760" y="4760"/>
                    </a:lnTo>
                    <a:lnTo>
                      <a:pt x="43475" y="382388"/>
                    </a:lnTo>
                    <a:lnTo>
                      <a:pt x="330980" y="379850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588">
                <a:extLst>
                  <a:ext uri="{FF2B5EF4-FFF2-40B4-BE49-F238E27FC236}">
                    <a16:creationId xmlns:a16="http://schemas.microsoft.com/office/drawing/2014/main" xmlns="" id="{393B519D-2537-47EC-9C92-33B866952307}"/>
                  </a:ext>
                </a:extLst>
              </p:cNvPr>
              <p:cNvSpPr/>
              <p:nvPr/>
            </p:nvSpPr>
            <p:spPr>
              <a:xfrm>
                <a:off x="982246" y="4525391"/>
                <a:ext cx="241174" cy="272908"/>
              </a:xfrm>
              <a:custGeom>
                <a:avLst/>
                <a:gdLst>
                  <a:gd name="connsiteX0" fmla="*/ 5300 w 241174"/>
                  <a:gd name="connsiteY0" fmla="*/ 272591 h 272907"/>
                  <a:gd name="connsiteX1" fmla="*/ 17359 w 241174"/>
                  <a:gd name="connsiteY1" fmla="*/ 272591 h 272907"/>
                  <a:gd name="connsiteX2" fmla="*/ 70036 w 241174"/>
                  <a:gd name="connsiteY2" fmla="*/ 132328 h 272907"/>
                  <a:gd name="connsiteX3" fmla="*/ 238224 w 241174"/>
                  <a:gd name="connsiteY3" fmla="*/ 16184 h 272907"/>
                  <a:gd name="connsiteX4" fmla="*/ 236320 w 241174"/>
                  <a:gd name="connsiteY4" fmla="*/ 4760 h 272907"/>
                  <a:gd name="connsiteX5" fmla="*/ 59882 w 241174"/>
                  <a:gd name="connsiteY5" fmla="*/ 125982 h 272907"/>
                  <a:gd name="connsiteX6" fmla="*/ 5300 w 241174"/>
                  <a:gd name="connsiteY6" fmla="*/ 272591 h 272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4" h="272907">
                    <a:moveTo>
                      <a:pt x="5300" y="272591"/>
                    </a:moveTo>
                    <a:lnTo>
                      <a:pt x="17359" y="272591"/>
                    </a:lnTo>
                    <a:cubicBezTo>
                      <a:pt x="17359" y="271956"/>
                      <a:pt x="10377" y="230702"/>
                      <a:pt x="70036" y="132328"/>
                    </a:cubicBezTo>
                    <a:cubicBezTo>
                      <a:pt x="129695" y="33955"/>
                      <a:pt x="237589" y="16819"/>
                      <a:pt x="238224" y="16184"/>
                    </a:cubicBezTo>
                    <a:lnTo>
                      <a:pt x="236320" y="4760"/>
                    </a:lnTo>
                    <a:cubicBezTo>
                      <a:pt x="231877" y="5395"/>
                      <a:pt x="122714" y="23166"/>
                      <a:pt x="59882" y="125982"/>
                    </a:cubicBezTo>
                    <a:cubicBezTo>
                      <a:pt x="-2316" y="228798"/>
                      <a:pt x="4665" y="270687"/>
                      <a:pt x="5300" y="272591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589">
                <a:extLst>
                  <a:ext uri="{FF2B5EF4-FFF2-40B4-BE49-F238E27FC236}">
                    <a16:creationId xmlns:a16="http://schemas.microsoft.com/office/drawing/2014/main" xmlns="" id="{7A25BCEE-43EC-4254-A004-F3A7BE3688F8}"/>
                  </a:ext>
                </a:extLst>
              </p:cNvPr>
              <p:cNvSpPr/>
              <p:nvPr/>
            </p:nvSpPr>
            <p:spPr>
              <a:xfrm>
                <a:off x="4029697" y="4297164"/>
                <a:ext cx="488695" cy="456962"/>
              </a:xfrm>
              <a:custGeom>
                <a:avLst/>
                <a:gdLst>
                  <a:gd name="connsiteX0" fmla="*/ 383795 w 488695"/>
                  <a:gd name="connsiteY0" fmla="*/ 430369 h 456962"/>
                  <a:gd name="connsiteX1" fmla="*/ 294306 w 488695"/>
                  <a:gd name="connsiteY1" fmla="*/ 269164 h 456962"/>
                  <a:gd name="connsiteX2" fmla="*/ 57575 w 488695"/>
                  <a:gd name="connsiteY2" fmla="*/ 119381 h 456962"/>
                  <a:gd name="connsiteX3" fmla="*/ 46151 w 488695"/>
                  <a:gd name="connsiteY3" fmla="*/ 29893 h 456962"/>
                  <a:gd name="connsiteX4" fmla="*/ 267650 w 488695"/>
                  <a:gd name="connsiteY4" fmla="*/ 32432 h 456962"/>
                  <a:gd name="connsiteX5" fmla="*/ 486611 w 488695"/>
                  <a:gd name="connsiteY5" fmla="*/ 354209 h 456962"/>
                  <a:gd name="connsiteX6" fmla="*/ 457416 w 488695"/>
                  <a:gd name="connsiteY6" fmla="*/ 452583 h 456962"/>
                  <a:gd name="connsiteX7" fmla="*/ 383795 w 488695"/>
                  <a:gd name="connsiteY7" fmla="*/ 430369 h 45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695" h="456962">
                    <a:moveTo>
                      <a:pt x="383795" y="430369"/>
                    </a:moveTo>
                    <a:cubicBezTo>
                      <a:pt x="383795" y="430369"/>
                      <a:pt x="345715" y="307244"/>
                      <a:pt x="294306" y="269164"/>
                    </a:cubicBezTo>
                    <a:cubicBezTo>
                      <a:pt x="242898" y="231084"/>
                      <a:pt x="140716" y="128267"/>
                      <a:pt x="57575" y="119381"/>
                    </a:cubicBezTo>
                    <a:cubicBezTo>
                      <a:pt x="-24932" y="110496"/>
                      <a:pt x="3628" y="45760"/>
                      <a:pt x="46151" y="29893"/>
                    </a:cubicBezTo>
                    <a:cubicBezTo>
                      <a:pt x="88674" y="14026"/>
                      <a:pt x="213703" y="-18976"/>
                      <a:pt x="267650" y="32432"/>
                    </a:cubicBezTo>
                    <a:cubicBezTo>
                      <a:pt x="321597" y="83840"/>
                      <a:pt x="486611" y="347862"/>
                      <a:pt x="486611" y="354209"/>
                    </a:cubicBezTo>
                    <a:cubicBezTo>
                      <a:pt x="486611" y="360556"/>
                      <a:pt x="457416" y="452583"/>
                      <a:pt x="457416" y="452583"/>
                    </a:cubicBezTo>
                    <a:lnTo>
                      <a:pt x="383795" y="430369"/>
                    </a:lnTo>
                    <a:close/>
                  </a:path>
                </a:pathLst>
              </a:custGeom>
              <a:solidFill>
                <a:srgbClr val="FFD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590">
                <a:extLst>
                  <a:ext uri="{FF2B5EF4-FFF2-40B4-BE49-F238E27FC236}">
                    <a16:creationId xmlns:a16="http://schemas.microsoft.com/office/drawing/2014/main" xmlns="" id="{171B5A13-D34E-4706-818E-415DD3CD4C6E}"/>
                  </a:ext>
                </a:extLst>
              </p:cNvPr>
              <p:cNvSpPr/>
              <p:nvPr/>
            </p:nvSpPr>
            <p:spPr>
              <a:xfrm>
                <a:off x="4145978" y="4346415"/>
                <a:ext cx="336375" cy="380802"/>
              </a:xfrm>
              <a:custGeom>
                <a:avLst/>
                <a:gdLst>
                  <a:gd name="connsiteX0" fmla="*/ 323364 w 336374"/>
                  <a:gd name="connsiteY0" fmla="*/ 377311 h 380801"/>
                  <a:gd name="connsiteX1" fmla="*/ 333519 w 336374"/>
                  <a:gd name="connsiteY1" fmla="*/ 375407 h 380801"/>
                  <a:gd name="connsiteX2" fmla="*/ 6029 w 336374"/>
                  <a:gd name="connsiteY2" fmla="*/ 4760 h 380801"/>
                  <a:gd name="connsiteX3" fmla="*/ 4760 w 336374"/>
                  <a:gd name="connsiteY3" fmla="*/ 14915 h 380801"/>
                  <a:gd name="connsiteX4" fmla="*/ 323364 w 336374"/>
                  <a:gd name="connsiteY4" fmla="*/ 377311 h 38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374" h="380801">
                    <a:moveTo>
                      <a:pt x="323364" y="377311"/>
                    </a:moveTo>
                    <a:lnTo>
                      <a:pt x="333519" y="375407"/>
                    </a:lnTo>
                    <a:cubicBezTo>
                      <a:pt x="332884" y="372234"/>
                      <a:pt x="273225" y="40302"/>
                      <a:pt x="6029" y="4760"/>
                    </a:cubicBezTo>
                    <a:lnTo>
                      <a:pt x="4760" y="14915"/>
                    </a:lnTo>
                    <a:cubicBezTo>
                      <a:pt x="263705" y="49187"/>
                      <a:pt x="322729" y="374138"/>
                      <a:pt x="323364" y="377311"/>
                    </a:cubicBezTo>
                    <a:close/>
                  </a:path>
                </a:pathLst>
              </a:custGeom>
              <a:solidFill>
                <a:srgbClr val="DD96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591">
                <a:extLst>
                  <a:ext uri="{FF2B5EF4-FFF2-40B4-BE49-F238E27FC236}">
                    <a16:creationId xmlns:a16="http://schemas.microsoft.com/office/drawing/2014/main" xmlns="" id="{1F3BAB90-0789-4998-B785-B19A207F3A35}"/>
                  </a:ext>
                </a:extLst>
              </p:cNvPr>
              <p:cNvSpPr/>
              <p:nvPr/>
            </p:nvSpPr>
            <p:spPr>
              <a:xfrm>
                <a:off x="4258076" y="3894781"/>
                <a:ext cx="355415" cy="831417"/>
              </a:xfrm>
              <a:custGeom>
                <a:avLst/>
                <a:gdLst>
                  <a:gd name="connsiteX0" fmla="*/ 220786 w 355414"/>
                  <a:gd name="connsiteY0" fmla="*/ 7682 h 831416"/>
                  <a:gd name="connsiteX1" fmla="*/ 249981 w 355414"/>
                  <a:gd name="connsiteY1" fmla="*/ 63533 h 831416"/>
                  <a:gd name="connsiteX2" fmla="*/ 220786 w 355414"/>
                  <a:gd name="connsiteY2" fmla="*/ 309150 h 831416"/>
                  <a:gd name="connsiteX3" fmla="*/ 330584 w 355414"/>
                  <a:gd name="connsiteY3" fmla="*/ 494474 h 831416"/>
                  <a:gd name="connsiteX4" fmla="*/ 352797 w 355414"/>
                  <a:gd name="connsiteY4" fmla="*/ 597290 h 831416"/>
                  <a:gd name="connsiteX5" fmla="*/ 283618 w 355414"/>
                  <a:gd name="connsiteY5" fmla="*/ 826406 h 831416"/>
                  <a:gd name="connsiteX6" fmla="*/ 216343 w 355414"/>
                  <a:gd name="connsiteY6" fmla="*/ 827675 h 831416"/>
                  <a:gd name="connsiteX7" fmla="*/ 189687 w 355414"/>
                  <a:gd name="connsiteY7" fmla="*/ 708992 h 831416"/>
                  <a:gd name="connsiteX8" fmla="*/ 15153 w 355414"/>
                  <a:gd name="connsiteY8" fmla="*/ 458932 h 831416"/>
                  <a:gd name="connsiteX9" fmla="*/ 50695 w 355414"/>
                  <a:gd name="connsiteY9" fmla="*/ 168254 h 831416"/>
                  <a:gd name="connsiteX10" fmla="*/ 220786 w 355414"/>
                  <a:gd name="connsiteY10" fmla="*/ 7682 h 831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5414" h="831416">
                    <a:moveTo>
                      <a:pt x="220786" y="7682"/>
                    </a:moveTo>
                    <a:cubicBezTo>
                      <a:pt x="220786" y="7682"/>
                      <a:pt x="267751" y="-14531"/>
                      <a:pt x="249981" y="63533"/>
                    </a:cubicBezTo>
                    <a:cubicBezTo>
                      <a:pt x="232210" y="141598"/>
                      <a:pt x="191591" y="210776"/>
                      <a:pt x="220786" y="309150"/>
                    </a:cubicBezTo>
                    <a:cubicBezTo>
                      <a:pt x="249981" y="407524"/>
                      <a:pt x="288696" y="439257"/>
                      <a:pt x="330584" y="494474"/>
                    </a:cubicBezTo>
                    <a:cubicBezTo>
                      <a:pt x="360413" y="533823"/>
                      <a:pt x="359778" y="538901"/>
                      <a:pt x="352797" y="597290"/>
                    </a:cubicBezTo>
                    <a:cubicBezTo>
                      <a:pt x="345816" y="655680"/>
                      <a:pt x="283618" y="826406"/>
                      <a:pt x="283618" y="826406"/>
                    </a:cubicBezTo>
                    <a:lnTo>
                      <a:pt x="216343" y="827675"/>
                    </a:lnTo>
                    <a:cubicBezTo>
                      <a:pt x="216343" y="827675"/>
                      <a:pt x="227767" y="738187"/>
                      <a:pt x="189687" y="708992"/>
                    </a:cubicBezTo>
                    <a:cubicBezTo>
                      <a:pt x="151607" y="679797"/>
                      <a:pt x="26577" y="514783"/>
                      <a:pt x="15153" y="458932"/>
                    </a:cubicBezTo>
                    <a:cubicBezTo>
                      <a:pt x="3729" y="403082"/>
                      <a:pt x="-11503" y="284398"/>
                      <a:pt x="50695" y="168254"/>
                    </a:cubicBezTo>
                    <a:cubicBezTo>
                      <a:pt x="112892" y="52109"/>
                      <a:pt x="202380" y="16568"/>
                      <a:pt x="220786" y="7682"/>
                    </a:cubicBezTo>
                    <a:close/>
                  </a:path>
                </a:pathLst>
              </a:custGeom>
              <a:solidFill>
                <a:srgbClr val="63E3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592">
                <a:extLst>
                  <a:ext uri="{FF2B5EF4-FFF2-40B4-BE49-F238E27FC236}">
                    <a16:creationId xmlns:a16="http://schemas.microsoft.com/office/drawing/2014/main" xmlns="" id="{1DF99FC4-A83F-4015-8020-A49628DEB8C2}"/>
                  </a:ext>
                </a:extLst>
              </p:cNvPr>
              <p:cNvSpPr/>
              <p:nvPr/>
            </p:nvSpPr>
            <p:spPr>
              <a:xfrm>
                <a:off x="4351563" y="4036696"/>
                <a:ext cx="184054" cy="704483"/>
              </a:xfrm>
              <a:custGeom>
                <a:avLst/>
                <a:gdLst>
                  <a:gd name="connsiteX0" fmla="*/ 162841 w 184054"/>
                  <a:gd name="connsiteY0" fmla="*/ 699723 h 704483"/>
                  <a:gd name="connsiteX1" fmla="*/ 134281 w 184054"/>
                  <a:gd name="connsiteY1" fmla="*/ 416661 h 704483"/>
                  <a:gd name="connsiteX2" fmla="*/ 109529 w 184054"/>
                  <a:gd name="connsiteY2" fmla="*/ 390004 h 704483"/>
                  <a:gd name="connsiteX3" fmla="*/ 14963 w 184054"/>
                  <a:gd name="connsiteY3" fmla="*/ 207854 h 704483"/>
                  <a:gd name="connsiteX4" fmla="*/ 68910 w 184054"/>
                  <a:gd name="connsiteY4" fmla="*/ 9837 h 704483"/>
                  <a:gd name="connsiteX5" fmla="*/ 60025 w 184054"/>
                  <a:gd name="connsiteY5" fmla="*/ 4760 h 704483"/>
                  <a:gd name="connsiteX6" fmla="*/ 4809 w 184054"/>
                  <a:gd name="connsiteY6" fmla="*/ 207854 h 704483"/>
                  <a:gd name="connsiteX7" fmla="*/ 101913 w 184054"/>
                  <a:gd name="connsiteY7" fmla="*/ 396986 h 704483"/>
                  <a:gd name="connsiteX8" fmla="*/ 126665 w 184054"/>
                  <a:gd name="connsiteY8" fmla="*/ 423642 h 704483"/>
                  <a:gd name="connsiteX9" fmla="*/ 152687 w 184054"/>
                  <a:gd name="connsiteY9" fmla="*/ 697184 h 704483"/>
                  <a:gd name="connsiteX10" fmla="*/ 162841 w 184054"/>
                  <a:gd name="connsiteY10" fmla="*/ 699723 h 70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054" h="704483">
                    <a:moveTo>
                      <a:pt x="162841" y="699723"/>
                    </a:moveTo>
                    <a:cubicBezTo>
                      <a:pt x="164745" y="691472"/>
                      <a:pt x="214884" y="503610"/>
                      <a:pt x="134281" y="416661"/>
                    </a:cubicBezTo>
                    <a:cubicBezTo>
                      <a:pt x="125396" y="407141"/>
                      <a:pt x="117145" y="398255"/>
                      <a:pt x="109529" y="390004"/>
                    </a:cubicBezTo>
                    <a:cubicBezTo>
                      <a:pt x="46062" y="322729"/>
                      <a:pt x="16867" y="292265"/>
                      <a:pt x="14963" y="207854"/>
                    </a:cubicBezTo>
                    <a:cubicBezTo>
                      <a:pt x="13059" y="113288"/>
                      <a:pt x="68276" y="11107"/>
                      <a:pt x="68910" y="9837"/>
                    </a:cubicBezTo>
                    <a:lnTo>
                      <a:pt x="60025" y="4760"/>
                    </a:lnTo>
                    <a:cubicBezTo>
                      <a:pt x="57486" y="9203"/>
                      <a:pt x="2904" y="110115"/>
                      <a:pt x="4809" y="207854"/>
                    </a:cubicBezTo>
                    <a:cubicBezTo>
                      <a:pt x="6713" y="296073"/>
                      <a:pt x="38446" y="329711"/>
                      <a:pt x="101913" y="396986"/>
                    </a:cubicBezTo>
                    <a:cubicBezTo>
                      <a:pt x="109529" y="405236"/>
                      <a:pt x="117780" y="414122"/>
                      <a:pt x="126665" y="423642"/>
                    </a:cubicBezTo>
                    <a:cubicBezTo>
                      <a:pt x="203460" y="506149"/>
                      <a:pt x="153321" y="695280"/>
                      <a:pt x="152687" y="697184"/>
                    </a:cubicBezTo>
                    <a:lnTo>
                      <a:pt x="162841" y="699723"/>
                    </a:lnTo>
                    <a:close/>
                  </a:path>
                </a:pathLst>
              </a:custGeom>
              <a:solidFill>
                <a:srgbClr val="25B2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593">
                <a:extLst>
                  <a:ext uri="{FF2B5EF4-FFF2-40B4-BE49-F238E27FC236}">
                    <a16:creationId xmlns:a16="http://schemas.microsoft.com/office/drawing/2014/main" xmlns="" id="{F8265F36-9864-4EDE-A2D8-BF75CC8CA068}"/>
                  </a:ext>
                </a:extLst>
              </p:cNvPr>
              <p:cNvSpPr/>
              <p:nvPr/>
            </p:nvSpPr>
            <p:spPr>
              <a:xfrm>
                <a:off x="4505820" y="4417324"/>
                <a:ext cx="291948" cy="304641"/>
              </a:xfrm>
              <a:custGeom>
                <a:avLst/>
                <a:gdLst>
                  <a:gd name="connsiteX0" fmla="*/ 145672 w 291947"/>
                  <a:gd name="connsiteY0" fmla="*/ 16992 h 304641"/>
                  <a:gd name="connsiteX1" fmla="*/ 272606 w 291947"/>
                  <a:gd name="connsiteY1" fmla="*/ 15723 h 304641"/>
                  <a:gd name="connsiteX2" fmla="*/ 253566 w 291947"/>
                  <a:gd name="connsiteY2" fmla="*/ 129329 h 304641"/>
                  <a:gd name="connsiteX3" fmla="*/ 133614 w 291947"/>
                  <a:gd name="connsiteY3" fmla="*/ 180737 h 304641"/>
                  <a:gd name="connsiteX4" fmla="*/ 37144 w 291947"/>
                  <a:gd name="connsiteY4" fmla="*/ 303228 h 304641"/>
                  <a:gd name="connsiteX5" fmla="*/ 4776 w 291947"/>
                  <a:gd name="connsiteY5" fmla="*/ 303228 h 304641"/>
                  <a:gd name="connsiteX6" fmla="*/ 145672 w 291947"/>
                  <a:gd name="connsiteY6" fmla="*/ 16992 h 304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947" h="304641">
                    <a:moveTo>
                      <a:pt x="145672" y="16992"/>
                    </a:moveTo>
                    <a:cubicBezTo>
                      <a:pt x="145672" y="16992"/>
                      <a:pt x="254835" y="-9664"/>
                      <a:pt x="272606" y="15723"/>
                    </a:cubicBezTo>
                    <a:cubicBezTo>
                      <a:pt x="290377" y="41110"/>
                      <a:pt x="304974" y="89979"/>
                      <a:pt x="253566" y="129329"/>
                    </a:cubicBezTo>
                    <a:cubicBezTo>
                      <a:pt x="202158" y="168678"/>
                      <a:pt x="160270" y="162966"/>
                      <a:pt x="133614" y="180737"/>
                    </a:cubicBezTo>
                    <a:cubicBezTo>
                      <a:pt x="106957" y="198508"/>
                      <a:pt x="39683" y="267052"/>
                      <a:pt x="37144" y="303228"/>
                    </a:cubicBezTo>
                    <a:lnTo>
                      <a:pt x="4776" y="303228"/>
                    </a:lnTo>
                    <a:cubicBezTo>
                      <a:pt x="5410" y="303228"/>
                      <a:pt x="-6648" y="69670"/>
                      <a:pt x="145672" y="16992"/>
                    </a:cubicBezTo>
                    <a:close/>
                  </a:path>
                </a:pathLst>
              </a:custGeom>
              <a:solidFill>
                <a:srgbClr val="2541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594">
                <a:extLst>
                  <a:ext uri="{FF2B5EF4-FFF2-40B4-BE49-F238E27FC236}">
                    <a16:creationId xmlns:a16="http://schemas.microsoft.com/office/drawing/2014/main" xmlns="" id="{256DDABC-6FE2-4924-BAD6-1AABD0435361}"/>
                  </a:ext>
                </a:extLst>
              </p:cNvPr>
              <p:cNvSpPr/>
              <p:nvPr/>
            </p:nvSpPr>
            <p:spPr>
              <a:xfrm>
                <a:off x="4319878" y="4715792"/>
                <a:ext cx="323681" cy="330028"/>
              </a:xfrm>
              <a:custGeom>
                <a:avLst/>
                <a:gdLst>
                  <a:gd name="connsiteX0" fmla="*/ 318921 w 323681"/>
                  <a:gd name="connsiteY0" fmla="*/ 4760 h 330028"/>
                  <a:gd name="connsiteX1" fmla="*/ 4760 w 323681"/>
                  <a:gd name="connsiteY1" fmla="*/ 4760 h 330028"/>
                  <a:gd name="connsiteX2" fmla="*/ 38397 w 323681"/>
                  <a:gd name="connsiteY2" fmla="*/ 329711 h 330028"/>
                  <a:gd name="connsiteX3" fmla="*/ 285284 w 323681"/>
                  <a:gd name="connsiteY3" fmla="*/ 327172 h 33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681" h="330028">
                    <a:moveTo>
                      <a:pt x="318921" y="4760"/>
                    </a:moveTo>
                    <a:lnTo>
                      <a:pt x="4760" y="4760"/>
                    </a:lnTo>
                    <a:lnTo>
                      <a:pt x="38397" y="329711"/>
                    </a:lnTo>
                    <a:lnTo>
                      <a:pt x="285284" y="327172"/>
                    </a:lnTo>
                    <a:close/>
                  </a:path>
                </a:pathLst>
              </a:custGeom>
              <a:solidFill>
                <a:srgbClr val="084C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595">
                <a:extLst>
                  <a:ext uri="{FF2B5EF4-FFF2-40B4-BE49-F238E27FC236}">
                    <a16:creationId xmlns:a16="http://schemas.microsoft.com/office/drawing/2014/main" xmlns="" id="{85E778F1-B3CE-4459-BD0C-D5E2429EFB22}"/>
                  </a:ext>
                </a:extLst>
              </p:cNvPr>
              <p:cNvSpPr/>
              <p:nvPr/>
            </p:nvSpPr>
            <p:spPr>
              <a:xfrm>
                <a:off x="4515121" y="4485407"/>
                <a:ext cx="209441" cy="234828"/>
              </a:xfrm>
              <a:custGeom>
                <a:avLst/>
                <a:gdLst>
                  <a:gd name="connsiteX0" fmla="*/ 4995 w 209440"/>
                  <a:gd name="connsiteY0" fmla="*/ 235145 h 234827"/>
                  <a:gd name="connsiteX1" fmla="*/ 15149 w 209440"/>
                  <a:gd name="connsiteY1" fmla="*/ 235145 h 234827"/>
                  <a:gd name="connsiteX2" fmla="*/ 60211 w 209440"/>
                  <a:gd name="connsiteY2" fmla="*/ 114558 h 234827"/>
                  <a:gd name="connsiteX3" fmla="*/ 204916 w 209440"/>
                  <a:gd name="connsiteY3" fmla="*/ 14915 h 234827"/>
                  <a:gd name="connsiteX4" fmla="*/ 203646 w 209440"/>
                  <a:gd name="connsiteY4" fmla="*/ 4760 h 234827"/>
                  <a:gd name="connsiteX5" fmla="*/ 51960 w 209440"/>
                  <a:gd name="connsiteY5" fmla="*/ 108846 h 234827"/>
                  <a:gd name="connsiteX6" fmla="*/ 4995 w 209440"/>
                  <a:gd name="connsiteY6" fmla="*/ 235145 h 23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440" h="234827">
                    <a:moveTo>
                      <a:pt x="4995" y="235145"/>
                    </a:moveTo>
                    <a:lnTo>
                      <a:pt x="15149" y="235145"/>
                    </a:lnTo>
                    <a:cubicBezTo>
                      <a:pt x="15149" y="235145"/>
                      <a:pt x="9438" y="198969"/>
                      <a:pt x="60211" y="114558"/>
                    </a:cubicBezTo>
                    <a:cubicBezTo>
                      <a:pt x="111619" y="30147"/>
                      <a:pt x="203646" y="14915"/>
                      <a:pt x="204916" y="14915"/>
                    </a:cubicBezTo>
                    <a:lnTo>
                      <a:pt x="203646" y="4760"/>
                    </a:lnTo>
                    <a:cubicBezTo>
                      <a:pt x="199838" y="5395"/>
                      <a:pt x="105907" y="20627"/>
                      <a:pt x="51960" y="108846"/>
                    </a:cubicBezTo>
                    <a:cubicBezTo>
                      <a:pt x="-1352" y="197699"/>
                      <a:pt x="4995" y="233241"/>
                      <a:pt x="4995" y="235145"/>
                    </a:cubicBezTo>
                    <a:close/>
                  </a:path>
                </a:pathLst>
              </a:custGeom>
              <a:solidFill>
                <a:srgbClr val="667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E1E4BE-4045-4536-880E-85B7DFD93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0952429-5B8D-4987-A4AB-23F7A2E20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9460A4-6C92-4197-9B49-686A8FD57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96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FE854B-AA3B-4AC2-B067-184C7CB1A2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9" y="2286758"/>
            <a:ext cx="12190861" cy="2514532"/>
            <a:chOff x="1139" y="2286758"/>
            <a:chExt cx="12190861" cy="2514532"/>
          </a:xfrm>
        </p:grpSpPr>
        <p:sp>
          <p:nvSpPr>
            <p:cNvPr id="6" name="išļîḋe">
              <a:extLst>
                <a:ext uri="{FF2B5EF4-FFF2-40B4-BE49-F238E27FC236}">
                  <a16:creationId xmlns:a16="http://schemas.microsoft.com/office/drawing/2014/main" xmlns="" id="{3E8CC31A-EEB7-4BC2-B65E-7CD6395572F0}"/>
                </a:ext>
              </a:extLst>
            </p:cNvPr>
            <p:cNvSpPr/>
            <p:nvPr/>
          </p:nvSpPr>
          <p:spPr>
            <a:xfrm>
              <a:off x="11468100" y="2591601"/>
              <a:ext cx="723900" cy="2209689"/>
            </a:xfrm>
            <a:custGeom>
              <a:avLst/>
              <a:gdLst>
                <a:gd name="connsiteX0" fmla="*/ 723900 w 723900"/>
                <a:gd name="connsiteY0" fmla="*/ 0 h 2209689"/>
                <a:gd name="connsiteX1" fmla="*/ 723900 w 723900"/>
                <a:gd name="connsiteY1" fmla="*/ 2209689 h 2209689"/>
                <a:gd name="connsiteX2" fmla="*/ 630916 w 723900"/>
                <a:gd name="connsiteY2" fmla="*/ 2164895 h 2209689"/>
                <a:gd name="connsiteX3" fmla="*/ 0 w 723900"/>
                <a:gd name="connsiteY3" fmla="*/ 1104844 h 2209689"/>
                <a:gd name="connsiteX4" fmla="*/ 630916 w 723900"/>
                <a:gd name="connsiteY4" fmla="*/ 44793 h 2209689"/>
                <a:gd name="connsiteX5" fmla="*/ 723900 w 723900"/>
                <a:gd name="connsiteY5" fmla="*/ 0 h 220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0" h="2209689">
                  <a:moveTo>
                    <a:pt x="723900" y="0"/>
                  </a:moveTo>
                  <a:lnTo>
                    <a:pt x="723900" y="2209689"/>
                  </a:lnTo>
                  <a:lnTo>
                    <a:pt x="630916" y="2164895"/>
                  </a:lnTo>
                  <a:cubicBezTo>
                    <a:pt x="255114" y="1960748"/>
                    <a:pt x="0" y="1562589"/>
                    <a:pt x="0" y="1104844"/>
                  </a:cubicBezTo>
                  <a:cubicBezTo>
                    <a:pt x="0" y="647100"/>
                    <a:pt x="255114" y="248941"/>
                    <a:pt x="630916" y="44793"/>
                  </a:cubicBezTo>
                  <a:lnTo>
                    <a:pt x="7239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ślïḑé">
              <a:extLst>
                <a:ext uri="{FF2B5EF4-FFF2-40B4-BE49-F238E27FC236}">
                  <a16:creationId xmlns:a16="http://schemas.microsoft.com/office/drawing/2014/main" xmlns="" id="{2899CFF5-AB85-45AD-9E95-63D38785D416}"/>
                </a:ext>
              </a:extLst>
            </p:cNvPr>
            <p:cNvSpPr/>
            <p:nvPr/>
          </p:nvSpPr>
          <p:spPr bwMode="auto">
            <a:xfrm rot="10800000">
              <a:off x="11830050" y="3565512"/>
              <a:ext cx="162940" cy="261868"/>
            </a:xfrm>
            <a:custGeom>
              <a:avLst/>
              <a:gdLst>
                <a:gd name="T0" fmla="*/ 173 w 217"/>
                <a:gd name="T1" fmla="*/ 349 h 349"/>
                <a:gd name="T2" fmla="*/ 144 w 217"/>
                <a:gd name="T3" fmla="*/ 337 h 349"/>
                <a:gd name="T4" fmla="*/ 12 w 217"/>
                <a:gd name="T5" fmla="*/ 205 h 349"/>
                <a:gd name="T6" fmla="*/ 0 w 217"/>
                <a:gd name="T7" fmla="*/ 176 h 349"/>
                <a:gd name="T8" fmla="*/ 12 w 217"/>
                <a:gd name="T9" fmla="*/ 148 h 349"/>
                <a:gd name="T10" fmla="*/ 144 w 217"/>
                <a:gd name="T11" fmla="*/ 16 h 349"/>
                <a:gd name="T12" fmla="*/ 201 w 217"/>
                <a:gd name="T13" fmla="*/ 16 h 349"/>
                <a:gd name="T14" fmla="*/ 201 w 217"/>
                <a:gd name="T15" fmla="*/ 72 h 349"/>
                <a:gd name="T16" fmla="*/ 97 w 217"/>
                <a:gd name="T17" fmla="*/ 176 h 349"/>
                <a:gd name="T18" fmla="*/ 201 w 217"/>
                <a:gd name="T19" fmla="*/ 281 h 349"/>
                <a:gd name="T20" fmla="*/ 201 w 217"/>
                <a:gd name="T21" fmla="*/ 337 h 349"/>
                <a:gd name="T22" fmla="*/ 173 w 217"/>
                <a:gd name="T23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349">
                  <a:moveTo>
                    <a:pt x="173" y="349"/>
                  </a:moveTo>
                  <a:cubicBezTo>
                    <a:pt x="162" y="349"/>
                    <a:pt x="152" y="345"/>
                    <a:pt x="144" y="337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4" y="197"/>
                    <a:pt x="0" y="187"/>
                    <a:pt x="0" y="176"/>
                  </a:cubicBezTo>
                  <a:cubicBezTo>
                    <a:pt x="0" y="166"/>
                    <a:pt x="4" y="156"/>
                    <a:pt x="12" y="14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60" y="0"/>
                    <a:pt x="185" y="0"/>
                    <a:pt x="201" y="16"/>
                  </a:cubicBezTo>
                  <a:cubicBezTo>
                    <a:pt x="217" y="31"/>
                    <a:pt x="217" y="57"/>
                    <a:pt x="201" y="72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201" y="281"/>
                    <a:pt x="201" y="281"/>
                    <a:pt x="201" y="281"/>
                  </a:cubicBezTo>
                  <a:cubicBezTo>
                    <a:pt x="217" y="296"/>
                    <a:pt x="217" y="322"/>
                    <a:pt x="201" y="337"/>
                  </a:cubicBezTo>
                  <a:cubicBezTo>
                    <a:pt x="193" y="345"/>
                    <a:pt x="183" y="349"/>
                    <a:pt x="173" y="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îṣľïḋé">
              <a:extLst>
                <a:ext uri="{FF2B5EF4-FFF2-40B4-BE49-F238E27FC236}">
                  <a16:creationId xmlns:a16="http://schemas.microsoft.com/office/drawing/2014/main" xmlns="" id="{72374AC9-5F88-47CF-930D-E8E1A49CEABC}"/>
                </a:ext>
              </a:extLst>
            </p:cNvPr>
            <p:cNvSpPr/>
            <p:nvPr/>
          </p:nvSpPr>
          <p:spPr>
            <a:xfrm rot="10800000">
              <a:off x="1139" y="2591601"/>
              <a:ext cx="723900" cy="2209689"/>
            </a:xfrm>
            <a:custGeom>
              <a:avLst/>
              <a:gdLst>
                <a:gd name="connsiteX0" fmla="*/ 723900 w 723900"/>
                <a:gd name="connsiteY0" fmla="*/ 0 h 2209689"/>
                <a:gd name="connsiteX1" fmla="*/ 723900 w 723900"/>
                <a:gd name="connsiteY1" fmla="*/ 2209689 h 2209689"/>
                <a:gd name="connsiteX2" fmla="*/ 630916 w 723900"/>
                <a:gd name="connsiteY2" fmla="*/ 2164895 h 2209689"/>
                <a:gd name="connsiteX3" fmla="*/ 0 w 723900"/>
                <a:gd name="connsiteY3" fmla="*/ 1104844 h 2209689"/>
                <a:gd name="connsiteX4" fmla="*/ 630916 w 723900"/>
                <a:gd name="connsiteY4" fmla="*/ 44793 h 2209689"/>
                <a:gd name="connsiteX5" fmla="*/ 723900 w 723900"/>
                <a:gd name="connsiteY5" fmla="*/ 0 h 220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0" h="2209689">
                  <a:moveTo>
                    <a:pt x="723900" y="0"/>
                  </a:moveTo>
                  <a:lnTo>
                    <a:pt x="723900" y="2209689"/>
                  </a:lnTo>
                  <a:lnTo>
                    <a:pt x="630916" y="2164895"/>
                  </a:lnTo>
                  <a:cubicBezTo>
                    <a:pt x="255114" y="1960748"/>
                    <a:pt x="0" y="1562589"/>
                    <a:pt x="0" y="1104844"/>
                  </a:cubicBezTo>
                  <a:cubicBezTo>
                    <a:pt x="0" y="647100"/>
                    <a:pt x="255114" y="248941"/>
                    <a:pt x="630916" y="44793"/>
                  </a:cubicBezTo>
                  <a:lnTo>
                    <a:pt x="7239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ïṣľiďe">
              <a:extLst>
                <a:ext uri="{FF2B5EF4-FFF2-40B4-BE49-F238E27FC236}">
                  <a16:creationId xmlns:a16="http://schemas.microsoft.com/office/drawing/2014/main" xmlns="" id="{FA6E775C-5FEF-4B9A-B2F9-B1408AF41681}"/>
                </a:ext>
              </a:extLst>
            </p:cNvPr>
            <p:cNvSpPr/>
            <p:nvPr/>
          </p:nvSpPr>
          <p:spPr bwMode="auto">
            <a:xfrm>
              <a:off x="179847" y="3565512"/>
              <a:ext cx="162940" cy="261868"/>
            </a:xfrm>
            <a:custGeom>
              <a:avLst/>
              <a:gdLst>
                <a:gd name="T0" fmla="*/ 173 w 217"/>
                <a:gd name="T1" fmla="*/ 349 h 349"/>
                <a:gd name="T2" fmla="*/ 144 w 217"/>
                <a:gd name="T3" fmla="*/ 337 h 349"/>
                <a:gd name="T4" fmla="*/ 12 w 217"/>
                <a:gd name="T5" fmla="*/ 205 h 349"/>
                <a:gd name="T6" fmla="*/ 0 w 217"/>
                <a:gd name="T7" fmla="*/ 176 h 349"/>
                <a:gd name="T8" fmla="*/ 12 w 217"/>
                <a:gd name="T9" fmla="*/ 148 h 349"/>
                <a:gd name="T10" fmla="*/ 144 w 217"/>
                <a:gd name="T11" fmla="*/ 16 h 349"/>
                <a:gd name="T12" fmla="*/ 201 w 217"/>
                <a:gd name="T13" fmla="*/ 16 h 349"/>
                <a:gd name="T14" fmla="*/ 201 w 217"/>
                <a:gd name="T15" fmla="*/ 72 h 349"/>
                <a:gd name="T16" fmla="*/ 97 w 217"/>
                <a:gd name="T17" fmla="*/ 176 h 349"/>
                <a:gd name="T18" fmla="*/ 201 w 217"/>
                <a:gd name="T19" fmla="*/ 281 h 349"/>
                <a:gd name="T20" fmla="*/ 201 w 217"/>
                <a:gd name="T21" fmla="*/ 337 h 349"/>
                <a:gd name="T22" fmla="*/ 173 w 217"/>
                <a:gd name="T23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349">
                  <a:moveTo>
                    <a:pt x="173" y="349"/>
                  </a:moveTo>
                  <a:cubicBezTo>
                    <a:pt x="162" y="349"/>
                    <a:pt x="152" y="345"/>
                    <a:pt x="144" y="337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4" y="197"/>
                    <a:pt x="0" y="187"/>
                    <a:pt x="0" y="176"/>
                  </a:cubicBezTo>
                  <a:cubicBezTo>
                    <a:pt x="0" y="166"/>
                    <a:pt x="4" y="156"/>
                    <a:pt x="12" y="14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60" y="0"/>
                    <a:pt x="185" y="0"/>
                    <a:pt x="201" y="16"/>
                  </a:cubicBezTo>
                  <a:cubicBezTo>
                    <a:pt x="217" y="31"/>
                    <a:pt x="217" y="57"/>
                    <a:pt x="201" y="72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201" y="281"/>
                    <a:pt x="201" y="281"/>
                    <a:pt x="201" y="281"/>
                  </a:cubicBezTo>
                  <a:cubicBezTo>
                    <a:pt x="217" y="296"/>
                    <a:pt x="217" y="322"/>
                    <a:pt x="201" y="337"/>
                  </a:cubicBezTo>
                  <a:cubicBezTo>
                    <a:pt x="193" y="345"/>
                    <a:pt x="183" y="349"/>
                    <a:pt x="173" y="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" name="íṣlïde">
              <a:extLst>
                <a:ext uri="{FF2B5EF4-FFF2-40B4-BE49-F238E27FC236}">
                  <a16:creationId xmlns:a16="http://schemas.microsoft.com/office/drawing/2014/main" xmlns="" id="{45CB8D82-A923-4EE2-8B11-38BF785B0D54}"/>
                </a:ext>
              </a:extLst>
            </p:cNvPr>
            <p:cNvGrpSpPr/>
            <p:nvPr/>
          </p:nvGrpSpPr>
          <p:grpSpPr>
            <a:xfrm>
              <a:off x="1143251" y="2286758"/>
              <a:ext cx="2723956" cy="2446392"/>
              <a:chOff x="952694" y="2286758"/>
              <a:chExt cx="2723956" cy="2446392"/>
            </a:xfrm>
          </p:grpSpPr>
          <p:grpSp>
            <p:nvGrpSpPr>
              <p:cNvPr id="25" name="îṥľidè">
                <a:extLst>
                  <a:ext uri="{FF2B5EF4-FFF2-40B4-BE49-F238E27FC236}">
                    <a16:creationId xmlns:a16="http://schemas.microsoft.com/office/drawing/2014/main" xmlns="" id="{BEAE6B32-67F2-42F5-BF88-EC31D4E9097F}"/>
                  </a:ext>
                </a:extLst>
              </p:cNvPr>
              <p:cNvGrpSpPr/>
              <p:nvPr/>
            </p:nvGrpSpPr>
            <p:grpSpPr>
              <a:xfrm>
                <a:off x="952694" y="3023829"/>
                <a:ext cx="2723956" cy="1228220"/>
                <a:chOff x="812066" y="3023829"/>
                <a:chExt cx="3005212" cy="1228220"/>
              </a:xfrm>
            </p:grpSpPr>
            <p:sp>
              <p:nvSpPr>
                <p:cNvPr id="28" name="ïšḷíde">
                  <a:extLst>
                    <a:ext uri="{FF2B5EF4-FFF2-40B4-BE49-F238E27FC236}">
                      <a16:creationId xmlns:a16="http://schemas.microsoft.com/office/drawing/2014/main" xmlns="" id="{1032F775-10A6-4E15-9078-723E2E890835}"/>
                    </a:ext>
                  </a:extLst>
                </p:cNvPr>
                <p:cNvSpPr/>
                <p:nvPr/>
              </p:nvSpPr>
              <p:spPr>
                <a:xfrm>
                  <a:off x="812066" y="3023829"/>
                  <a:ext cx="3005212" cy="1228220"/>
                </a:xfrm>
                <a:prstGeom prst="roundRect">
                  <a:avLst>
                    <a:gd name="adj" fmla="val 5186"/>
                  </a:avLst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ṣḻíḓe">
                  <a:extLst>
                    <a:ext uri="{FF2B5EF4-FFF2-40B4-BE49-F238E27FC236}">
                      <a16:creationId xmlns:a16="http://schemas.microsoft.com/office/drawing/2014/main" xmlns="" id="{91D91FB0-6BF6-4FB5-8DF4-108DEA99C677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162659"/>
                  <a:ext cx="2998710" cy="46402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 latinLnBrk="0"/>
                  <a:r>
                    <a:rPr lang="en-US" altLang="zh-CN" b="1" dirty="0">
                      <a:effectLst/>
                    </a:rPr>
                    <a:t>Text here</a:t>
                  </a:r>
                  <a:endParaRPr lang="zh-CN" altLang="en-US" b="1" dirty="0">
                    <a:effectLst/>
                  </a:endParaRPr>
                </a:p>
              </p:txBody>
            </p:sp>
            <p:sp>
              <p:nvSpPr>
                <p:cNvPr id="30" name="ïš1ïḋê">
                  <a:extLst>
                    <a:ext uri="{FF2B5EF4-FFF2-40B4-BE49-F238E27FC236}">
                      <a16:creationId xmlns:a16="http://schemas.microsoft.com/office/drawing/2014/main" xmlns="" id="{C9C7A7F0-73D1-42B6-9B86-489775664525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631574"/>
                  <a:ext cx="2998710" cy="5561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26" name="iṩļïḓe">
                <a:extLst>
                  <a:ext uri="{FF2B5EF4-FFF2-40B4-BE49-F238E27FC236}">
                    <a16:creationId xmlns:a16="http://schemas.microsoft.com/office/drawing/2014/main" xmlns="" id="{7FEB2163-366C-47A9-9952-465647A0BA3D}"/>
                  </a:ext>
                </a:extLst>
              </p:cNvPr>
              <p:cNvSpPr/>
              <p:nvPr/>
            </p:nvSpPr>
            <p:spPr bwMode="auto">
              <a:xfrm>
                <a:off x="2026816" y="2286758"/>
                <a:ext cx="575710" cy="60968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ïŝ1îḋé">
                <a:extLst>
                  <a:ext uri="{FF2B5EF4-FFF2-40B4-BE49-F238E27FC236}">
                    <a16:creationId xmlns:a16="http://schemas.microsoft.com/office/drawing/2014/main" xmlns="" id="{4BFDED79-9629-4D3D-B7E6-0796F39749C2}"/>
                  </a:ext>
                </a:extLst>
              </p:cNvPr>
              <p:cNvSpPr txBox="1"/>
              <p:nvPr/>
            </p:nvSpPr>
            <p:spPr>
              <a:xfrm>
                <a:off x="1321874" y="4390879"/>
                <a:ext cx="1985594" cy="34227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... ￥ | 27 %</a:t>
                </a:r>
              </a:p>
            </p:txBody>
          </p:sp>
        </p:grpSp>
        <p:grpSp>
          <p:nvGrpSpPr>
            <p:cNvPr id="11" name="íšľïďe">
              <a:extLst>
                <a:ext uri="{FF2B5EF4-FFF2-40B4-BE49-F238E27FC236}">
                  <a16:creationId xmlns:a16="http://schemas.microsoft.com/office/drawing/2014/main" xmlns="" id="{5A1D4158-871A-4C9A-9224-FDB1EDE47BDB}"/>
                </a:ext>
              </a:extLst>
            </p:cNvPr>
            <p:cNvGrpSpPr/>
            <p:nvPr/>
          </p:nvGrpSpPr>
          <p:grpSpPr>
            <a:xfrm>
              <a:off x="4734023" y="2286758"/>
              <a:ext cx="2723956" cy="2446392"/>
              <a:chOff x="952694" y="2286758"/>
              <a:chExt cx="2723956" cy="2446392"/>
            </a:xfrm>
          </p:grpSpPr>
          <p:grpSp>
            <p:nvGrpSpPr>
              <p:cNvPr id="19" name="îşḻîḑê">
                <a:extLst>
                  <a:ext uri="{FF2B5EF4-FFF2-40B4-BE49-F238E27FC236}">
                    <a16:creationId xmlns:a16="http://schemas.microsoft.com/office/drawing/2014/main" xmlns="" id="{B2E98392-F7A7-4176-92F2-288CCDDF8E07}"/>
                  </a:ext>
                </a:extLst>
              </p:cNvPr>
              <p:cNvGrpSpPr/>
              <p:nvPr/>
            </p:nvGrpSpPr>
            <p:grpSpPr>
              <a:xfrm>
                <a:off x="952694" y="3023829"/>
                <a:ext cx="2723956" cy="1228220"/>
                <a:chOff x="812066" y="3023829"/>
                <a:chExt cx="3005212" cy="1228220"/>
              </a:xfrm>
            </p:grpSpPr>
            <p:sp>
              <p:nvSpPr>
                <p:cNvPr id="22" name="isḻíďè">
                  <a:extLst>
                    <a:ext uri="{FF2B5EF4-FFF2-40B4-BE49-F238E27FC236}">
                      <a16:creationId xmlns:a16="http://schemas.microsoft.com/office/drawing/2014/main" xmlns="" id="{109BFF7C-07EE-4499-8644-5B8A569190D2}"/>
                    </a:ext>
                  </a:extLst>
                </p:cNvPr>
                <p:cNvSpPr/>
                <p:nvPr/>
              </p:nvSpPr>
              <p:spPr>
                <a:xfrm>
                  <a:off x="812066" y="3023829"/>
                  <a:ext cx="3005212" cy="1228220"/>
                </a:xfrm>
                <a:prstGeom prst="roundRect">
                  <a:avLst>
                    <a:gd name="adj" fmla="val 5186"/>
                  </a:avLst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íŝliḓê">
                  <a:extLst>
                    <a:ext uri="{FF2B5EF4-FFF2-40B4-BE49-F238E27FC236}">
                      <a16:creationId xmlns:a16="http://schemas.microsoft.com/office/drawing/2014/main" xmlns="" id="{51E2D4C6-2AB0-492C-A0C4-4512C74BCB1E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162659"/>
                  <a:ext cx="2998710" cy="46402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 latinLnBrk="0"/>
                  <a:r>
                    <a:rPr lang="en-US" altLang="zh-CN" b="1" dirty="0">
                      <a:effectLst/>
                    </a:rPr>
                    <a:t>Text here</a:t>
                  </a:r>
                  <a:endParaRPr lang="zh-CN" altLang="en-US" b="1" dirty="0">
                    <a:effectLst/>
                  </a:endParaRPr>
                </a:p>
              </p:txBody>
            </p:sp>
            <p:sp>
              <p:nvSpPr>
                <p:cNvPr id="24" name="ïṡḻíďè">
                  <a:extLst>
                    <a:ext uri="{FF2B5EF4-FFF2-40B4-BE49-F238E27FC236}">
                      <a16:creationId xmlns:a16="http://schemas.microsoft.com/office/drawing/2014/main" xmlns="" id="{46F875BB-C12F-4625-A4E5-B899DE399FD6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631574"/>
                  <a:ext cx="2998710" cy="5561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20" name="íSľîdè">
                <a:extLst>
                  <a:ext uri="{FF2B5EF4-FFF2-40B4-BE49-F238E27FC236}">
                    <a16:creationId xmlns:a16="http://schemas.microsoft.com/office/drawing/2014/main" xmlns="" id="{6A6E2257-E732-4788-BD39-3AAA0FB665A4}"/>
                  </a:ext>
                </a:extLst>
              </p:cNvPr>
              <p:cNvSpPr/>
              <p:nvPr/>
            </p:nvSpPr>
            <p:spPr bwMode="auto">
              <a:xfrm>
                <a:off x="2026816" y="2286758"/>
                <a:ext cx="575710" cy="60968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îş1ïḍè">
                <a:extLst>
                  <a:ext uri="{FF2B5EF4-FFF2-40B4-BE49-F238E27FC236}">
                    <a16:creationId xmlns:a16="http://schemas.microsoft.com/office/drawing/2014/main" xmlns="" id="{F7C1E5EE-7A2D-47AA-ABC0-90E0AE3ED5AF}"/>
                  </a:ext>
                </a:extLst>
              </p:cNvPr>
              <p:cNvSpPr txBox="1"/>
              <p:nvPr/>
            </p:nvSpPr>
            <p:spPr>
              <a:xfrm>
                <a:off x="1321874" y="4390879"/>
                <a:ext cx="1985594" cy="34227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accent1"/>
                    </a:solidFill>
                  </a:rPr>
                  <a:t>... ￥ | 54 %</a:t>
                </a:r>
              </a:p>
            </p:txBody>
          </p:sp>
        </p:grpSp>
        <p:grpSp>
          <p:nvGrpSpPr>
            <p:cNvPr id="12" name="íṡlidè">
              <a:extLst>
                <a:ext uri="{FF2B5EF4-FFF2-40B4-BE49-F238E27FC236}">
                  <a16:creationId xmlns:a16="http://schemas.microsoft.com/office/drawing/2014/main" xmlns="" id="{81026FF0-17B7-4F9D-86B2-ECC19AF6030E}"/>
                </a:ext>
              </a:extLst>
            </p:cNvPr>
            <p:cNvGrpSpPr/>
            <p:nvPr/>
          </p:nvGrpSpPr>
          <p:grpSpPr>
            <a:xfrm>
              <a:off x="8324794" y="2286758"/>
              <a:ext cx="2723956" cy="2446392"/>
              <a:chOff x="952694" y="2286758"/>
              <a:chExt cx="2723956" cy="2446392"/>
            </a:xfrm>
          </p:grpSpPr>
          <p:grpSp>
            <p:nvGrpSpPr>
              <p:cNvPr id="13" name="îṣļiḋe">
                <a:extLst>
                  <a:ext uri="{FF2B5EF4-FFF2-40B4-BE49-F238E27FC236}">
                    <a16:creationId xmlns:a16="http://schemas.microsoft.com/office/drawing/2014/main" xmlns="" id="{08CEA438-C7D2-4A7C-9A08-AEADEC4C977D}"/>
                  </a:ext>
                </a:extLst>
              </p:cNvPr>
              <p:cNvGrpSpPr/>
              <p:nvPr/>
            </p:nvGrpSpPr>
            <p:grpSpPr>
              <a:xfrm>
                <a:off x="952694" y="3023829"/>
                <a:ext cx="2723956" cy="1228220"/>
                <a:chOff x="812066" y="3023829"/>
                <a:chExt cx="3005212" cy="1228220"/>
              </a:xfrm>
            </p:grpSpPr>
            <p:sp>
              <p:nvSpPr>
                <p:cNvPr id="16" name="iṥľidé">
                  <a:extLst>
                    <a:ext uri="{FF2B5EF4-FFF2-40B4-BE49-F238E27FC236}">
                      <a16:creationId xmlns:a16="http://schemas.microsoft.com/office/drawing/2014/main" xmlns="" id="{08137190-52DE-42CD-985E-F1830CE604D3}"/>
                    </a:ext>
                  </a:extLst>
                </p:cNvPr>
                <p:cNvSpPr/>
                <p:nvPr/>
              </p:nvSpPr>
              <p:spPr>
                <a:xfrm>
                  <a:off x="812066" y="3023829"/>
                  <a:ext cx="3005212" cy="1228220"/>
                </a:xfrm>
                <a:prstGeom prst="roundRect">
                  <a:avLst>
                    <a:gd name="adj" fmla="val 5186"/>
                  </a:avLst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" name="iṩḻîḑè">
                  <a:extLst>
                    <a:ext uri="{FF2B5EF4-FFF2-40B4-BE49-F238E27FC236}">
                      <a16:creationId xmlns:a16="http://schemas.microsoft.com/office/drawing/2014/main" xmlns="" id="{DCD61FD7-CED6-46C2-9416-6A33817A8CFE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162659"/>
                  <a:ext cx="2998710" cy="46402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 latinLnBrk="0"/>
                  <a:r>
                    <a:rPr lang="en-US" altLang="zh-CN" b="1" dirty="0">
                      <a:effectLst/>
                    </a:rPr>
                    <a:t>Text here</a:t>
                  </a:r>
                  <a:endParaRPr lang="zh-CN" altLang="en-US" b="1" dirty="0">
                    <a:effectLst/>
                  </a:endParaRPr>
                </a:p>
              </p:txBody>
            </p:sp>
            <p:sp>
              <p:nvSpPr>
                <p:cNvPr id="18" name="îšḷîdè">
                  <a:extLst>
                    <a:ext uri="{FF2B5EF4-FFF2-40B4-BE49-F238E27FC236}">
                      <a16:creationId xmlns:a16="http://schemas.microsoft.com/office/drawing/2014/main" xmlns="" id="{3342ABFA-C6CE-4CEA-921C-E11C78291EEF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631574"/>
                  <a:ext cx="2998710" cy="5561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14" name="iṣḷîḋè">
                <a:extLst>
                  <a:ext uri="{FF2B5EF4-FFF2-40B4-BE49-F238E27FC236}">
                    <a16:creationId xmlns:a16="http://schemas.microsoft.com/office/drawing/2014/main" xmlns="" id="{A128F12C-EA84-4AFE-A855-FCB0117CAC80}"/>
                  </a:ext>
                </a:extLst>
              </p:cNvPr>
              <p:cNvSpPr/>
              <p:nvPr/>
            </p:nvSpPr>
            <p:spPr bwMode="auto">
              <a:xfrm>
                <a:off x="2026816" y="2286758"/>
                <a:ext cx="575710" cy="60968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iŝ1îďê">
                <a:extLst>
                  <a:ext uri="{FF2B5EF4-FFF2-40B4-BE49-F238E27FC236}">
                    <a16:creationId xmlns:a16="http://schemas.microsoft.com/office/drawing/2014/main" xmlns="" id="{B0CF78E0-D282-471C-82C0-235B8139A10B}"/>
                  </a:ext>
                </a:extLst>
              </p:cNvPr>
              <p:cNvSpPr txBox="1"/>
              <p:nvPr/>
            </p:nvSpPr>
            <p:spPr>
              <a:xfrm>
                <a:off x="1321874" y="4390879"/>
                <a:ext cx="1985594" cy="34227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... ￥ | 27 %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298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D12B8F-32B7-45F6-8EC7-94F2AD8F3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AB145DE-39B5-4039-8723-90CFEE437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5BF50E-DF4A-4A7B-95E9-E9C54CF67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08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9D89807-7710-4ACA-B97B-3F0B4A9A67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123950"/>
            <a:ext cx="10509488" cy="5019675"/>
            <a:chOff x="1011000" y="1123950"/>
            <a:chExt cx="10509488" cy="5019675"/>
          </a:xfrm>
        </p:grpSpPr>
        <p:grpSp>
          <p:nvGrpSpPr>
            <p:cNvPr id="6" name="iṣḻïḓê">
              <a:extLst>
                <a:ext uri="{FF2B5EF4-FFF2-40B4-BE49-F238E27FC236}">
                  <a16:creationId xmlns:a16="http://schemas.microsoft.com/office/drawing/2014/main" xmlns="" id="{8EAB46C2-BAC3-4D7B-B6B1-4766EE2B4126}"/>
                </a:ext>
              </a:extLst>
            </p:cNvPr>
            <p:cNvGrpSpPr/>
            <p:nvPr/>
          </p:nvGrpSpPr>
          <p:grpSpPr>
            <a:xfrm>
              <a:off x="1011000" y="2304000"/>
              <a:ext cx="3309711" cy="2933408"/>
              <a:chOff x="1011000" y="2304000"/>
              <a:chExt cx="3309711" cy="2933408"/>
            </a:xfrm>
          </p:grpSpPr>
          <p:sp>
            <p:nvSpPr>
              <p:cNvPr id="27" name="îsḷíďé">
                <a:extLst>
                  <a:ext uri="{FF2B5EF4-FFF2-40B4-BE49-F238E27FC236}">
                    <a16:creationId xmlns:a16="http://schemas.microsoft.com/office/drawing/2014/main" xmlns="" id="{17C2AD58-7940-4639-921A-473F3A88186F}"/>
                  </a:ext>
                </a:extLst>
              </p:cNvPr>
              <p:cNvSpPr/>
              <p:nvPr/>
            </p:nvSpPr>
            <p:spPr bwMode="auto">
              <a:xfrm>
                <a:off x="2776986" y="403807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lïḋé">
                <a:extLst>
                  <a:ext uri="{FF2B5EF4-FFF2-40B4-BE49-F238E27FC236}">
                    <a16:creationId xmlns:a16="http://schemas.microsoft.com/office/drawing/2014/main" xmlns="" id="{38EFC8AC-271D-4B6B-AB04-DB72309A2250}"/>
                  </a:ext>
                </a:extLst>
              </p:cNvPr>
              <p:cNvSpPr/>
              <p:nvPr/>
            </p:nvSpPr>
            <p:spPr bwMode="auto">
              <a:xfrm>
                <a:off x="3044360" y="4085390"/>
                <a:ext cx="122134" cy="115532"/>
              </a:xfrm>
              <a:custGeom>
                <a:avLst/>
                <a:gdLst>
                  <a:gd name="T0" fmla="*/ 15 w 21"/>
                  <a:gd name="T1" fmla="*/ 2 h 20"/>
                  <a:gd name="T2" fmla="*/ 19 w 21"/>
                  <a:gd name="T3" fmla="*/ 14 h 20"/>
                  <a:gd name="T4" fmla="*/ 6 w 21"/>
                  <a:gd name="T5" fmla="*/ 18 h 20"/>
                  <a:gd name="T6" fmla="*/ 3 w 21"/>
                  <a:gd name="T7" fmla="*/ 5 h 20"/>
                  <a:gd name="T8" fmla="*/ 15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5" y="2"/>
                    </a:moveTo>
                    <a:cubicBezTo>
                      <a:pt x="20" y="5"/>
                      <a:pt x="21" y="10"/>
                      <a:pt x="19" y="14"/>
                    </a:cubicBezTo>
                    <a:cubicBezTo>
                      <a:pt x="16" y="19"/>
                      <a:pt x="11" y="20"/>
                      <a:pt x="6" y="18"/>
                    </a:cubicBezTo>
                    <a:cubicBezTo>
                      <a:pt x="2" y="15"/>
                      <a:pt x="0" y="10"/>
                      <a:pt x="3" y="5"/>
                    </a:cubicBezTo>
                    <a:cubicBezTo>
                      <a:pt x="5" y="1"/>
                      <a:pt x="11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$ľiḓe">
                <a:extLst>
                  <a:ext uri="{FF2B5EF4-FFF2-40B4-BE49-F238E27FC236}">
                    <a16:creationId xmlns:a16="http://schemas.microsoft.com/office/drawing/2014/main" xmlns="" id="{0A6BC149-F8D1-4190-9C14-A9369FCBCCCB}"/>
                  </a:ext>
                </a:extLst>
              </p:cNvPr>
              <p:cNvSpPr/>
              <p:nvPr/>
            </p:nvSpPr>
            <p:spPr bwMode="auto">
              <a:xfrm>
                <a:off x="3265520" y="4264740"/>
                <a:ext cx="116632" cy="123234"/>
              </a:xfrm>
              <a:custGeom>
                <a:avLst/>
                <a:gdLst>
                  <a:gd name="T0" fmla="*/ 18 w 20"/>
                  <a:gd name="T1" fmla="*/ 6 h 21"/>
                  <a:gd name="T2" fmla="*/ 14 w 20"/>
                  <a:gd name="T3" fmla="*/ 18 h 21"/>
                  <a:gd name="T4" fmla="*/ 2 w 20"/>
                  <a:gd name="T5" fmla="*/ 15 h 21"/>
                  <a:gd name="T6" fmla="*/ 5 w 20"/>
                  <a:gd name="T7" fmla="*/ 3 h 21"/>
                  <a:gd name="T8" fmla="*/ 18 w 20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6"/>
                    </a:moveTo>
                    <a:cubicBezTo>
                      <a:pt x="20" y="10"/>
                      <a:pt x="19" y="16"/>
                      <a:pt x="14" y="18"/>
                    </a:cubicBezTo>
                    <a:cubicBezTo>
                      <a:pt x="10" y="21"/>
                      <a:pt x="4" y="19"/>
                      <a:pt x="2" y="15"/>
                    </a:cubicBezTo>
                    <a:cubicBezTo>
                      <a:pt x="0" y="11"/>
                      <a:pt x="1" y="5"/>
                      <a:pt x="5" y="3"/>
                    </a:cubicBezTo>
                    <a:cubicBezTo>
                      <a:pt x="10" y="0"/>
                      <a:pt x="15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$ļîdê">
                <a:extLst>
                  <a:ext uri="{FF2B5EF4-FFF2-40B4-BE49-F238E27FC236}">
                    <a16:creationId xmlns:a16="http://schemas.microsoft.com/office/drawing/2014/main" xmlns="" id="{73BEDA2F-423F-4624-A911-DAC4B01738C3}"/>
                  </a:ext>
                </a:extLst>
              </p:cNvPr>
              <p:cNvSpPr/>
              <p:nvPr/>
            </p:nvSpPr>
            <p:spPr bwMode="auto">
              <a:xfrm>
                <a:off x="3364547" y="4544217"/>
                <a:ext cx="1056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líďè">
                <a:extLst>
                  <a:ext uri="{FF2B5EF4-FFF2-40B4-BE49-F238E27FC236}">
                    <a16:creationId xmlns:a16="http://schemas.microsoft.com/office/drawing/2014/main" xmlns="" id="{7165817E-F2B8-4593-B61C-18C7AFF7F28E}"/>
                  </a:ext>
                </a:extLst>
              </p:cNvPr>
              <p:cNvSpPr/>
              <p:nvPr/>
            </p:nvSpPr>
            <p:spPr bwMode="auto">
              <a:xfrm>
                <a:off x="3306232" y="4812691"/>
                <a:ext cx="116632" cy="122134"/>
              </a:xfrm>
              <a:custGeom>
                <a:avLst/>
                <a:gdLst>
                  <a:gd name="T0" fmla="*/ 18 w 20"/>
                  <a:gd name="T1" fmla="*/ 15 h 21"/>
                  <a:gd name="T2" fmla="*/ 6 w 20"/>
                  <a:gd name="T3" fmla="*/ 19 h 21"/>
                  <a:gd name="T4" fmla="*/ 2 w 20"/>
                  <a:gd name="T5" fmla="*/ 6 h 21"/>
                  <a:gd name="T6" fmla="*/ 15 w 20"/>
                  <a:gd name="T7" fmla="*/ 3 h 21"/>
                  <a:gd name="T8" fmla="*/ 18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15"/>
                    </a:moveTo>
                    <a:cubicBezTo>
                      <a:pt x="15" y="20"/>
                      <a:pt x="10" y="21"/>
                      <a:pt x="6" y="19"/>
                    </a:cubicBezTo>
                    <a:cubicBezTo>
                      <a:pt x="1" y="16"/>
                      <a:pt x="0" y="11"/>
                      <a:pt x="2" y="6"/>
                    </a:cubicBezTo>
                    <a:cubicBezTo>
                      <a:pt x="5" y="2"/>
                      <a:pt x="10" y="0"/>
                      <a:pt x="15" y="3"/>
                    </a:cubicBezTo>
                    <a:cubicBezTo>
                      <a:pt x="19" y="5"/>
                      <a:pt x="20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$ļíde">
                <a:extLst>
                  <a:ext uri="{FF2B5EF4-FFF2-40B4-BE49-F238E27FC236}">
                    <a16:creationId xmlns:a16="http://schemas.microsoft.com/office/drawing/2014/main" xmlns="" id="{B44259B2-4B10-4D88-A1F5-959892FC6157}"/>
                  </a:ext>
                </a:extLst>
              </p:cNvPr>
              <p:cNvSpPr/>
              <p:nvPr/>
            </p:nvSpPr>
            <p:spPr bwMode="auto">
              <a:xfrm>
                <a:off x="3120280" y="5027250"/>
                <a:ext cx="122134" cy="123234"/>
              </a:xfrm>
              <a:custGeom>
                <a:avLst/>
                <a:gdLst>
                  <a:gd name="T0" fmla="*/ 15 w 21"/>
                  <a:gd name="T1" fmla="*/ 19 h 21"/>
                  <a:gd name="T2" fmla="*/ 2 w 21"/>
                  <a:gd name="T3" fmla="*/ 15 h 21"/>
                  <a:gd name="T4" fmla="*/ 6 w 21"/>
                  <a:gd name="T5" fmla="*/ 3 h 21"/>
                  <a:gd name="T6" fmla="*/ 18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ubicBezTo>
                      <a:pt x="21" y="11"/>
                      <a:pt x="19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ṥ1iḑé">
                <a:extLst>
                  <a:ext uri="{FF2B5EF4-FFF2-40B4-BE49-F238E27FC236}">
                    <a16:creationId xmlns:a16="http://schemas.microsoft.com/office/drawing/2014/main" xmlns="" id="{5389F4A6-675D-4B55-9146-DEE7CF5D5765}"/>
                  </a:ext>
                </a:extLst>
              </p:cNvPr>
              <p:cNvSpPr/>
              <p:nvPr/>
            </p:nvSpPr>
            <p:spPr bwMode="auto">
              <a:xfrm>
                <a:off x="2858408" y="5132879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śḷiḋê">
                <a:extLst>
                  <a:ext uri="{FF2B5EF4-FFF2-40B4-BE49-F238E27FC236}">
                    <a16:creationId xmlns:a16="http://schemas.microsoft.com/office/drawing/2014/main" xmlns="" id="{46070464-9093-4903-B5E0-4021EACBEA9D}"/>
                  </a:ext>
                </a:extLst>
              </p:cNvPr>
              <p:cNvSpPr/>
              <p:nvPr/>
            </p:nvSpPr>
            <p:spPr bwMode="auto">
              <a:xfrm>
                <a:off x="2572329" y="507456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2 w 21"/>
                  <a:gd name="T3" fmla="*/ 5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ṩḷiḓê">
                <a:extLst>
                  <a:ext uri="{FF2B5EF4-FFF2-40B4-BE49-F238E27FC236}">
                    <a16:creationId xmlns:a16="http://schemas.microsoft.com/office/drawing/2014/main" xmlns="" id="{2C595A7C-E233-4E2D-A438-850D1667A73E}"/>
                  </a:ext>
                </a:extLst>
              </p:cNvPr>
              <p:cNvSpPr/>
              <p:nvPr/>
            </p:nvSpPr>
            <p:spPr bwMode="auto">
              <a:xfrm>
                <a:off x="2356670" y="4887512"/>
                <a:ext cx="116632" cy="123234"/>
              </a:xfrm>
              <a:custGeom>
                <a:avLst/>
                <a:gdLst>
                  <a:gd name="T0" fmla="*/ 2 w 20"/>
                  <a:gd name="T1" fmla="*/ 15 h 21"/>
                  <a:gd name="T2" fmla="*/ 6 w 20"/>
                  <a:gd name="T3" fmla="*/ 2 h 21"/>
                  <a:gd name="T4" fmla="*/ 18 w 20"/>
                  <a:gd name="T5" fmla="*/ 6 h 21"/>
                  <a:gd name="T6" fmla="*/ 15 w 20"/>
                  <a:gd name="T7" fmla="*/ 18 h 21"/>
                  <a:gd name="T8" fmla="*/ 2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2" y="15"/>
                    </a:moveTo>
                    <a:cubicBezTo>
                      <a:pt x="0" y="10"/>
                      <a:pt x="1" y="5"/>
                      <a:pt x="6" y="2"/>
                    </a:cubicBez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6"/>
                      <a:pt x="15" y="18"/>
                    </a:cubicBezTo>
                    <a:cubicBezTo>
                      <a:pt x="10" y="21"/>
                      <a:pt x="5" y="19"/>
                      <a:pt x="2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s1idê">
                <a:extLst>
                  <a:ext uri="{FF2B5EF4-FFF2-40B4-BE49-F238E27FC236}">
                    <a16:creationId xmlns:a16="http://schemas.microsoft.com/office/drawing/2014/main" xmlns="" id="{90D3A4BE-43FA-4912-AD2A-C8E50F4456C9}"/>
                  </a:ext>
                </a:extLst>
              </p:cNvPr>
              <p:cNvSpPr/>
              <p:nvPr/>
            </p:nvSpPr>
            <p:spPr bwMode="auto">
              <a:xfrm>
                <a:off x="2269746" y="4625639"/>
                <a:ext cx="1045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ḻïḓe">
                <a:extLst>
                  <a:ext uri="{FF2B5EF4-FFF2-40B4-BE49-F238E27FC236}">
                    <a16:creationId xmlns:a16="http://schemas.microsoft.com/office/drawing/2014/main" xmlns="" id="{11DB6FC8-49A1-4BCC-9E10-9B3A948E07C0}"/>
                  </a:ext>
                </a:extLst>
              </p:cNvPr>
              <p:cNvSpPr/>
              <p:nvPr/>
            </p:nvSpPr>
            <p:spPr bwMode="auto">
              <a:xfrm>
                <a:off x="2315959" y="4340661"/>
                <a:ext cx="116632" cy="116632"/>
              </a:xfrm>
              <a:custGeom>
                <a:avLst/>
                <a:gdLst>
                  <a:gd name="T0" fmla="*/ 2 w 20"/>
                  <a:gd name="T1" fmla="*/ 6 h 20"/>
                  <a:gd name="T2" fmla="*/ 14 w 20"/>
                  <a:gd name="T3" fmla="*/ 2 h 20"/>
                  <a:gd name="T4" fmla="*/ 18 w 20"/>
                  <a:gd name="T5" fmla="*/ 15 h 20"/>
                  <a:gd name="T6" fmla="*/ 5 w 20"/>
                  <a:gd name="T7" fmla="*/ 18 h 20"/>
                  <a:gd name="T8" fmla="*/ 2 w 20"/>
                  <a:gd name="T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" y="6"/>
                    </a:moveTo>
                    <a:cubicBezTo>
                      <a:pt x="5" y="1"/>
                      <a:pt x="10" y="0"/>
                      <a:pt x="14" y="2"/>
                    </a:cubicBezTo>
                    <a:cubicBezTo>
                      <a:pt x="19" y="5"/>
                      <a:pt x="20" y="10"/>
                      <a:pt x="18" y="15"/>
                    </a:cubicBezTo>
                    <a:cubicBezTo>
                      <a:pt x="15" y="19"/>
                      <a:pt x="10" y="20"/>
                      <a:pt x="5" y="18"/>
                    </a:cubicBezTo>
                    <a:cubicBezTo>
                      <a:pt x="1" y="16"/>
                      <a:pt x="0" y="10"/>
                      <a:pt x="2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ṡ1íḍe">
                <a:extLst>
                  <a:ext uri="{FF2B5EF4-FFF2-40B4-BE49-F238E27FC236}">
                    <a16:creationId xmlns:a16="http://schemas.microsoft.com/office/drawing/2014/main" xmlns="" id="{6449C6C6-C8A1-4CEB-8177-243EAB878643}"/>
                  </a:ext>
                </a:extLst>
              </p:cNvPr>
              <p:cNvSpPr/>
              <p:nvPr/>
            </p:nvSpPr>
            <p:spPr bwMode="auto">
              <a:xfrm>
                <a:off x="2496409" y="4126102"/>
                <a:ext cx="123234" cy="115532"/>
              </a:xfrm>
              <a:custGeom>
                <a:avLst/>
                <a:gdLst>
                  <a:gd name="T0" fmla="*/ 6 w 21"/>
                  <a:gd name="T1" fmla="*/ 2 h 20"/>
                  <a:gd name="T2" fmla="*/ 19 w 21"/>
                  <a:gd name="T3" fmla="*/ 6 h 20"/>
                  <a:gd name="T4" fmla="*/ 15 w 21"/>
                  <a:gd name="T5" fmla="*/ 18 h 20"/>
                  <a:gd name="T6" fmla="*/ 3 w 21"/>
                  <a:gd name="T7" fmla="*/ 15 h 20"/>
                  <a:gd name="T8" fmla="*/ 6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2"/>
                    </a:moveTo>
                    <a:cubicBezTo>
                      <a:pt x="11" y="0"/>
                      <a:pt x="16" y="1"/>
                      <a:pt x="19" y="6"/>
                    </a:cubicBezTo>
                    <a:cubicBezTo>
                      <a:pt x="21" y="10"/>
                      <a:pt x="20" y="15"/>
                      <a:pt x="15" y="18"/>
                    </a:cubicBezTo>
                    <a:cubicBezTo>
                      <a:pt x="11" y="20"/>
                      <a:pt x="5" y="19"/>
                      <a:pt x="3" y="15"/>
                    </a:cubicBezTo>
                    <a:cubicBezTo>
                      <a:pt x="0" y="10"/>
                      <a:pt x="2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śḷïḍê">
                <a:extLst>
                  <a:ext uri="{FF2B5EF4-FFF2-40B4-BE49-F238E27FC236}">
                    <a16:creationId xmlns:a16="http://schemas.microsoft.com/office/drawing/2014/main" xmlns="" id="{B964BE3D-98B7-4795-A237-879EA9AF41C2}"/>
                  </a:ext>
                </a:extLst>
              </p:cNvPr>
              <p:cNvSpPr/>
              <p:nvPr/>
            </p:nvSpPr>
            <p:spPr bwMode="auto">
              <a:xfrm>
                <a:off x="3475678" y="247894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ḻíḓè">
                <a:extLst>
                  <a:ext uri="{FF2B5EF4-FFF2-40B4-BE49-F238E27FC236}">
                    <a16:creationId xmlns:a16="http://schemas.microsoft.com/office/drawing/2014/main" xmlns="" id="{F5D63B10-763B-434A-B58A-9B4432D2D0A0}"/>
                  </a:ext>
                </a:extLst>
              </p:cNvPr>
              <p:cNvSpPr/>
              <p:nvPr/>
            </p:nvSpPr>
            <p:spPr bwMode="auto">
              <a:xfrm>
                <a:off x="3749653" y="2525161"/>
                <a:ext cx="116632" cy="116632"/>
              </a:xfrm>
              <a:custGeom>
                <a:avLst/>
                <a:gdLst>
                  <a:gd name="T0" fmla="*/ 15 w 20"/>
                  <a:gd name="T1" fmla="*/ 2 h 20"/>
                  <a:gd name="T2" fmla="*/ 18 w 20"/>
                  <a:gd name="T3" fmla="*/ 14 h 20"/>
                  <a:gd name="T4" fmla="*/ 6 w 20"/>
                  <a:gd name="T5" fmla="*/ 18 h 20"/>
                  <a:gd name="T6" fmla="*/ 2 w 20"/>
                  <a:gd name="T7" fmla="*/ 5 h 20"/>
                  <a:gd name="T8" fmla="*/ 15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5" y="2"/>
                    </a:moveTo>
                    <a:cubicBezTo>
                      <a:pt x="19" y="5"/>
                      <a:pt x="20" y="10"/>
                      <a:pt x="18" y="14"/>
                    </a:cubicBezTo>
                    <a:cubicBezTo>
                      <a:pt x="16" y="19"/>
                      <a:pt x="10" y="20"/>
                      <a:pt x="6" y="18"/>
                    </a:cubicBez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şľîḍe">
                <a:extLst>
                  <a:ext uri="{FF2B5EF4-FFF2-40B4-BE49-F238E27FC236}">
                    <a16:creationId xmlns:a16="http://schemas.microsoft.com/office/drawing/2014/main" xmlns="" id="{971091B5-DBB3-4AC8-B0B3-B8A5E2704DDF}"/>
                  </a:ext>
                </a:extLst>
              </p:cNvPr>
              <p:cNvSpPr/>
              <p:nvPr/>
            </p:nvSpPr>
            <p:spPr bwMode="auto">
              <a:xfrm>
                <a:off x="3965313" y="2705610"/>
                <a:ext cx="122134" cy="122134"/>
              </a:xfrm>
              <a:custGeom>
                <a:avLst/>
                <a:gdLst>
                  <a:gd name="T0" fmla="*/ 18 w 21"/>
                  <a:gd name="T1" fmla="*/ 6 h 21"/>
                  <a:gd name="T2" fmla="*/ 15 w 21"/>
                  <a:gd name="T3" fmla="*/ 19 h 21"/>
                  <a:gd name="T4" fmla="*/ 2 w 21"/>
                  <a:gd name="T5" fmla="*/ 15 h 21"/>
                  <a:gd name="T6" fmla="*/ 6 w 21"/>
                  <a:gd name="T7" fmla="*/ 3 h 21"/>
                  <a:gd name="T8" fmla="*/ 18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6"/>
                    </a:moveTo>
                    <a:cubicBezTo>
                      <a:pt x="21" y="10"/>
                      <a:pt x="19" y="16"/>
                      <a:pt x="15" y="19"/>
                    </a:cubicBez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ṧļíḑe">
                <a:extLst>
                  <a:ext uri="{FF2B5EF4-FFF2-40B4-BE49-F238E27FC236}">
                    <a16:creationId xmlns:a16="http://schemas.microsoft.com/office/drawing/2014/main" xmlns="" id="{2E42EEB3-055A-40C1-9CE9-AC14CDC796B8}"/>
                  </a:ext>
                </a:extLst>
              </p:cNvPr>
              <p:cNvSpPr/>
              <p:nvPr/>
            </p:nvSpPr>
            <p:spPr bwMode="auto">
              <a:xfrm>
                <a:off x="4064340" y="2985087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śļîḋê">
                <a:extLst>
                  <a:ext uri="{FF2B5EF4-FFF2-40B4-BE49-F238E27FC236}">
                    <a16:creationId xmlns:a16="http://schemas.microsoft.com/office/drawing/2014/main" xmlns="" id="{393B8D9F-CACC-4673-9DB2-6F099CE7C931}"/>
                  </a:ext>
                </a:extLst>
              </p:cNvPr>
              <p:cNvSpPr/>
              <p:nvPr/>
            </p:nvSpPr>
            <p:spPr bwMode="auto">
              <a:xfrm>
                <a:off x="4006024" y="3252461"/>
                <a:ext cx="122134" cy="122134"/>
              </a:xfrm>
              <a:custGeom>
                <a:avLst/>
                <a:gdLst>
                  <a:gd name="T0" fmla="*/ 18 w 21"/>
                  <a:gd name="T1" fmla="*/ 15 h 21"/>
                  <a:gd name="T2" fmla="*/ 6 w 21"/>
                  <a:gd name="T3" fmla="*/ 19 h 21"/>
                  <a:gd name="T4" fmla="*/ 3 w 21"/>
                  <a:gd name="T5" fmla="*/ 6 h 21"/>
                  <a:gd name="T6" fmla="*/ 15 w 21"/>
                  <a:gd name="T7" fmla="*/ 3 h 21"/>
                  <a:gd name="T8" fmla="*/ 18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15"/>
                    </a:moveTo>
                    <a:cubicBezTo>
                      <a:pt x="16" y="20"/>
                      <a:pt x="10" y="21"/>
                      <a:pt x="6" y="19"/>
                    </a:cubicBezTo>
                    <a:cubicBezTo>
                      <a:pt x="2" y="16"/>
                      <a:pt x="0" y="11"/>
                      <a:pt x="3" y="6"/>
                    </a:cubicBezTo>
                    <a:cubicBezTo>
                      <a:pt x="5" y="2"/>
                      <a:pt x="11" y="0"/>
                      <a:pt x="15" y="3"/>
                    </a:cubicBezTo>
                    <a:cubicBezTo>
                      <a:pt x="19" y="5"/>
                      <a:pt x="21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Sḻîdè">
                <a:extLst>
                  <a:ext uri="{FF2B5EF4-FFF2-40B4-BE49-F238E27FC236}">
                    <a16:creationId xmlns:a16="http://schemas.microsoft.com/office/drawing/2014/main" xmlns="" id="{B7DEFA17-FABB-4B08-8010-36C4BCB5E33A}"/>
                  </a:ext>
                </a:extLst>
              </p:cNvPr>
              <p:cNvSpPr/>
              <p:nvPr/>
            </p:nvSpPr>
            <p:spPr bwMode="auto">
              <a:xfrm>
                <a:off x="3818973" y="3468121"/>
                <a:ext cx="123234" cy="122134"/>
              </a:xfrm>
              <a:custGeom>
                <a:avLst/>
                <a:gdLst>
                  <a:gd name="T0" fmla="*/ 15 w 21"/>
                  <a:gd name="T1" fmla="*/ 19 h 21"/>
                  <a:gd name="T2" fmla="*/ 3 w 21"/>
                  <a:gd name="T3" fmla="*/ 15 h 21"/>
                  <a:gd name="T4" fmla="*/ 6 w 21"/>
                  <a:gd name="T5" fmla="*/ 3 h 21"/>
                  <a:gd name="T6" fmla="*/ 19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1" y="21"/>
                      <a:pt x="5" y="20"/>
                      <a:pt x="3" y="15"/>
                    </a:cubicBezTo>
                    <a:cubicBezTo>
                      <a:pt x="0" y="11"/>
                      <a:pt x="2" y="5"/>
                      <a:pt x="6" y="3"/>
                    </a:cubicBezTo>
                    <a:cubicBezTo>
                      <a:pt x="11" y="0"/>
                      <a:pt x="16" y="2"/>
                      <a:pt x="19" y="6"/>
                    </a:cubicBezTo>
                    <a:cubicBezTo>
                      <a:pt x="21" y="11"/>
                      <a:pt x="20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ḷíďê">
                <a:extLst>
                  <a:ext uri="{FF2B5EF4-FFF2-40B4-BE49-F238E27FC236}">
                    <a16:creationId xmlns:a16="http://schemas.microsoft.com/office/drawing/2014/main" xmlns="" id="{79F368FD-3594-4E34-B2F9-D7DF56AFABBB}"/>
                  </a:ext>
                </a:extLst>
              </p:cNvPr>
              <p:cNvSpPr/>
              <p:nvPr/>
            </p:nvSpPr>
            <p:spPr bwMode="auto">
              <a:xfrm>
                <a:off x="3562602" y="3572649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sļídê">
                <a:extLst>
                  <a:ext uri="{FF2B5EF4-FFF2-40B4-BE49-F238E27FC236}">
                    <a16:creationId xmlns:a16="http://schemas.microsoft.com/office/drawing/2014/main" xmlns="" id="{B300793B-FE76-47CB-999A-6BF822F13A29}"/>
                  </a:ext>
                </a:extLst>
              </p:cNvPr>
              <p:cNvSpPr/>
              <p:nvPr/>
            </p:nvSpPr>
            <p:spPr bwMode="auto">
              <a:xfrm>
                <a:off x="3272122" y="351433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3 w 21"/>
                  <a:gd name="T3" fmla="*/ 6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2" y="15"/>
                      <a:pt x="0" y="10"/>
                      <a:pt x="3" y="6"/>
                    </a:cubicBez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ś1ïḑé">
                <a:extLst>
                  <a:ext uri="{FF2B5EF4-FFF2-40B4-BE49-F238E27FC236}">
                    <a16:creationId xmlns:a16="http://schemas.microsoft.com/office/drawing/2014/main" xmlns="" id="{EF9DBBDE-FA3E-4589-9BDE-F1D3F09AFD4D}"/>
                  </a:ext>
                </a:extLst>
              </p:cNvPr>
              <p:cNvSpPr/>
              <p:nvPr/>
            </p:nvSpPr>
            <p:spPr bwMode="auto">
              <a:xfrm>
                <a:off x="3056463" y="3328382"/>
                <a:ext cx="122134" cy="122134"/>
              </a:xfrm>
              <a:custGeom>
                <a:avLst/>
                <a:gdLst>
                  <a:gd name="T0" fmla="*/ 3 w 21"/>
                  <a:gd name="T1" fmla="*/ 15 h 21"/>
                  <a:gd name="T2" fmla="*/ 6 w 21"/>
                  <a:gd name="T3" fmla="*/ 2 h 21"/>
                  <a:gd name="T4" fmla="*/ 18 w 21"/>
                  <a:gd name="T5" fmla="*/ 6 h 21"/>
                  <a:gd name="T6" fmla="*/ 15 w 21"/>
                  <a:gd name="T7" fmla="*/ 18 h 21"/>
                  <a:gd name="T8" fmla="*/ 3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15"/>
                    </a:moveTo>
                    <a:cubicBezTo>
                      <a:pt x="0" y="10"/>
                      <a:pt x="2" y="5"/>
                      <a:pt x="6" y="2"/>
                    </a:cubicBezTo>
                    <a:cubicBezTo>
                      <a:pt x="10" y="0"/>
                      <a:pt x="16" y="1"/>
                      <a:pt x="18" y="6"/>
                    </a:cubicBezTo>
                    <a:cubicBezTo>
                      <a:pt x="21" y="10"/>
                      <a:pt x="19" y="16"/>
                      <a:pt x="15" y="18"/>
                    </a:cubicBezTo>
                    <a:cubicBezTo>
                      <a:pt x="11" y="21"/>
                      <a:pt x="5" y="19"/>
                      <a:pt x="3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ṧḷíde">
                <a:extLst>
                  <a:ext uri="{FF2B5EF4-FFF2-40B4-BE49-F238E27FC236}">
                    <a16:creationId xmlns:a16="http://schemas.microsoft.com/office/drawing/2014/main" xmlns="" id="{23335C9C-6E74-4A45-BB1E-A28EE3085B4D}"/>
                  </a:ext>
                </a:extLst>
              </p:cNvPr>
              <p:cNvSpPr/>
              <p:nvPr/>
            </p:nvSpPr>
            <p:spPr bwMode="auto">
              <a:xfrm>
                <a:off x="2968438" y="3066510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ṡḻïḍé">
                <a:extLst>
                  <a:ext uri="{FF2B5EF4-FFF2-40B4-BE49-F238E27FC236}">
                    <a16:creationId xmlns:a16="http://schemas.microsoft.com/office/drawing/2014/main" xmlns="" id="{7EEA2D40-C48D-42A5-AA13-5EB8FA2A3B6F}"/>
                  </a:ext>
                </a:extLst>
              </p:cNvPr>
              <p:cNvSpPr/>
              <p:nvPr/>
            </p:nvSpPr>
            <p:spPr bwMode="auto">
              <a:xfrm>
                <a:off x="3015752" y="2781532"/>
                <a:ext cx="122134" cy="122134"/>
              </a:xfrm>
              <a:custGeom>
                <a:avLst/>
                <a:gdLst>
                  <a:gd name="T0" fmla="*/ 3 w 21"/>
                  <a:gd name="T1" fmla="*/ 6 h 21"/>
                  <a:gd name="T2" fmla="*/ 15 w 21"/>
                  <a:gd name="T3" fmla="*/ 2 h 21"/>
                  <a:gd name="T4" fmla="*/ 18 w 21"/>
                  <a:gd name="T5" fmla="*/ 15 h 21"/>
                  <a:gd name="T6" fmla="*/ 6 w 21"/>
                  <a:gd name="T7" fmla="*/ 18 h 21"/>
                  <a:gd name="T8" fmla="*/ 3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6"/>
                    </a:move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1"/>
                      <a:pt x="6" y="18"/>
                    </a:cubicBezTo>
                    <a:cubicBezTo>
                      <a:pt x="2" y="16"/>
                      <a:pt x="0" y="10"/>
                      <a:pt x="3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Sḻiḍè">
                <a:extLst>
                  <a:ext uri="{FF2B5EF4-FFF2-40B4-BE49-F238E27FC236}">
                    <a16:creationId xmlns:a16="http://schemas.microsoft.com/office/drawing/2014/main" xmlns="" id="{390771E4-04E8-4313-BD31-B6C387285411}"/>
                  </a:ext>
                </a:extLst>
              </p:cNvPr>
              <p:cNvSpPr/>
              <p:nvPr/>
            </p:nvSpPr>
            <p:spPr bwMode="auto">
              <a:xfrm>
                <a:off x="3201703" y="2565872"/>
                <a:ext cx="116632" cy="116632"/>
              </a:xfrm>
              <a:custGeom>
                <a:avLst/>
                <a:gdLst>
                  <a:gd name="T0" fmla="*/ 6 w 20"/>
                  <a:gd name="T1" fmla="*/ 2 h 20"/>
                  <a:gd name="T2" fmla="*/ 18 w 20"/>
                  <a:gd name="T3" fmla="*/ 6 h 20"/>
                  <a:gd name="T4" fmla="*/ 15 w 20"/>
                  <a:gd name="T5" fmla="*/ 18 h 20"/>
                  <a:gd name="T6" fmla="*/ 2 w 20"/>
                  <a:gd name="T7" fmla="*/ 15 h 20"/>
                  <a:gd name="T8" fmla="*/ 6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6" y="2"/>
                    </a:move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5"/>
                      <a:pt x="15" y="18"/>
                    </a:cubicBezTo>
                    <a:cubicBezTo>
                      <a:pt x="10" y="20"/>
                      <a:pt x="5" y="19"/>
                      <a:pt x="2" y="15"/>
                    </a:cubicBezTo>
                    <a:cubicBezTo>
                      <a:pt x="0" y="10"/>
                      <a:pt x="1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ṣḷîḋé">
                <a:extLst>
                  <a:ext uri="{FF2B5EF4-FFF2-40B4-BE49-F238E27FC236}">
                    <a16:creationId xmlns:a16="http://schemas.microsoft.com/office/drawing/2014/main" xmlns="" id="{9330567F-E1D5-4BC2-B156-AE561E75773F}"/>
                  </a:ext>
                </a:extLst>
              </p:cNvPr>
              <p:cNvSpPr/>
              <p:nvPr/>
            </p:nvSpPr>
            <p:spPr bwMode="auto">
              <a:xfrm>
                <a:off x="1698689" y="2798036"/>
                <a:ext cx="139739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ṩ1îdê">
                <a:extLst>
                  <a:ext uri="{FF2B5EF4-FFF2-40B4-BE49-F238E27FC236}">
                    <a16:creationId xmlns:a16="http://schemas.microsoft.com/office/drawing/2014/main" xmlns="" id="{DD44F709-FFB4-4C6E-BD6D-98D09B98C7AB}"/>
                  </a:ext>
                </a:extLst>
              </p:cNvPr>
              <p:cNvSpPr/>
              <p:nvPr/>
            </p:nvSpPr>
            <p:spPr bwMode="auto">
              <a:xfrm>
                <a:off x="2066190" y="2856352"/>
                <a:ext cx="162845" cy="162845"/>
              </a:xfrm>
              <a:custGeom>
                <a:avLst/>
                <a:gdLst>
                  <a:gd name="T0" fmla="*/ 20 w 28"/>
                  <a:gd name="T1" fmla="*/ 4 h 28"/>
                  <a:gd name="T2" fmla="*/ 25 w 28"/>
                  <a:gd name="T3" fmla="*/ 20 h 28"/>
                  <a:gd name="T4" fmla="*/ 8 w 28"/>
                  <a:gd name="T5" fmla="*/ 25 h 28"/>
                  <a:gd name="T6" fmla="*/ 4 w 28"/>
                  <a:gd name="T7" fmla="*/ 8 h 28"/>
                  <a:gd name="T8" fmla="*/ 20 w 2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4"/>
                    </a:moveTo>
                    <a:cubicBezTo>
                      <a:pt x="26" y="7"/>
                      <a:pt x="28" y="15"/>
                      <a:pt x="25" y="20"/>
                    </a:cubicBezTo>
                    <a:cubicBezTo>
                      <a:pt x="21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şľídè">
                <a:extLst>
                  <a:ext uri="{FF2B5EF4-FFF2-40B4-BE49-F238E27FC236}">
                    <a16:creationId xmlns:a16="http://schemas.microsoft.com/office/drawing/2014/main" xmlns="" id="{65A7E456-B9FE-40BE-B6A3-D549B7575A1A}"/>
                  </a:ext>
                </a:extLst>
              </p:cNvPr>
              <p:cNvSpPr/>
              <p:nvPr/>
            </p:nvSpPr>
            <p:spPr bwMode="auto">
              <a:xfrm>
                <a:off x="2363272" y="3107221"/>
                <a:ext cx="162845" cy="168347"/>
              </a:xfrm>
              <a:custGeom>
                <a:avLst/>
                <a:gdLst>
                  <a:gd name="T0" fmla="*/ 24 w 28"/>
                  <a:gd name="T1" fmla="*/ 8 h 29"/>
                  <a:gd name="T2" fmla="*/ 20 w 28"/>
                  <a:gd name="T3" fmla="*/ 25 h 29"/>
                  <a:gd name="T4" fmla="*/ 3 w 28"/>
                  <a:gd name="T5" fmla="*/ 21 h 29"/>
                  <a:gd name="T6" fmla="*/ 8 w 28"/>
                  <a:gd name="T7" fmla="*/ 4 h 29"/>
                  <a:gd name="T8" fmla="*/ 2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4" y="8"/>
                    </a:move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9"/>
                      <a:pt x="6" y="26"/>
                      <a:pt x="3" y="21"/>
                    </a:cubicBezTo>
                    <a:cubicBezTo>
                      <a:pt x="0" y="15"/>
                      <a:pt x="2" y="7"/>
                      <a:pt x="8" y="4"/>
                    </a:cubicBezTo>
                    <a:cubicBezTo>
                      <a:pt x="13" y="0"/>
                      <a:pt x="21" y="2"/>
                      <a:pt x="2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ṧ1îdé">
                <a:extLst>
                  <a:ext uri="{FF2B5EF4-FFF2-40B4-BE49-F238E27FC236}">
                    <a16:creationId xmlns:a16="http://schemas.microsoft.com/office/drawing/2014/main" xmlns="" id="{294185FC-E5B1-47D3-A514-373A66D9489B}"/>
                  </a:ext>
                </a:extLst>
              </p:cNvPr>
              <p:cNvSpPr/>
              <p:nvPr/>
            </p:nvSpPr>
            <p:spPr bwMode="auto">
              <a:xfrm>
                <a:off x="2496409" y="3485726"/>
                <a:ext cx="146341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ḷïďe">
                <a:extLst>
                  <a:ext uri="{FF2B5EF4-FFF2-40B4-BE49-F238E27FC236}">
                    <a16:creationId xmlns:a16="http://schemas.microsoft.com/office/drawing/2014/main" xmlns="" id="{9B48BA45-B227-40BB-881F-96E085D69D95}"/>
                  </a:ext>
                </a:extLst>
              </p:cNvPr>
              <p:cNvSpPr/>
              <p:nvPr/>
            </p:nvSpPr>
            <p:spPr bwMode="auto">
              <a:xfrm>
                <a:off x="2414986" y="3852126"/>
                <a:ext cx="162845" cy="162845"/>
              </a:xfrm>
              <a:custGeom>
                <a:avLst/>
                <a:gdLst>
                  <a:gd name="T0" fmla="*/ 25 w 28"/>
                  <a:gd name="T1" fmla="*/ 20 h 28"/>
                  <a:gd name="T2" fmla="*/ 8 w 28"/>
                  <a:gd name="T3" fmla="*/ 25 h 28"/>
                  <a:gd name="T4" fmla="*/ 4 w 28"/>
                  <a:gd name="T5" fmla="*/ 8 h 28"/>
                  <a:gd name="T6" fmla="*/ 21 w 28"/>
                  <a:gd name="T7" fmla="*/ 4 h 28"/>
                  <a:gd name="T8" fmla="*/ 25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5" y="20"/>
                    </a:moveTo>
                    <a:cubicBezTo>
                      <a:pt x="22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1" y="4"/>
                    </a:cubicBezTo>
                    <a:cubicBezTo>
                      <a:pt x="26" y="7"/>
                      <a:pt x="28" y="15"/>
                      <a:pt x="25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ṩḻïḓê">
                <a:extLst>
                  <a:ext uri="{FF2B5EF4-FFF2-40B4-BE49-F238E27FC236}">
                    <a16:creationId xmlns:a16="http://schemas.microsoft.com/office/drawing/2014/main" xmlns="" id="{6E90F466-EDD3-42DA-8057-445E0DBC1C56}"/>
                  </a:ext>
                </a:extLst>
              </p:cNvPr>
              <p:cNvSpPr/>
              <p:nvPr/>
            </p:nvSpPr>
            <p:spPr bwMode="auto">
              <a:xfrm>
                <a:off x="2165217" y="4149208"/>
                <a:ext cx="162845" cy="162845"/>
              </a:xfrm>
              <a:custGeom>
                <a:avLst/>
                <a:gdLst>
                  <a:gd name="T0" fmla="*/ 20 w 28"/>
                  <a:gd name="T1" fmla="*/ 24 h 28"/>
                  <a:gd name="T2" fmla="*/ 4 w 28"/>
                  <a:gd name="T3" fmla="*/ 20 h 28"/>
                  <a:gd name="T4" fmla="*/ 8 w 28"/>
                  <a:gd name="T5" fmla="*/ 3 h 28"/>
                  <a:gd name="T6" fmla="*/ 25 w 28"/>
                  <a:gd name="T7" fmla="*/ 8 h 28"/>
                  <a:gd name="T8" fmla="*/ 20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24"/>
                    </a:move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6"/>
                      <a:pt x="8" y="3"/>
                    </a:cubicBezTo>
                    <a:cubicBezTo>
                      <a:pt x="14" y="0"/>
                      <a:pt x="22" y="2"/>
                      <a:pt x="25" y="8"/>
                    </a:cubicBezTo>
                    <a:cubicBezTo>
                      <a:pt x="28" y="13"/>
                      <a:pt x="26" y="21"/>
                      <a:pt x="20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šļiḓé">
                <a:extLst>
                  <a:ext uri="{FF2B5EF4-FFF2-40B4-BE49-F238E27FC236}">
                    <a16:creationId xmlns:a16="http://schemas.microsoft.com/office/drawing/2014/main" xmlns="" id="{D6A23D98-4A09-4182-A8FE-D98E49C8E7E3}"/>
                  </a:ext>
                </a:extLst>
              </p:cNvPr>
              <p:cNvSpPr/>
              <p:nvPr/>
            </p:nvSpPr>
            <p:spPr bwMode="auto">
              <a:xfrm>
                <a:off x="1809820" y="4282345"/>
                <a:ext cx="145240" cy="146341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ṥlidè">
                <a:extLst>
                  <a:ext uri="{FF2B5EF4-FFF2-40B4-BE49-F238E27FC236}">
                    <a16:creationId xmlns:a16="http://schemas.microsoft.com/office/drawing/2014/main" xmlns="" id="{1C3AA4EA-D58F-4262-92B7-2F141A0400FD}"/>
                  </a:ext>
                </a:extLst>
              </p:cNvPr>
              <p:cNvSpPr/>
              <p:nvPr/>
            </p:nvSpPr>
            <p:spPr bwMode="auto">
              <a:xfrm>
                <a:off x="1419212" y="4207524"/>
                <a:ext cx="162845" cy="162845"/>
              </a:xfrm>
              <a:custGeom>
                <a:avLst/>
                <a:gdLst>
                  <a:gd name="T0" fmla="*/ 8 w 28"/>
                  <a:gd name="T1" fmla="*/ 24 h 28"/>
                  <a:gd name="T2" fmla="*/ 4 w 28"/>
                  <a:gd name="T3" fmla="*/ 7 h 28"/>
                  <a:gd name="T4" fmla="*/ 21 w 28"/>
                  <a:gd name="T5" fmla="*/ 3 h 28"/>
                  <a:gd name="T6" fmla="*/ 25 w 28"/>
                  <a:gd name="T7" fmla="*/ 20 h 28"/>
                  <a:gd name="T8" fmla="*/ 8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24"/>
                    </a:moveTo>
                    <a:cubicBezTo>
                      <a:pt x="2" y="21"/>
                      <a:pt x="0" y="13"/>
                      <a:pt x="4" y="7"/>
                    </a:cubicBezTo>
                    <a:cubicBezTo>
                      <a:pt x="7" y="2"/>
                      <a:pt x="15" y="0"/>
                      <a:pt x="21" y="3"/>
                    </a:cubicBezTo>
                    <a:cubicBezTo>
                      <a:pt x="26" y="6"/>
                      <a:pt x="28" y="14"/>
                      <a:pt x="25" y="20"/>
                    </a:cubicBezTo>
                    <a:cubicBezTo>
                      <a:pt x="22" y="26"/>
                      <a:pt x="14" y="28"/>
                      <a:pt x="8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$ḻîḍé">
                <a:extLst>
                  <a:ext uri="{FF2B5EF4-FFF2-40B4-BE49-F238E27FC236}">
                    <a16:creationId xmlns:a16="http://schemas.microsoft.com/office/drawing/2014/main" xmlns="" id="{0B0B34F8-710F-4277-80E9-20916AFB1880}"/>
                  </a:ext>
                </a:extLst>
              </p:cNvPr>
              <p:cNvSpPr/>
              <p:nvPr/>
            </p:nvSpPr>
            <p:spPr bwMode="auto">
              <a:xfrm>
                <a:off x="1127632" y="3951153"/>
                <a:ext cx="162845" cy="162845"/>
              </a:xfrm>
              <a:custGeom>
                <a:avLst/>
                <a:gdLst>
                  <a:gd name="T0" fmla="*/ 3 w 28"/>
                  <a:gd name="T1" fmla="*/ 20 h 28"/>
                  <a:gd name="T2" fmla="*/ 8 w 28"/>
                  <a:gd name="T3" fmla="*/ 4 h 28"/>
                  <a:gd name="T4" fmla="*/ 25 w 28"/>
                  <a:gd name="T5" fmla="*/ 8 h 28"/>
                  <a:gd name="T6" fmla="*/ 20 w 28"/>
                  <a:gd name="T7" fmla="*/ 25 h 28"/>
                  <a:gd name="T8" fmla="*/ 3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3" y="20"/>
                    </a:moveTo>
                    <a:cubicBezTo>
                      <a:pt x="0" y="15"/>
                      <a:pt x="2" y="7"/>
                      <a:pt x="8" y="4"/>
                    </a:cubicBezTo>
                    <a:cubicBezTo>
                      <a:pt x="14" y="0"/>
                      <a:pt x="21" y="2"/>
                      <a:pt x="25" y="8"/>
                    </a:cubicBez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8"/>
                      <a:pt x="7" y="26"/>
                      <a:pt x="3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ṥļiḓe">
                <a:extLst>
                  <a:ext uri="{FF2B5EF4-FFF2-40B4-BE49-F238E27FC236}">
                    <a16:creationId xmlns:a16="http://schemas.microsoft.com/office/drawing/2014/main" xmlns="" id="{AEABE417-67A2-4854-8EBB-A5CA5A0466A5}"/>
                  </a:ext>
                </a:extLst>
              </p:cNvPr>
              <p:cNvSpPr/>
              <p:nvPr/>
            </p:nvSpPr>
            <p:spPr bwMode="auto">
              <a:xfrm>
                <a:off x="1011000" y="3595756"/>
                <a:ext cx="139739" cy="145240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šļiḓé">
                <a:extLst>
                  <a:ext uri="{FF2B5EF4-FFF2-40B4-BE49-F238E27FC236}">
                    <a16:creationId xmlns:a16="http://schemas.microsoft.com/office/drawing/2014/main" xmlns="" id="{F539D866-7FD6-42F3-AF0A-0DD5FD02DAA2}"/>
                  </a:ext>
                </a:extLst>
              </p:cNvPr>
              <p:cNvSpPr/>
              <p:nvPr/>
            </p:nvSpPr>
            <p:spPr bwMode="auto">
              <a:xfrm>
                <a:off x="1069316" y="3206249"/>
                <a:ext cx="162845" cy="168347"/>
              </a:xfrm>
              <a:custGeom>
                <a:avLst/>
                <a:gdLst>
                  <a:gd name="T0" fmla="*/ 4 w 28"/>
                  <a:gd name="T1" fmla="*/ 8 h 29"/>
                  <a:gd name="T2" fmla="*/ 20 w 28"/>
                  <a:gd name="T3" fmla="*/ 4 h 29"/>
                  <a:gd name="T4" fmla="*/ 25 w 28"/>
                  <a:gd name="T5" fmla="*/ 21 h 29"/>
                  <a:gd name="T6" fmla="*/ 8 w 28"/>
                  <a:gd name="T7" fmla="*/ 25 h 29"/>
                  <a:gd name="T8" fmla="*/ 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4" y="8"/>
                    </a:moveTo>
                    <a:cubicBezTo>
                      <a:pt x="7" y="2"/>
                      <a:pt x="14" y="0"/>
                      <a:pt x="20" y="4"/>
                    </a:cubicBezTo>
                    <a:cubicBezTo>
                      <a:pt x="26" y="7"/>
                      <a:pt x="28" y="15"/>
                      <a:pt x="25" y="21"/>
                    </a:cubicBezTo>
                    <a:cubicBezTo>
                      <a:pt x="21" y="27"/>
                      <a:pt x="14" y="29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lîḍe">
                <a:extLst>
                  <a:ext uri="{FF2B5EF4-FFF2-40B4-BE49-F238E27FC236}">
                    <a16:creationId xmlns:a16="http://schemas.microsoft.com/office/drawing/2014/main" xmlns="" id="{70935F8D-8BA0-4DB5-B2FF-7BDD283C2F4B}"/>
                  </a:ext>
                </a:extLst>
              </p:cNvPr>
              <p:cNvSpPr/>
              <p:nvPr/>
            </p:nvSpPr>
            <p:spPr bwMode="auto">
              <a:xfrm>
                <a:off x="1320185" y="2914668"/>
                <a:ext cx="162845" cy="162845"/>
              </a:xfrm>
              <a:custGeom>
                <a:avLst/>
                <a:gdLst>
                  <a:gd name="T0" fmla="*/ 8 w 28"/>
                  <a:gd name="T1" fmla="*/ 3 h 28"/>
                  <a:gd name="T2" fmla="*/ 25 w 28"/>
                  <a:gd name="T3" fmla="*/ 8 h 28"/>
                  <a:gd name="T4" fmla="*/ 21 w 28"/>
                  <a:gd name="T5" fmla="*/ 25 h 28"/>
                  <a:gd name="T6" fmla="*/ 4 w 28"/>
                  <a:gd name="T7" fmla="*/ 20 h 28"/>
                  <a:gd name="T8" fmla="*/ 8 w 2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3"/>
                    </a:moveTo>
                    <a:cubicBezTo>
                      <a:pt x="14" y="0"/>
                      <a:pt x="22" y="2"/>
                      <a:pt x="25" y="8"/>
                    </a:cubicBezTo>
                    <a:cubicBezTo>
                      <a:pt x="28" y="14"/>
                      <a:pt x="26" y="21"/>
                      <a:pt x="21" y="25"/>
                    </a:cubicBez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7"/>
                      <a:pt x="8" y="3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1íḓè">
                <a:extLst>
                  <a:ext uri="{FF2B5EF4-FFF2-40B4-BE49-F238E27FC236}">
                    <a16:creationId xmlns:a16="http://schemas.microsoft.com/office/drawing/2014/main" xmlns="" id="{3CA4C431-65D7-4DC0-860D-4AD484F2B065}"/>
                  </a:ext>
                </a:extLst>
              </p:cNvPr>
              <p:cNvSpPr/>
              <p:nvPr/>
            </p:nvSpPr>
            <p:spPr bwMode="auto">
              <a:xfrm>
                <a:off x="1856033" y="2304000"/>
                <a:ext cx="1561330" cy="15602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şḻíḑé">
                <a:extLst>
                  <a:ext uri="{FF2B5EF4-FFF2-40B4-BE49-F238E27FC236}">
                    <a16:creationId xmlns:a16="http://schemas.microsoft.com/office/drawing/2014/main" xmlns="" id="{BD9FC580-0955-4B59-B25D-3CF783D138AC}"/>
                  </a:ext>
                </a:extLst>
              </p:cNvPr>
              <p:cNvSpPr/>
              <p:nvPr/>
            </p:nvSpPr>
            <p:spPr bwMode="auto">
              <a:xfrm>
                <a:off x="1955060" y="2403027"/>
                <a:ext cx="1357774" cy="135557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$1iḍe">
                <a:extLst>
                  <a:ext uri="{FF2B5EF4-FFF2-40B4-BE49-F238E27FC236}">
                    <a16:creationId xmlns:a16="http://schemas.microsoft.com/office/drawing/2014/main" xmlns="" id="{4D4812A2-2A13-4703-9388-34CEF39C39F5}"/>
                  </a:ext>
                </a:extLst>
              </p:cNvPr>
              <p:cNvSpPr/>
              <p:nvPr/>
            </p:nvSpPr>
            <p:spPr bwMode="auto">
              <a:xfrm>
                <a:off x="2304956" y="2542765"/>
                <a:ext cx="657981" cy="1076096"/>
              </a:xfrm>
              <a:custGeom>
                <a:avLst/>
                <a:gdLst>
                  <a:gd name="T0" fmla="*/ 51 w 113"/>
                  <a:gd name="T1" fmla="*/ 185 h 185"/>
                  <a:gd name="T2" fmla="*/ 51 w 113"/>
                  <a:gd name="T3" fmla="*/ 166 h 185"/>
                  <a:gd name="T4" fmla="*/ 25 w 113"/>
                  <a:gd name="T5" fmla="*/ 160 h 185"/>
                  <a:gd name="T6" fmla="*/ 9 w 113"/>
                  <a:gd name="T7" fmla="*/ 146 h 185"/>
                  <a:gd name="T8" fmla="*/ 0 w 113"/>
                  <a:gd name="T9" fmla="*/ 122 h 185"/>
                  <a:gd name="T10" fmla="*/ 21 w 113"/>
                  <a:gd name="T11" fmla="*/ 118 h 185"/>
                  <a:gd name="T12" fmla="*/ 30 w 113"/>
                  <a:gd name="T13" fmla="*/ 140 h 185"/>
                  <a:gd name="T14" fmla="*/ 51 w 113"/>
                  <a:gd name="T15" fmla="*/ 151 h 185"/>
                  <a:gd name="T16" fmla="*/ 51 w 113"/>
                  <a:gd name="T17" fmla="*/ 93 h 185"/>
                  <a:gd name="T18" fmla="*/ 25 w 113"/>
                  <a:gd name="T19" fmla="*/ 84 h 185"/>
                  <a:gd name="T20" fmla="*/ 9 w 113"/>
                  <a:gd name="T21" fmla="*/ 70 h 185"/>
                  <a:gd name="T22" fmla="*/ 4 w 113"/>
                  <a:gd name="T23" fmla="*/ 51 h 185"/>
                  <a:gd name="T24" fmla="*/ 20 w 113"/>
                  <a:gd name="T25" fmla="*/ 19 h 185"/>
                  <a:gd name="T26" fmla="*/ 51 w 113"/>
                  <a:gd name="T27" fmla="*/ 9 h 185"/>
                  <a:gd name="T28" fmla="*/ 51 w 113"/>
                  <a:gd name="T29" fmla="*/ 0 h 185"/>
                  <a:gd name="T30" fmla="*/ 63 w 113"/>
                  <a:gd name="T31" fmla="*/ 0 h 185"/>
                  <a:gd name="T32" fmla="*/ 63 w 113"/>
                  <a:gd name="T33" fmla="*/ 9 h 185"/>
                  <a:gd name="T34" fmla="*/ 92 w 113"/>
                  <a:gd name="T35" fmla="*/ 19 h 185"/>
                  <a:gd name="T36" fmla="*/ 109 w 113"/>
                  <a:gd name="T37" fmla="*/ 46 h 185"/>
                  <a:gd name="T38" fmla="*/ 87 w 113"/>
                  <a:gd name="T39" fmla="*/ 49 h 185"/>
                  <a:gd name="T40" fmla="*/ 80 w 113"/>
                  <a:gd name="T41" fmla="*/ 32 h 185"/>
                  <a:gd name="T42" fmla="*/ 63 w 113"/>
                  <a:gd name="T43" fmla="*/ 25 h 185"/>
                  <a:gd name="T44" fmla="*/ 63 w 113"/>
                  <a:gd name="T45" fmla="*/ 77 h 185"/>
                  <a:gd name="T46" fmla="*/ 84 w 113"/>
                  <a:gd name="T47" fmla="*/ 83 h 185"/>
                  <a:gd name="T48" fmla="*/ 100 w 113"/>
                  <a:gd name="T49" fmla="*/ 92 h 185"/>
                  <a:gd name="T50" fmla="*/ 110 w 113"/>
                  <a:gd name="T51" fmla="*/ 105 h 185"/>
                  <a:gd name="T52" fmla="*/ 113 w 113"/>
                  <a:gd name="T53" fmla="*/ 121 h 185"/>
                  <a:gd name="T54" fmla="*/ 99 w 113"/>
                  <a:gd name="T55" fmla="*/ 153 h 185"/>
                  <a:gd name="T56" fmla="*/ 63 w 113"/>
                  <a:gd name="T57" fmla="*/ 166 h 185"/>
                  <a:gd name="T58" fmla="*/ 63 w 113"/>
                  <a:gd name="T59" fmla="*/ 185 h 185"/>
                  <a:gd name="T60" fmla="*/ 51 w 113"/>
                  <a:gd name="T61" fmla="*/ 185 h 185"/>
                  <a:gd name="T62" fmla="*/ 51 w 113"/>
                  <a:gd name="T63" fmla="*/ 24 h 185"/>
                  <a:gd name="T64" fmla="*/ 32 w 113"/>
                  <a:gd name="T65" fmla="*/ 33 h 185"/>
                  <a:gd name="T66" fmla="*/ 25 w 113"/>
                  <a:gd name="T67" fmla="*/ 49 h 185"/>
                  <a:gd name="T68" fmla="*/ 31 w 113"/>
                  <a:gd name="T69" fmla="*/ 65 h 185"/>
                  <a:gd name="T70" fmla="*/ 51 w 113"/>
                  <a:gd name="T71" fmla="*/ 75 h 185"/>
                  <a:gd name="T72" fmla="*/ 51 w 113"/>
                  <a:gd name="T73" fmla="*/ 24 h 185"/>
                  <a:gd name="T74" fmla="*/ 63 w 113"/>
                  <a:gd name="T75" fmla="*/ 151 h 185"/>
                  <a:gd name="T76" fmla="*/ 84 w 113"/>
                  <a:gd name="T77" fmla="*/ 142 h 185"/>
                  <a:gd name="T78" fmla="*/ 92 w 113"/>
                  <a:gd name="T79" fmla="*/ 122 h 185"/>
                  <a:gd name="T80" fmla="*/ 86 w 113"/>
                  <a:gd name="T81" fmla="*/ 106 h 185"/>
                  <a:gd name="T82" fmla="*/ 63 w 113"/>
                  <a:gd name="T83" fmla="*/ 96 h 185"/>
                  <a:gd name="T84" fmla="*/ 63 w 113"/>
                  <a:gd name="T85" fmla="*/ 15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5">
                    <a:moveTo>
                      <a:pt x="51" y="185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1" y="165"/>
                      <a:pt x="32" y="163"/>
                      <a:pt x="25" y="160"/>
                    </a:cubicBezTo>
                    <a:cubicBezTo>
                      <a:pt x="19" y="157"/>
                      <a:pt x="13" y="153"/>
                      <a:pt x="9" y="146"/>
                    </a:cubicBezTo>
                    <a:cubicBezTo>
                      <a:pt x="4" y="139"/>
                      <a:pt x="1" y="131"/>
                      <a:pt x="0" y="122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6" y="135"/>
                      <a:pt x="30" y="140"/>
                    </a:cubicBezTo>
                    <a:cubicBezTo>
                      <a:pt x="36" y="147"/>
                      <a:pt x="43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2"/>
                      <a:pt x="34" y="88"/>
                      <a:pt x="25" y="84"/>
                    </a:cubicBezTo>
                    <a:cubicBezTo>
                      <a:pt x="18" y="81"/>
                      <a:pt x="13" y="76"/>
                      <a:pt x="9" y="70"/>
                    </a:cubicBezTo>
                    <a:cubicBezTo>
                      <a:pt x="6" y="65"/>
                      <a:pt x="4" y="58"/>
                      <a:pt x="4" y="51"/>
                    </a:cubicBezTo>
                    <a:cubicBezTo>
                      <a:pt x="4" y="38"/>
                      <a:pt x="9" y="27"/>
                      <a:pt x="20" y="19"/>
                    </a:cubicBezTo>
                    <a:cubicBezTo>
                      <a:pt x="27" y="14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6" y="10"/>
                      <a:pt x="85" y="13"/>
                      <a:pt x="92" y="19"/>
                    </a:cubicBezTo>
                    <a:cubicBezTo>
                      <a:pt x="101" y="25"/>
                      <a:pt x="107" y="34"/>
                      <a:pt x="109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2"/>
                      <a:pt x="83" y="36"/>
                      <a:pt x="80" y="32"/>
                    </a:cubicBezTo>
                    <a:cubicBezTo>
                      <a:pt x="76" y="28"/>
                      <a:pt x="70" y="26"/>
                      <a:pt x="63" y="25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80"/>
                      <a:pt x="81" y="82"/>
                      <a:pt x="84" y="83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6"/>
                      <a:pt x="108" y="100"/>
                      <a:pt x="110" y="105"/>
                    </a:cubicBezTo>
                    <a:cubicBezTo>
                      <a:pt x="112" y="110"/>
                      <a:pt x="113" y="115"/>
                      <a:pt x="113" y="121"/>
                    </a:cubicBezTo>
                    <a:cubicBezTo>
                      <a:pt x="113" y="134"/>
                      <a:pt x="108" y="144"/>
                      <a:pt x="99" y="153"/>
                    </a:cubicBezTo>
                    <a:cubicBezTo>
                      <a:pt x="90" y="161"/>
                      <a:pt x="78" y="166"/>
                      <a:pt x="63" y="16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1" y="185"/>
                      <a:pt x="51" y="185"/>
                      <a:pt x="51" y="185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8"/>
                      <a:pt x="25" y="43"/>
                      <a:pt x="25" y="49"/>
                    </a:cubicBezTo>
                    <a:cubicBezTo>
                      <a:pt x="25" y="56"/>
                      <a:pt x="27" y="61"/>
                      <a:pt x="31" y="65"/>
                    </a:cubicBezTo>
                    <a:cubicBezTo>
                      <a:pt x="35" y="69"/>
                      <a:pt x="41" y="72"/>
                      <a:pt x="51" y="75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2" y="150"/>
                      <a:pt x="78" y="147"/>
                      <a:pt x="84" y="142"/>
                    </a:cubicBezTo>
                    <a:cubicBezTo>
                      <a:pt x="89" y="136"/>
                      <a:pt x="92" y="130"/>
                      <a:pt x="92" y="122"/>
                    </a:cubicBezTo>
                    <a:cubicBezTo>
                      <a:pt x="92" y="115"/>
                      <a:pt x="90" y="110"/>
                      <a:pt x="86" y="106"/>
                    </a:cubicBezTo>
                    <a:cubicBezTo>
                      <a:pt x="82" y="102"/>
                      <a:pt x="75" y="99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ŝlíḋê">
                <a:extLst>
                  <a:ext uri="{FF2B5EF4-FFF2-40B4-BE49-F238E27FC236}">
                    <a16:creationId xmlns:a16="http://schemas.microsoft.com/office/drawing/2014/main" xmlns="" id="{75D06F5C-D276-42BF-820C-B05E5AC7F695}"/>
                  </a:ext>
                </a:extLst>
              </p:cNvPr>
              <p:cNvSpPr/>
              <p:nvPr/>
            </p:nvSpPr>
            <p:spPr bwMode="auto">
              <a:xfrm>
                <a:off x="2759381" y="3246959"/>
                <a:ext cx="1561330" cy="15591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šḷîďe">
                <a:extLst>
                  <a:ext uri="{FF2B5EF4-FFF2-40B4-BE49-F238E27FC236}">
                    <a16:creationId xmlns:a16="http://schemas.microsoft.com/office/drawing/2014/main" xmlns="" id="{087A0966-B242-4982-883B-4D17A81845BB}"/>
                  </a:ext>
                </a:extLst>
              </p:cNvPr>
              <p:cNvSpPr/>
              <p:nvPr/>
            </p:nvSpPr>
            <p:spPr bwMode="auto">
              <a:xfrm>
                <a:off x="2863910" y="3351489"/>
                <a:ext cx="1357774" cy="1356674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ŝḷïdé">
                <a:extLst>
                  <a:ext uri="{FF2B5EF4-FFF2-40B4-BE49-F238E27FC236}">
                    <a16:creationId xmlns:a16="http://schemas.microsoft.com/office/drawing/2014/main" xmlns="" id="{B775704C-DAB5-42CC-8135-454167EDC4C6}"/>
                  </a:ext>
                </a:extLst>
              </p:cNvPr>
              <p:cNvSpPr/>
              <p:nvPr/>
            </p:nvSpPr>
            <p:spPr bwMode="auto">
              <a:xfrm>
                <a:off x="3213806" y="3491227"/>
                <a:ext cx="657981" cy="1070595"/>
              </a:xfrm>
              <a:custGeom>
                <a:avLst/>
                <a:gdLst>
                  <a:gd name="T0" fmla="*/ 51 w 113"/>
                  <a:gd name="T1" fmla="*/ 184 h 184"/>
                  <a:gd name="T2" fmla="*/ 51 w 113"/>
                  <a:gd name="T3" fmla="*/ 166 h 184"/>
                  <a:gd name="T4" fmla="*/ 25 w 113"/>
                  <a:gd name="T5" fmla="*/ 160 h 184"/>
                  <a:gd name="T6" fmla="*/ 8 w 113"/>
                  <a:gd name="T7" fmla="*/ 146 h 184"/>
                  <a:gd name="T8" fmla="*/ 0 w 113"/>
                  <a:gd name="T9" fmla="*/ 121 h 184"/>
                  <a:gd name="T10" fmla="*/ 21 w 113"/>
                  <a:gd name="T11" fmla="*/ 118 h 184"/>
                  <a:gd name="T12" fmla="*/ 30 w 113"/>
                  <a:gd name="T13" fmla="*/ 140 h 184"/>
                  <a:gd name="T14" fmla="*/ 51 w 113"/>
                  <a:gd name="T15" fmla="*/ 151 h 184"/>
                  <a:gd name="T16" fmla="*/ 51 w 113"/>
                  <a:gd name="T17" fmla="*/ 93 h 184"/>
                  <a:gd name="T18" fmla="*/ 24 w 113"/>
                  <a:gd name="T19" fmla="*/ 84 h 184"/>
                  <a:gd name="T20" fmla="*/ 9 w 113"/>
                  <a:gd name="T21" fmla="*/ 70 h 184"/>
                  <a:gd name="T22" fmla="*/ 3 w 113"/>
                  <a:gd name="T23" fmla="*/ 50 h 184"/>
                  <a:gd name="T24" fmla="*/ 19 w 113"/>
                  <a:gd name="T25" fmla="*/ 19 h 184"/>
                  <a:gd name="T26" fmla="*/ 51 w 113"/>
                  <a:gd name="T27" fmla="*/ 9 h 184"/>
                  <a:gd name="T28" fmla="*/ 51 w 113"/>
                  <a:gd name="T29" fmla="*/ 0 h 184"/>
                  <a:gd name="T30" fmla="*/ 63 w 113"/>
                  <a:gd name="T31" fmla="*/ 0 h 184"/>
                  <a:gd name="T32" fmla="*/ 63 w 113"/>
                  <a:gd name="T33" fmla="*/ 9 h 184"/>
                  <a:gd name="T34" fmla="*/ 92 w 113"/>
                  <a:gd name="T35" fmla="*/ 18 h 184"/>
                  <a:gd name="T36" fmla="*/ 108 w 113"/>
                  <a:gd name="T37" fmla="*/ 46 h 184"/>
                  <a:gd name="T38" fmla="*/ 87 w 113"/>
                  <a:gd name="T39" fmla="*/ 49 h 184"/>
                  <a:gd name="T40" fmla="*/ 79 w 113"/>
                  <a:gd name="T41" fmla="*/ 32 h 184"/>
                  <a:gd name="T42" fmla="*/ 63 w 113"/>
                  <a:gd name="T43" fmla="*/ 24 h 184"/>
                  <a:gd name="T44" fmla="*/ 63 w 113"/>
                  <a:gd name="T45" fmla="*/ 77 h 184"/>
                  <a:gd name="T46" fmla="*/ 84 w 113"/>
                  <a:gd name="T47" fmla="*/ 82 h 184"/>
                  <a:gd name="T48" fmla="*/ 100 w 113"/>
                  <a:gd name="T49" fmla="*/ 92 h 184"/>
                  <a:gd name="T50" fmla="*/ 109 w 113"/>
                  <a:gd name="T51" fmla="*/ 104 h 184"/>
                  <a:gd name="T52" fmla="*/ 113 w 113"/>
                  <a:gd name="T53" fmla="*/ 121 h 184"/>
                  <a:gd name="T54" fmla="*/ 99 w 113"/>
                  <a:gd name="T55" fmla="*/ 152 h 184"/>
                  <a:gd name="T56" fmla="*/ 63 w 113"/>
                  <a:gd name="T57" fmla="*/ 166 h 184"/>
                  <a:gd name="T58" fmla="*/ 63 w 113"/>
                  <a:gd name="T59" fmla="*/ 184 h 184"/>
                  <a:gd name="T60" fmla="*/ 51 w 113"/>
                  <a:gd name="T61" fmla="*/ 184 h 184"/>
                  <a:gd name="T62" fmla="*/ 51 w 113"/>
                  <a:gd name="T63" fmla="*/ 24 h 184"/>
                  <a:gd name="T64" fmla="*/ 32 w 113"/>
                  <a:gd name="T65" fmla="*/ 33 h 184"/>
                  <a:gd name="T66" fmla="*/ 24 w 113"/>
                  <a:gd name="T67" fmla="*/ 49 h 184"/>
                  <a:gd name="T68" fmla="*/ 30 w 113"/>
                  <a:gd name="T69" fmla="*/ 65 h 184"/>
                  <a:gd name="T70" fmla="*/ 51 w 113"/>
                  <a:gd name="T71" fmla="*/ 74 h 184"/>
                  <a:gd name="T72" fmla="*/ 51 w 113"/>
                  <a:gd name="T73" fmla="*/ 24 h 184"/>
                  <a:gd name="T74" fmla="*/ 63 w 113"/>
                  <a:gd name="T75" fmla="*/ 151 h 184"/>
                  <a:gd name="T76" fmla="*/ 83 w 113"/>
                  <a:gd name="T77" fmla="*/ 141 h 184"/>
                  <a:gd name="T78" fmla="*/ 91 w 113"/>
                  <a:gd name="T79" fmla="*/ 122 h 184"/>
                  <a:gd name="T80" fmla="*/ 86 w 113"/>
                  <a:gd name="T81" fmla="*/ 106 h 184"/>
                  <a:gd name="T82" fmla="*/ 63 w 113"/>
                  <a:gd name="T83" fmla="*/ 96 h 184"/>
                  <a:gd name="T84" fmla="*/ 63 w 113"/>
                  <a:gd name="T85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4">
                    <a:moveTo>
                      <a:pt x="51" y="184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0" y="165"/>
                      <a:pt x="32" y="163"/>
                      <a:pt x="25" y="160"/>
                    </a:cubicBezTo>
                    <a:cubicBezTo>
                      <a:pt x="19" y="157"/>
                      <a:pt x="13" y="152"/>
                      <a:pt x="8" y="146"/>
                    </a:cubicBezTo>
                    <a:cubicBezTo>
                      <a:pt x="3" y="139"/>
                      <a:pt x="1" y="131"/>
                      <a:pt x="0" y="121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5" y="135"/>
                      <a:pt x="30" y="140"/>
                    </a:cubicBezTo>
                    <a:cubicBezTo>
                      <a:pt x="35" y="146"/>
                      <a:pt x="42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1"/>
                      <a:pt x="33" y="88"/>
                      <a:pt x="24" y="84"/>
                    </a:cubicBezTo>
                    <a:cubicBezTo>
                      <a:pt x="18" y="80"/>
                      <a:pt x="12" y="76"/>
                      <a:pt x="9" y="70"/>
                    </a:cubicBezTo>
                    <a:cubicBezTo>
                      <a:pt x="5" y="64"/>
                      <a:pt x="3" y="58"/>
                      <a:pt x="3" y="50"/>
                    </a:cubicBezTo>
                    <a:cubicBezTo>
                      <a:pt x="3" y="37"/>
                      <a:pt x="9" y="27"/>
                      <a:pt x="19" y="19"/>
                    </a:cubicBezTo>
                    <a:cubicBezTo>
                      <a:pt x="26" y="13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5" y="10"/>
                      <a:pt x="85" y="13"/>
                      <a:pt x="92" y="18"/>
                    </a:cubicBezTo>
                    <a:cubicBezTo>
                      <a:pt x="101" y="25"/>
                      <a:pt x="107" y="34"/>
                      <a:pt x="108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1"/>
                      <a:pt x="83" y="36"/>
                      <a:pt x="79" y="32"/>
                    </a:cubicBezTo>
                    <a:cubicBezTo>
                      <a:pt x="75" y="28"/>
                      <a:pt x="70" y="25"/>
                      <a:pt x="63" y="24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79"/>
                      <a:pt x="81" y="81"/>
                      <a:pt x="84" y="82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5"/>
                      <a:pt x="107" y="99"/>
                      <a:pt x="109" y="104"/>
                    </a:cubicBezTo>
                    <a:cubicBezTo>
                      <a:pt x="112" y="109"/>
                      <a:pt x="113" y="115"/>
                      <a:pt x="113" y="121"/>
                    </a:cubicBezTo>
                    <a:cubicBezTo>
                      <a:pt x="113" y="133"/>
                      <a:pt x="108" y="144"/>
                      <a:pt x="99" y="152"/>
                    </a:cubicBezTo>
                    <a:cubicBezTo>
                      <a:pt x="90" y="161"/>
                      <a:pt x="78" y="165"/>
                      <a:pt x="63" y="166"/>
                    </a:cubicBezTo>
                    <a:cubicBezTo>
                      <a:pt x="63" y="184"/>
                      <a:pt x="63" y="184"/>
                      <a:pt x="63" y="184"/>
                    </a:cubicBezTo>
                    <a:cubicBezTo>
                      <a:pt x="51" y="184"/>
                      <a:pt x="51" y="184"/>
                      <a:pt x="51" y="184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7"/>
                      <a:pt x="24" y="43"/>
                      <a:pt x="24" y="49"/>
                    </a:cubicBezTo>
                    <a:cubicBezTo>
                      <a:pt x="24" y="55"/>
                      <a:pt x="26" y="60"/>
                      <a:pt x="30" y="65"/>
                    </a:cubicBezTo>
                    <a:cubicBezTo>
                      <a:pt x="34" y="69"/>
                      <a:pt x="41" y="72"/>
                      <a:pt x="51" y="74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1" y="150"/>
                      <a:pt x="78" y="147"/>
                      <a:pt x="83" y="141"/>
                    </a:cubicBezTo>
                    <a:cubicBezTo>
                      <a:pt x="89" y="136"/>
                      <a:pt x="91" y="130"/>
                      <a:pt x="91" y="122"/>
                    </a:cubicBezTo>
                    <a:cubicBezTo>
                      <a:pt x="91" y="115"/>
                      <a:pt x="89" y="110"/>
                      <a:pt x="86" y="106"/>
                    </a:cubicBezTo>
                    <a:cubicBezTo>
                      <a:pt x="82" y="102"/>
                      <a:pt x="74" y="98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šḷiďé">
                <a:extLst>
                  <a:ext uri="{FF2B5EF4-FFF2-40B4-BE49-F238E27FC236}">
                    <a16:creationId xmlns:a16="http://schemas.microsoft.com/office/drawing/2014/main" xmlns="" id="{FCF3F9DC-4010-46F7-9B50-FAFD959E8A05}"/>
                  </a:ext>
                </a:extLst>
              </p:cNvPr>
              <p:cNvSpPr/>
              <p:nvPr/>
            </p:nvSpPr>
            <p:spPr bwMode="auto">
              <a:xfrm>
                <a:off x="1599662" y="3979761"/>
                <a:ext cx="1229039" cy="1222437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ṩlïďé">
                <a:extLst>
                  <a:ext uri="{FF2B5EF4-FFF2-40B4-BE49-F238E27FC236}">
                    <a16:creationId xmlns:a16="http://schemas.microsoft.com/office/drawing/2014/main" xmlns="" id="{85289DD4-48C4-45E8-ABA9-D6367D1CAB1C}"/>
                  </a:ext>
                </a:extLst>
              </p:cNvPr>
              <p:cNvSpPr/>
              <p:nvPr/>
            </p:nvSpPr>
            <p:spPr bwMode="auto">
              <a:xfrm>
                <a:off x="1681084" y="4061184"/>
                <a:ext cx="1066194" cy="106509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ṧļiḋé">
                <a:extLst>
                  <a:ext uri="{FF2B5EF4-FFF2-40B4-BE49-F238E27FC236}">
                    <a16:creationId xmlns:a16="http://schemas.microsoft.com/office/drawing/2014/main" xmlns="" id="{630EF74F-449A-4F7E-A8E9-2DE311376B8D}"/>
                  </a:ext>
                </a:extLst>
              </p:cNvPr>
              <p:cNvSpPr/>
              <p:nvPr/>
            </p:nvSpPr>
            <p:spPr bwMode="auto">
              <a:xfrm>
                <a:off x="1955060" y="4172315"/>
                <a:ext cx="518243" cy="843933"/>
              </a:xfrm>
              <a:custGeom>
                <a:avLst/>
                <a:gdLst>
                  <a:gd name="T0" fmla="*/ 40 w 89"/>
                  <a:gd name="T1" fmla="*/ 145 h 145"/>
                  <a:gd name="T2" fmla="*/ 40 w 89"/>
                  <a:gd name="T3" fmla="*/ 130 h 145"/>
                  <a:gd name="T4" fmla="*/ 20 w 89"/>
                  <a:gd name="T5" fmla="*/ 125 h 145"/>
                  <a:gd name="T6" fmla="*/ 7 w 89"/>
                  <a:gd name="T7" fmla="*/ 114 h 145"/>
                  <a:gd name="T8" fmla="*/ 0 w 89"/>
                  <a:gd name="T9" fmla="*/ 95 h 145"/>
                  <a:gd name="T10" fmla="*/ 17 w 89"/>
                  <a:gd name="T11" fmla="*/ 92 h 145"/>
                  <a:gd name="T12" fmla="*/ 23 w 89"/>
                  <a:gd name="T13" fmla="*/ 110 h 145"/>
                  <a:gd name="T14" fmla="*/ 40 w 89"/>
                  <a:gd name="T15" fmla="*/ 118 h 145"/>
                  <a:gd name="T16" fmla="*/ 40 w 89"/>
                  <a:gd name="T17" fmla="*/ 73 h 145"/>
                  <a:gd name="T18" fmla="*/ 19 w 89"/>
                  <a:gd name="T19" fmla="*/ 65 h 145"/>
                  <a:gd name="T20" fmla="*/ 7 w 89"/>
                  <a:gd name="T21" fmla="*/ 55 h 145"/>
                  <a:gd name="T22" fmla="*/ 3 w 89"/>
                  <a:gd name="T23" fmla="*/ 39 h 145"/>
                  <a:gd name="T24" fmla="*/ 15 w 89"/>
                  <a:gd name="T25" fmla="*/ 15 h 145"/>
                  <a:gd name="T26" fmla="*/ 40 w 89"/>
                  <a:gd name="T27" fmla="*/ 7 h 145"/>
                  <a:gd name="T28" fmla="*/ 40 w 89"/>
                  <a:gd name="T29" fmla="*/ 0 h 145"/>
                  <a:gd name="T30" fmla="*/ 50 w 89"/>
                  <a:gd name="T31" fmla="*/ 0 h 145"/>
                  <a:gd name="T32" fmla="*/ 50 w 89"/>
                  <a:gd name="T33" fmla="*/ 7 h 145"/>
                  <a:gd name="T34" fmla="*/ 72 w 89"/>
                  <a:gd name="T35" fmla="*/ 14 h 145"/>
                  <a:gd name="T36" fmla="*/ 85 w 89"/>
                  <a:gd name="T37" fmla="*/ 36 h 145"/>
                  <a:gd name="T38" fmla="*/ 69 w 89"/>
                  <a:gd name="T39" fmla="*/ 38 h 145"/>
                  <a:gd name="T40" fmla="*/ 62 w 89"/>
                  <a:gd name="T41" fmla="*/ 25 h 145"/>
                  <a:gd name="T42" fmla="*/ 50 w 89"/>
                  <a:gd name="T43" fmla="*/ 19 h 145"/>
                  <a:gd name="T44" fmla="*/ 50 w 89"/>
                  <a:gd name="T45" fmla="*/ 60 h 145"/>
                  <a:gd name="T46" fmla="*/ 66 w 89"/>
                  <a:gd name="T47" fmla="*/ 65 h 145"/>
                  <a:gd name="T48" fmla="*/ 79 w 89"/>
                  <a:gd name="T49" fmla="*/ 72 h 145"/>
                  <a:gd name="T50" fmla="*/ 86 w 89"/>
                  <a:gd name="T51" fmla="*/ 82 h 145"/>
                  <a:gd name="T52" fmla="*/ 89 w 89"/>
                  <a:gd name="T53" fmla="*/ 94 h 145"/>
                  <a:gd name="T54" fmla="*/ 78 w 89"/>
                  <a:gd name="T55" fmla="*/ 119 h 145"/>
                  <a:gd name="T56" fmla="*/ 50 w 89"/>
                  <a:gd name="T57" fmla="*/ 130 h 145"/>
                  <a:gd name="T58" fmla="*/ 50 w 89"/>
                  <a:gd name="T59" fmla="*/ 145 h 145"/>
                  <a:gd name="T60" fmla="*/ 40 w 89"/>
                  <a:gd name="T61" fmla="*/ 145 h 145"/>
                  <a:gd name="T62" fmla="*/ 40 w 89"/>
                  <a:gd name="T63" fmla="*/ 19 h 145"/>
                  <a:gd name="T64" fmla="*/ 25 w 89"/>
                  <a:gd name="T65" fmla="*/ 25 h 145"/>
                  <a:gd name="T66" fmla="*/ 19 w 89"/>
                  <a:gd name="T67" fmla="*/ 38 h 145"/>
                  <a:gd name="T68" fmla="*/ 24 w 89"/>
                  <a:gd name="T69" fmla="*/ 51 h 145"/>
                  <a:gd name="T70" fmla="*/ 40 w 89"/>
                  <a:gd name="T71" fmla="*/ 58 h 145"/>
                  <a:gd name="T72" fmla="*/ 40 w 89"/>
                  <a:gd name="T73" fmla="*/ 19 h 145"/>
                  <a:gd name="T74" fmla="*/ 50 w 89"/>
                  <a:gd name="T75" fmla="*/ 118 h 145"/>
                  <a:gd name="T76" fmla="*/ 66 w 89"/>
                  <a:gd name="T77" fmla="*/ 111 h 145"/>
                  <a:gd name="T78" fmla="*/ 72 w 89"/>
                  <a:gd name="T79" fmla="*/ 95 h 145"/>
                  <a:gd name="T80" fmla="*/ 67 w 89"/>
                  <a:gd name="T81" fmla="*/ 83 h 145"/>
                  <a:gd name="T82" fmla="*/ 50 w 89"/>
                  <a:gd name="T83" fmla="*/ 75 h 145"/>
                  <a:gd name="T84" fmla="*/ 50 w 89"/>
                  <a:gd name="T85" fmla="*/ 11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9" h="145">
                    <a:moveTo>
                      <a:pt x="40" y="145"/>
                    </a:moveTo>
                    <a:cubicBezTo>
                      <a:pt x="40" y="130"/>
                      <a:pt x="40" y="130"/>
                      <a:pt x="40" y="130"/>
                    </a:cubicBezTo>
                    <a:cubicBezTo>
                      <a:pt x="32" y="129"/>
                      <a:pt x="25" y="128"/>
                      <a:pt x="20" y="125"/>
                    </a:cubicBezTo>
                    <a:cubicBezTo>
                      <a:pt x="15" y="123"/>
                      <a:pt x="10" y="119"/>
                      <a:pt x="7" y="114"/>
                    </a:cubicBezTo>
                    <a:cubicBezTo>
                      <a:pt x="3" y="109"/>
                      <a:pt x="1" y="103"/>
                      <a:pt x="0" y="95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8" y="100"/>
                      <a:pt x="20" y="106"/>
                      <a:pt x="23" y="110"/>
                    </a:cubicBezTo>
                    <a:cubicBezTo>
                      <a:pt x="28" y="115"/>
                      <a:pt x="34" y="118"/>
                      <a:pt x="40" y="11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3" y="71"/>
                      <a:pt x="26" y="69"/>
                      <a:pt x="19" y="65"/>
                    </a:cubicBezTo>
                    <a:cubicBezTo>
                      <a:pt x="14" y="63"/>
                      <a:pt x="10" y="59"/>
                      <a:pt x="7" y="55"/>
                    </a:cubicBezTo>
                    <a:cubicBezTo>
                      <a:pt x="4" y="50"/>
                      <a:pt x="3" y="45"/>
                      <a:pt x="3" y="39"/>
                    </a:cubicBezTo>
                    <a:cubicBezTo>
                      <a:pt x="3" y="29"/>
                      <a:pt x="7" y="21"/>
                      <a:pt x="15" y="15"/>
                    </a:cubicBezTo>
                    <a:cubicBezTo>
                      <a:pt x="21" y="10"/>
                      <a:pt x="29" y="8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9" y="8"/>
                      <a:pt x="67" y="10"/>
                      <a:pt x="72" y="14"/>
                    </a:cubicBezTo>
                    <a:cubicBezTo>
                      <a:pt x="80" y="19"/>
                      <a:pt x="84" y="27"/>
                      <a:pt x="85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8" y="32"/>
                      <a:pt x="66" y="28"/>
                      <a:pt x="62" y="25"/>
                    </a:cubicBezTo>
                    <a:cubicBezTo>
                      <a:pt x="59" y="22"/>
                      <a:pt x="55" y="20"/>
                      <a:pt x="50" y="19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8" y="62"/>
                      <a:pt x="64" y="64"/>
                      <a:pt x="66" y="65"/>
                    </a:cubicBezTo>
                    <a:cubicBezTo>
                      <a:pt x="71" y="67"/>
                      <a:pt x="75" y="69"/>
                      <a:pt x="79" y="72"/>
                    </a:cubicBezTo>
                    <a:cubicBezTo>
                      <a:pt x="82" y="75"/>
                      <a:pt x="84" y="78"/>
                      <a:pt x="86" y="82"/>
                    </a:cubicBezTo>
                    <a:cubicBezTo>
                      <a:pt x="88" y="86"/>
                      <a:pt x="89" y="90"/>
                      <a:pt x="89" y="94"/>
                    </a:cubicBezTo>
                    <a:cubicBezTo>
                      <a:pt x="89" y="104"/>
                      <a:pt x="85" y="113"/>
                      <a:pt x="78" y="119"/>
                    </a:cubicBezTo>
                    <a:cubicBezTo>
                      <a:pt x="71" y="126"/>
                      <a:pt x="61" y="130"/>
                      <a:pt x="50" y="130"/>
                    </a:cubicBezTo>
                    <a:cubicBezTo>
                      <a:pt x="50" y="145"/>
                      <a:pt x="50" y="145"/>
                      <a:pt x="50" y="145"/>
                    </a:cubicBezTo>
                    <a:cubicBezTo>
                      <a:pt x="40" y="145"/>
                      <a:pt x="40" y="145"/>
                      <a:pt x="40" y="145"/>
                    </a:cubicBezTo>
                    <a:close/>
                    <a:moveTo>
                      <a:pt x="40" y="19"/>
                    </a:moveTo>
                    <a:cubicBezTo>
                      <a:pt x="34" y="20"/>
                      <a:pt x="29" y="22"/>
                      <a:pt x="25" y="25"/>
                    </a:cubicBezTo>
                    <a:cubicBezTo>
                      <a:pt x="21" y="29"/>
                      <a:pt x="19" y="33"/>
                      <a:pt x="19" y="38"/>
                    </a:cubicBezTo>
                    <a:cubicBezTo>
                      <a:pt x="19" y="43"/>
                      <a:pt x="21" y="47"/>
                      <a:pt x="24" y="51"/>
                    </a:cubicBezTo>
                    <a:cubicBezTo>
                      <a:pt x="27" y="54"/>
                      <a:pt x="33" y="56"/>
                      <a:pt x="40" y="58"/>
                    </a:cubicBezTo>
                    <a:cubicBezTo>
                      <a:pt x="40" y="19"/>
                      <a:pt x="40" y="19"/>
                      <a:pt x="40" y="19"/>
                    </a:cubicBezTo>
                    <a:close/>
                    <a:moveTo>
                      <a:pt x="50" y="118"/>
                    </a:moveTo>
                    <a:cubicBezTo>
                      <a:pt x="56" y="117"/>
                      <a:pt x="61" y="115"/>
                      <a:pt x="66" y="111"/>
                    </a:cubicBezTo>
                    <a:cubicBezTo>
                      <a:pt x="70" y="107"/>
                      <a:pt x="72" y="102"/>
                      <a:pt x="72" y="95"/>
                    </a:cubicBezTo>
                    <a:cubicBezTo>
                      <a:pt x="72" y="90"/>
                      <a:pt x="70" y="86"/>
                      <a:pt x="67" y="83"/>
                    </a:cubicBezTo>
                    <a:cubicBezTo>
                      <a:pt x="64" y="80"/>
                      <a:pt x="59" y="77"/>
                      <a:pt x="50" y="75"/>
                    </a:cubicBezTo>
                    <a:lnTo>
                      <a:pt x="50" y="118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$liḍê">
              <a:extLst>
                <a:ext uri="{FF2B5EF4-FFF2-40B4-BE49-F238E27FC236}">
                  <a16:creationId xmlns:a16="http://schemas.microsoft.com/office/drawing/2014/main" xmlns="" id="{8C7AC83A-E1E5-4E97-9C59-09E3E0EBCE03}"/>
                </a:ext>
              </a:extLst>
            </p:cNvPr>
            <p:cNvSpPr/>
            <p:nvPr/>
          </p:nvSpPr>
          <p:spPr bwMode="auto">
            <a:xfrm>
              <a:off x="4892970" y="1545355"/>
              <a:ext cx="492234" cy="492232"/>
            </a:xfrm>
            <a:custGeom>
              <a:avLst/>
              <a:gdLst>
                <a:gd name="connsiteX0" fmla="*/ 57135 w 337537"/>
                <a:gd name="connsiteY0" fmla="*/ 191329 h 337536"/>
                <a:gd name="connsiteX1" fmla="*/ 57135 w 337537"/>
                <a:gd name="connsiteY1" fmla="*/ 191622 h 337536"/>
                <a:gd name="connsiteX2" fmla="*/ 24319 w 337537"/>
                <a:gd name="connsiteY2" fmla="*/ 224731 h 337536"/>
                <a:gd name="connsiteX3" fmla="*/ 22561 w 337537"/>
                <a:gd name="connsiteY3" fmla="*/ 226489 h 337536"/>
                <a:gd name="connsiteX4" fmla="*/ 21389 w 337537"/>
                <a:gd name="connsiteY4" fmla="*/ 228833 h 337536"/>
                <a:gd name="connsiteX5" fmla="*/ 21096 w 337537"/>
                <a:gd name="connsiteY5" fmla="*/ 230591 h 337536"/>
                <a:gd name="connsiteX6" fmla="*/ 21096 w 337537"/>
                <a:gd name="connsiteY6" fmla="*/ 232056 h 337536"/>
                <a:gd name="connsiteX7" fmla="*/ 21096 w 337537"/>
                <a:gd name="connsiteY7" fmla="*/ 233521 h 337536"/>
                <a:gd name="connsiteX8" fmla="*/ 21389 w 337537"/>
                <a:gd name="connsiteY8" fmla="*/ 235572 h 337536"/>
                <a:gd name="connsiteX9" fmla="*/ 22561 w 337537"/>
                <a:gd name="connsiteY9" fmla="*/ 237330 h 337536"/>
                <a:gd name="connsiteX10" fmla="*/ 24319 w 337537"/>
                <a:gd name="connsiteY10" fmla="*/ 239674 h 337536"/>
                <a:gd name="connsiteX11" fmla="*/ 98155 w 337537"/>
                <a:gd name="connsiteY11" fmla="*/ 313217 h 337536"/>
                <a:gd name="connsiteX12" fmla="*/ 99913 w 337537"/>
                <a:gd name="connsiteY12" fmla="*/ 314975 h 337536"/>
                <a:gd name="connsiteX13" fmla="*/ 102257 w 337537"/>
                <a:gd name="connsiteY13" fmla="*/ 315854 h 337536"/>
                <a:gd name="connsiteX14" fmla="*/ 104015 w 337537"/>
                <a:gd name="connsiteY14" fmla="*/ 316440 h 337536"/>
                <a:gd name="connsiteX15" fmla="*/ 105480 w 337537"/>
                <a:gd name="connsiteY15" fmla="*/ 316440 h 337536"/>
                <a:gd name="connsiteX16" fmla="*/ 106945 w 337537"/>
                <a:gd name="connsiteY16" fmla="*/ 316440 h 337536"/>
                <a:gd name="connsiteX17" fmla="*/ 108703 w 337537"/>
                <a:gd name="connsiteY17" fmla="*/ 315854 h 337536"/>
                <a:gd name="connsiteX18" fmla="*/ 110754 w 337537"/>
                <a:gd name="connsiteY18" fmla="*/ 314975 h 337536"/>
                <a:gd name="connsiteX19" fmla="*/ 112805 w 337537"/>
                <a:gd name="connsiteY19" fmla="*/ 313217 h 337536"/>
                <a:gd name="connsiteX20" fmla="*/ 145914 w 337537"/>
                <a:gd name="connsiteY20" fmla="*/ 280401 h 337536"/>
                <a:gd name="connsiteX21" fmla="*/ 146207 w 337537"/>
                <a:gd name="connsiteY21" fmla="*/ 280401 h 337536"/>
                <a:gd name="connsiteX22" fmla="*/ 63288 w 337537"/>
                <a:gd name="connsiteY22" fmla="*/ 49810 h 337536"/>
                <a:gd name="connsiteX23" fmla="*/ 63288 w 337537"/>
                <a:gd name="connsiteY23" fmla="*/ 176972 h 337536"/>
                <a:gd name="connsiteX24" fmla="*/ 62995 w 337537"/>
                <a:gd name="connsiteY24" fmla="*/ 179023 h 337536"/>
                <a:gd name="connsiteX25" fmla="*/ 62409 w 337537"/>
                <a:gd name="connsiteY25" fmla="*/ 181367 h 337536"/>
                <a:gd name="connsiteX26" fmla="*/ 155876 w 337537"/>
                <a:gd name="connsiteY26" fmla="*/ 275420 h 337536"/>
                <a:gd name="connsiteX27" fmla="*/ 158513 w 337537"/>
                <a:gd name="connsiteY27" fmla="*/ 274541 h 337536"/>
                <a:gd name="connsiteX28" fmla="*/ 160857 w 337537"/>
                <a:gd name="connsiteY28" fmla="*/ 274248 h 337536"/>
                <a:gd name="connsiteX29" fmla="*/ 288019 w 337537"/>
                <a:gd name="connsiteY29" fmla="*/ 274248 h 337536"/>
                <a:gd name="connsiteX30" fmla="*/ 189307 w 337537"/>
                <a:gd name="connsiteY30" fmla="*/ 42192 h 337536"/>
                <a:gd name="connsiteX31" fmla="*/ 189602 w 337537"/>
                <a:gd name="connsiteY31" fmla="*/ 42192 h 337536"/>
                <a:gd name="connsiteX32" fmla="*/ 189602 w 337537"/>
                <a:gd name="connsiteY32" fmla="*/ 42484 h 337536"/>
                <a:gd name="connsiteX33" fmla="*/ 194904 w 337537"/>
                <a:gd name="connsiteY33" fmla="*/ 42484 h 337536"/>
                <a:gd name="connsiteX34" fmla="*/ 200500 w 337537"/>
                <a:gd name="connsiteY34" fmla="*/ 42775 h 337536"/>
                <a:gd name="connsiteX35" fmla="*/ 205802 w 337537"/>
                <a:gd name="connsiteY35" fmla="*/ 43358 h 337536"/>
                <a:gd name="connsiteX36" fmla="*/ 210809 w 337537"/>
                <a:gd name="connsiteY36" fmla="*/ 44232 h 337536"/>
                <a:gd name="connsiteX37" fmla="*/ 216111 w 337537"/>
                <a:gd name="connsiteY37" fmla="*/ 45690 h 337536"/>
                <a:gd name="connsiteX38" fmla="*/ 221119 w 337537"/>
                <a:gd name="connsiteY38" fmla="*/ 47147 h 337536"/>
                <a:gd name="connsiteX39" fmla="*/ 225831 w 337537"/>
                <a:gd name="connsiteY39" fmla="*/ 48604 h 337536"/>
                <a:gd name="connsiteX40" fmla="*/ 230544 w 337537"/>
                <a:gd name="connsiteY40" fmla="*/ 50644 h 337536"/>
                <a:gd name="connsiteX41" fmla="*/ 235552 w 337537"/>
                <a:gd name="connsiteY41" fmla="*/ 52684 h 337536"/>
                <a:gd name="connsiteX42" fmla="*/ 239970 w 337537"/>
                <a:gd name="connsiteY42" fmla="*/ 55016 h 337536"/>
                <a:gd name="connsiteX43" fmla="*/ 244388 w 337537"/>
                <a:gd name="connsiteY43" fmla="*/ 57639 h 337536"/>
                <a:gd name="connsiteX44" fmla="*/ 248806 w 337537"/>
                <a:gd name="connsiteY44" fmla="*/ 60262 h 337536"/>
                <a:gd name="connsiteX45" fmla="*/ 252930 w 337537"/>
                <a:gd name="connsiteY45" fmla="*/ 63177 h 337536"/>
                <a:gd name="connsiteX46" fmla="*/ 256759 w 337537"/>
                <a:gd name="connsiteY46" fmla="*/ 66382 h 337536"/>
                <a:gd name="connsiteX47" fmla="*/ 260588 w 337537"/>
                <a:gd name="connsiteY47" fmla="*/ 69588 h 337536"/>
                <a:gd name="connsiteX48" fmla="*/ 264417 w 337537"/>
                <a:gd name="connsiteY48" fmla="*/ 72794 h 337536"/>
                <a:gd name="connsiteX49" fmla="*/ 267952 w 337537"/>
                <a:gd name="connsiteY49" fmla="*/ 76583 h 337536"/>
                <a:gd name="connsiteX50" fmla="*/ 270898 w 337537"/>
                <a:gd name="connsiteY50" fmla="*/ 80372 h 337536"/>
                <a:gd name="connsiteX51" fmla="*/ 274138 w 337537"/>
                <a:gd name="connsiteY51" fmla="*/ 84161 h 337536"/>
                <a:gd name="connsiteX52" fmla="*/ 277083 w 337537"/>
                <a:gd name="connsiteY52" fmla="*/ 88241 h 337536"/>
                <a:gd name="connsiteX53" fmla="*/ 280029 w 337537"/>
                <a:gd name="connsiteY53" fmla="*/ 92904 h 337536"/>
                <a:gd name="connsiteX54" fmla="*/ 282385 w 337537"/>
                <a:gd name="connsiteY54" fmla="*/ 97276 h 337536"/>
                <a:gd name="connsiteX55" fmla="*/ 284741 w 337537"/>
                <a:gd name="connsiteY55" fmla="*/ 101648 h 337536"/>
                <a:gd name="connsiteX56" fmla="*/ 286803 w 337537"/>
                <a:gd name="connsiteY56" fmla="*/ 106311 h 337536"/>
                <a:gd name="connsiteX57" fmla="*/ 288865 w 337537"/>
                <a:gd name="connsiteY57" fmla="*/ 110974 h 337536"/>
                <a:gd name="connsiteX58" fmla="*/ 290338 w 337537"/>
                <a:gd name="connsiteY58" fmla="*/ 115929 h 337536"/>
                <a:gd name="connsiteX59" fmla="*/ 292105 w 337537"/>
                <a:gd name="connsiteY59" fmla="*/ 120884 h 337536"/>
                <a:gd name="connsiteX60" fmla="*/ 293283 w 337537"/>
                <a:gd name="connsiteY60" fmla="*/ 125838 h 337536"/>
                <a:gd name="connsiteX61" fmla="*/ 293872 w 337537"/>
                <a:gd name="connsiteY61" fmla="*/ 131084 h 337536"/>
                <a:gd name="connsiteX62" fmla="*/ 294756 w 337537"/>
                <a:gd name="connsiteY62" fmla="*/ 136330 h 337536"/>
                <a:gd name="connsiteX63" fmla="*/ 295345 w 337537"/>
                <a:gd name="connsiteY63" fmla="*/ 141576 h 337536"/>
                <a:gd name="connsiteX64" fmla="*/ 295345 w 337537"/>
                <a:gd name="connsiteY64" fmla="*/ 146823 h 337536"/>
                <a:gd name="connsiteX65" fmla="*/ 295345 w 337537"/>
                <a:gd name="connsiteY65" fmla="*/ 147114 h 337536"/>
                <a:gd name="connsiteX66" fmla="*/ 295345 w 337537"/>
                <a:gd name="connsiteY66" fmla="*/ 148280 h 337536"/>
                <a:gd name="connsiteX67" fmla="*/ 294756 w 337537"/>
                <a:gd name="connsiteY67" fmla="*/ 149154 h 337536"/>
                <a:gd name="connsiteX68" fmla="*/ 294462 w 337537"/>
                <a:gd name="connsiteY68" fmla="*/ 150029 h 337536"/>
                <a:gd name="connsiteX69" fmla="*/ 293872 w 337537"/>
                <a:gd name="connsiteY69" fmla="*/ 150611 h 337536"/>
                <a:gd name="connsiteX70" fmla="*/ 292989 w 337537"/>
                <a:gd name="connsiteY70" fmla="*/ 151194 h 337536"/>
                <a:gd name="connsiteX71" fmla="*/ 292105 w 337537"/>
                <a:gd name="connsiteY71" fmla="*/ 152069 h 337536"/>
                <a:gd name="connsiteX72" fmla="*/ 291222 w 337537"/>
                <a:gd name="connsiteY72" fmla="*/ 152360 h 337536"/>
                <a:gd name="connsiteX73" fmla="*/ 290043 w 337537"/>
                <a:gd name="connsiteY73" fmla="*/ 152360 h 337536"/>
                <a:gd name="connsiteX74" fmla="*/ 288865 w 337537"/>
                <a:gd name="connsiteY74" fmla="*/ 152360 h 337536"/>
                <a:gd name="connsiteX75" fmla="*/ 287981 w 337537"/>
                <a:gd name="connsiteY75" fmla="*/ 152069 h 337536"/>
                <a:gd name="connsiteX76" fmla="*/ 286803 w 337537"/>
                <a:gd name="connsiteY76" fmla="*/ 151486 h 337536"/>
                <a:gd name="connsiteX77" fmla="*/ 286214 w 337537"/>
                <a:gd name="connsiteY77" fmla="*/ 150611 h 337536"/>
                <a:gd name="connsiteX78" fmla="*/ 285625 w 337537"/>
                <a:gd name="connsiteY78" fmla="*/ 150029 h 337536"/>
                <a:gd name="connsiteX79" fmla="*/ 285036 w 337537"/>
                <a:gd name="connsiteY79" fmla="*/ 149154 h 337536"/>
                <a:gd name="connsiteX80" fmla="*/ 284741 w 337537"/>
                <a:gd name="connsiteY80" fmla="*/ 148280 h 337536"/>
                <a:gd name="connsiteX81" fmla="*/ 284741 w 337537"/>
                <a:gd name="connsiteY81" fmla="*/ 147114 h 337536"/>
                <a:gd name="connsiteX82" fmla="*/ 284741 w 337537"/>
                <a:gd name="connsiteY82" fmla="*/ 142159 h 337536"/>
                <a:gd name="connsiteX83" fmla="*/ 284152 w 337537"/>
                <a:gd name="connsiteY83" fmla="*/ 137496 h 337536"/>
                <a:gd name="connsiteX84" fmla="*/ 283858 w 337537"/>
                <a:gd name="connsiteY84" fmla="*/ 132833 h 337536"/>
                <a:gd name="connsiteX85" fmla="*/ 282680 w 337537"/>
                <a:gd name="connsiteY85" fmla="*/ 127878 h 337536"/>
                <a:gd name="connsiteX86" fmla="*/ 281796 w 337537"/>
                <a:gd name="connsiteY86" fmla="*/ 123507 h 337536"/>
                <a:gd name="connsiteX87" fmla="*/ 280618 w 337537"/>
                <a:gd name="connsiteY87" fmla="*/ 119135 h 337536"/>
                <a:gd name="connsiteX88" fmla="*/ 278850 w 337537"/>
                <a:gd name="connsiteY88" fmla="*/ 114763 h 337536"/>
                <a:gd name="connsiteX89" fmla="*/ 277083 w 337537"/>
                <a:gd name="connsiteY89" fmla="*/ 110391 h 337536"/>
                <a:gd name="connsiteX90" fmla="*/ 275316 w 337537"/>
                <a:gd name="connsiteY90" fmla="*/ 106311 h 337536"/>
                <a:gd name="connsiteX91" fmla="*/ 273254 w 337537"/>
                <a:gd name="connsiteY91" fmla="*/ 102231 h 337536"/>
                <a:gd name="connsiteX92" fmla="*/ 270898 w 337537"/>
                <a:gd name="connsiteY92" fmla="*/ 98150 h 337536"/>
                <a:gd name="connsiteX93" fmla="*/ 268541 w 337537"/>
                <a:gd name="connsiteY93" fmla="*/ 94362 h 337536"/>
                <a:gd name="connsiteX94" fmla="*/ 265596 w 337537"/>
                <a:gd name="connsiteY94" fmla="*/ 90573 h 337536"/>
                <a:gd name="connsiteX95" fmla="*/ 262650 w 337537"/>
                <a:gd name="connsiteY95" fmla="*/ 87075 h 337536"/>
                <a:gd name="connsiteX96" fmla="*/ 259999 w 337537"/>
                <a:gd name="connsiteY96" fmla="*/ 83578 h 337536"/>
                <a:gd name="connsiteX97" fmla="*/ 256759 w 337537"/>
                <a:gd name="connsiteY97" fmla="*/ 80372 h 337536"/>
                <a:gd name="connsiteX98" fmla="*/ 253519 w 337537"/>
                <a:gd name="connsiteY98" fmla="*/ 77458 h 337536"/>
                <a:gd name="connsiteX99" fmla="*/ 249985 w 337537"/>
                <a:gd name="connsiteY99" fmla="*/ 74252 h 337536"/>
                <a:gd name="connsiteX100" fmla="*/ 246155 w 337537"/>
                <a:gd name="connsiteY100" fmla="*/ 71337 h 337536"/>
                <a:gd name="connsiteX101" fmla="*/ 242621 w 337537"/>
                <a:gd name="connsiteY101" fmla="*/ 68714 h 337536"/>
                <a:gd name="connsiteX102" fmla="*/ 238497 w 337537"/>
                <a:gd name="connsiteY102" fmla="*/ 66382 h 337536"/>
                <a:gd name="connsiteX103" fmla="*/ 234668 w 337537"/>
                <a:gd name="connsiteY103" fmla="*/ 64051 h 337536"/>
                <a:gd name="connsiteX104" fmla="*/ 230544 w 337537"/>
                <a:gd name="connsiteY104" fmla="*/ 62011 h 337536"/>
                <a:gd name="connsiteX105" fmla="*/ 226420 w 337537"/>
                <a:gd name="connsiteY105" fmla="*/ 59971 h 337536"/>
                <a:gd name="connsiteX106" fmla="*/ 222002 w 337537"/>
                <a:gd name="connsiteY106" fmla="*/ 58513 h 337536"/>
                <a:gd name="connsiteX107" fmla="*/ 217584 w 337537"/>
                <a:gd name="connsiteY107" fmla="*/ 56765 h 337536"/>
                <a:gd name="connsiteX108" fmla="*/ 213166 w 337537"/>
                <a:gd name="connsiteY108" fmla="*/ 55599 h 337536"/>
                <a:gd name="connsiteX109" fmla="*/ 208453 w 337537"/>
                <a:gd name="connsiteY109" fmla="*/ 54724 h 337536"/>
                <a:gd name="connsiteX110" fmla="*/ 204035 w 337537"/>
                <a:gd name="connsiteY110" fmla="*/ 53850 h 337536"/>
                <a:gd name="connsiteX111" fmla="*/ 199027 w 337537"/>
                <a:gd name="connsiteY111" fmla="*/ 52976 h 337536"/>
                <a:gd name="connsiteX112" fmla="*/ 194020 w 337537"/>
                <a:gd name="connsiteY112" fmla="*/ 52684 h 337536"/>
                <a:gd name="connsiteX113" fmla="*/ 189307 w 337537"/>
                <a:gd name="connsiteY113" fmla="*/ 52684 h 337536"/>
                <a:gd name="connsiteX114" fmla="*/ 188424 w 337537"/>
                <a:gd name="connsiteY114" fmla="*/ 52393 h 337536"/>
                <a:gd name="connsiteX115" fmla="*/ 187245 w 337537"/>
                <a:gd name="connsiteY115" fmla="*/ 52101 h 337536"/>
                <a:gd name="connsiteX116" fmla="*/ 186362 w 337537"/>
                <a:gd name="connsiteY116" fmla="*/ 51810 h 337536"/>
                <a:gd name="connsiteX117" fmla="*/ 185478 w 337537"/>
                <a:gd name="connsiteY117" fmla="*/ 51227 h 337536"/>
                <a:gd name="connsiteX118" fmla="*/ 184889 w 337537"/>
                <a:gd name="connsiteY118" fmla="*/ 50353 h 337536"/>
                <a:gd name="connsiteX119" fmla="*/ 184594 w 337537"/>
                <a:gd name="connsiteY119" fmla="*/ 49187 h 337536"/>
                <a:gd name="connsiteX120" fmla="*/ 184300 w 337537"/>
                <a:gd name="connsiteY120" fmla="*/ 48313 h 337536"/>
                <a:gd name="connsiteX121" fmla="*/ 184005 w 337537"/>
                <a:gd name="connsiteY121" fmla="*/ 47438 h 337536"/>
                <a:gd name="connsiteX122" fmla="*/ 184300 w 337537"/>
                <a:gd name="connsiteY122" fmla="*/ 46564 h 337536"/>
                <a:gd name="connsiteX123" fmla="*/ 184594 w 337537"/>
                <a:gd name="connsiteY123" fmla="*/ 45690 h 337536"/>
                <a:gd name="connsiteX124" fmla="*/ 184889 w 337537"/>
                <a:gd name="connsiteY124" fmla="*/ 44524 h 337536"/>
                <a:gd name="connsiteX125" fmla="*/ 185478 w 337537"/>
                <a:gd name="connsiteY125" fmla="*/ 43649 h 337536"/>
                <a:gd name="connsiteX126" fmla="*/ 186362 w 337537"/>
                <a:gd name="connsiteY126" fmla="*/ 43066 h 337536"/>
                <a:gd name="connsiteX127" fmla="*/ 187245 w 337537"/>
                <a:gd name="connsiteY127" fmla="*/ 42775 h 337536"/>
                <a:gd name="connsiteX128" fmla="*/ 188424 w 337537"/>
                <a:gd name="connsiteY128" fmla="*/ 42484 h 337536"/>
                <a:gd name="connsiteX129" fmla="*/ 71785 w 337537"/>
                <a:gd name="connsiteY129" fmla="*/ 21096 h 337536"/>
                <a:gd name="connsiteX130" fmla="*/ 70027 w 337537"/>
                <a:gd name="connsiteY130" fmla="*/ 21975 h 337536"/>
                <a:gd name="connsiteX131" fmla="*/ 68269 w 337537"/>
                <a:gd name="connsiteY131" fmla="*/ 22561 h 337536"/>
                <a:gd name="connsiteX132" fmla="*/ 67097 w 337537"/>
                <a:gd name="connsiteY132" fmla="*/ 23440 h 337536"/>
                <a:gd name="connsiteX133" fmla="*/ 66218 w 337537"/>
                <a:gd name="connsiteY133" fmla="*/ 24612 h 337536"/>
                <a:gd name="connsiteX134" fmla="*/ 65046 w 337537"/>
                <a:gd name="connsiteY134" fmla="*/ 25491 h 337536"/>
                <a:gd name="connsiteX135" fmla="*/ 64167 w 337537"/>
                <a:gd name="connsiteY135" fmla="*/ 27249 h 337536"/>
                <a:gd name="connsiteX136" fmla="*/ 63874 w 337537"/>
                <a:gd name="connsiteY136" fmla="*/ 28421 h 337536"/>
                <a:gd name="connsiteX137" fmla="*/ 63288 w 337537"/>
                <a:gd name="connsiteY137" fmla="*/ 30179 h 337536"/>
                <a:gd name="connsiteX138" fmla="*/ 63288 w 337537"/>
                <a:gd name="connsiteY138" fmla="*/ 31644 h 337536"/>
                <a:gd name="connsiteX139" fmla="*/ 63288 w 337537"/>
                <a:gd name="connsiteY139" fmla="*/ 34867 h 337536"/>
                <a:gd name="connsiteX140" fmla="*/ 302669 w 337537"/>
                <a:gd name="connsiteY140" fmla="*/ 274248 h 337536"/>
                <a:gd name="connsiteX141" fmla="*/ 305892 w 337537"/>
                <a:gd name="connsiteY141" fmla="*/ 274248 h 337536"/>
                <a:gd name="connsiteX142" fmla="*/ 307650 w 337537"/>
                <a:gd name="connsiteY142" fmla="*/ 273955 h 337536"/>
                <a:gd name="connsiteX143" fmla="*/ 308822 w 337537"/>
                <a:gd name="connsiteY143" fmla="*/ 273662 h 337536"/>
                <a:gd name="connsiteX144" fmla="*/ 310287 w 337537"/>
                <a:gd name="connsiteY144" fmla="*/ 273076 h 337536"/>
                <a:gd name="connsiteX145" fmla="*/ 311752 w 337537"/>
                <a:gd name="connsiteY145" fmla="*/ 272490 h 337536"/>
                <a:gd name="connsiteX146" fmla="*/ 312924 w 337537"/>
                <a:gd name="connsiteY146" fmla="*/ 271611 h 337536"/>
                <a:gd name="connsiteX147" fmla="*/ 313803 w 337537"/>
                <a:gd name="connsiteY147" fmla="*/ 270439 h 337536"/>
                <a:gd name="connsiteX148" fmla="*/ 314975 w 337537"/>
                <a:gd name="connsiteY148" fmla="*/ 269267 h 337536"/>
                <a:gd name="connsiteX149" fmla="*/ 315561 w 337537"/>
                <a:gd name="connsiteY149" fmla="*/ 267802 h 337536"/>
                <a:gd name="connsiteX150" fmla="*/ 316147 w 337537"/>
                <a:gd name="connsiteY150" fmla="*/ 266044 h 337536"/>
                <a:gd name="connsiteX151" fmla="*/ 316440 w 337537"/>
                <a:gd name="connsiteY151" fmla="*/ 264579 h 337536"/>
                <a:gd name="connsiteX152" fmla="*/ 316440 w 337537"/>
                <a:gd name="connsiteY152" fmla="*/ 263407 h 337536"/>
                <a:gd name="connsiteX153" fmla="*/ 316147 w 337537"/>
                <a:gd name="connsiteY153" fmla="*/ 261649 h 337536"/>
                <a:gd name="connsiteX154" fmla="*/ 315854 w 337537"/>
                <a:gd name="connsiteY154" fmla="*/ 260184 h 337536"/>
                <a:gd name="connsiteX155" fmla="*/ 315268 w 337537"/>
                <a:gd name="connsiteY155" fmla="*/ 258719 h 337536"/>
                <a:gd name="connsiteX156" fmla="*/ 314389 w 337537"/>
                <a:gd name="connsiteY156" fmla="*/ 257547 h 337536"/>
                <a:gd name="connsiteX157" fmla="*/ 313217 w 337537"/>
                <a:gd name="connsiteY157" fmla="*/ 256375 h 337536"/>
                <a:gd name="connsiteX158" fmla="*/ 81161 w 337537"/>
                <a:gd name="connsiteY158" fmla="*/ 24026 h 337536"/>
                <a:gd name="connsiteX159" fmla="*/ 79696 w 337537"/>
                <a:gd name="connsiteY159" fmla="*/ 22854 h 337536"/>
                <a:gd name="connsiteX160" fmla="*/ 77938 w 337537"/>
                <a:gd name="connsiteY160" fmla="*/ 21975 h 337536"/>
                <a:gd name="connsiteX161" fmla="*/ 75887 w 337537"/>
                <a:gd name="connsiteY161" fmla="*/ 21096 h 337536"/>
                <a:gd name="connsiteX162" fmla="*/ 73836 w 337537"/>
                <a:gd name="connsiteY162" fmla="*/ 21096 h 337536"/>
                <a:gd name="connsiteX163" fmla="*/ 189865 w 337537"/>
                <a:gd name="connsiteY163" fmla="*/ 0 h 337536"/>
                <a:gd name="connsiteX164" fmla="*/ 190158 w 337537"/>
                <a:gd name="connsiteY164" fmla="*/ 0 h 337536"/>
                <a:gd name="connsiteX165" fmla="*/ 197776 w 337537"/>
                <a:gd name="connsiteY165" fmla="*/ 293 h 337536"/>
                <a:gd name="connsiteX166" fmla="*/ 205394 w 337537"/>
                <a:gd name="connsiteY166" fmla="*/ 879 h 337536"/>
                <a:gd name="connsiteX167" fmla="*/ 212719 w 337537"/>
                <a:gd name="connsiteY167" fmla="*/ 1758 h 337536"/>
                <a:gd name="connsiteX168" fmla="*/ 220044 w 337537"/>
                <a:gd name="connsiteY168" fmla="*/ 3223 h 337536"/>
                <a:gd name="connsiteX169" fmla="*/ 226783 w 337537"/>
                <a:gd name="connsiteY169" fmla="*/ 4688 h 337536"/>
                <a:gd name="connsiteX170" fmla="*/ 233815 w 337537"/>
                <a:gd name="connsiteY170" fmla="*/ 6739 h 337536"/>
                <a:gd name="connsiteX171" fmla="*/ 240847 w 337537"/>
                <a:gd name="connsiteY171" fmla="*/ 9083 h 337536"/>
                <a:gd name="connsiteX172" fmla="*/ 247293 w 337537"/>
                <a:gd name="connsiteY172" fmla="*/ 11720 h 337536"/>
                <a:gd name="connsiteX173" fmla="*/ 254032 w 337537"/>
                <a:gd name="connsiteY173" fmla="*/ 14650 h 337536"/>
                <a:gd name="connsiteX174" fmla="*/ 260478 w 337537"/>
                <a:gd name="connsiteY174" fmla="*/ 18166 h 337536"/>
                <a:gd name="connsiteX175" fmla="*/ 266338 w 337537"/>
                <a:gd name="connsiteY175" fmla="*/ 21389 h 337536"/>
                <a:gd name="connsiteX176" fmla="*/ 272491 w 337537"/>
                <a:gd name="connsiteY176" fmla="*/ 25198 h 337536"/>
                <a:gd name="connsiteX177" fmla="*/ 278351 w 337537"/>
                <a:gd name="connsiteY177" fmla="*/ 29300 h 337536"/>
                <a:gd name="connsiteX178" fmla="*/ 283918 w 337537"/>
                <a:gd name="connsiteY178" fmla="*/ 33988 h 337536"/>
                <a:gd name="connsiteX179" fmla="*/ 289192 w 337537"/>
                <a:gd name="connsiteY179" fmla="*/ 38676 h 337536"/>
                <a:gd name="connsiteX180" fmla="*/ 294173 w 337537"/>
                <a:gd name="connsiteY180" fmla="*/ 43364 h 337536"/>
                <a:gd name="connsiteX181" fmla="*/ 299447 w 337537"/>
                <a:gd name="connsiteY181" fmla="*/ 48345 h 337536"/>
                <a:gd name="connsiteX182" fmla="*/ 303842 w 337537"/>
                <a:gd name="connsiteY182" fmla="*/ 53912 h 337536"/>
                <a:gd name="connsiteX183" fmla="*/ 308237 w 337537"/>
                <a:gd name="connsiteY183" fmla="*/ 59479 h 337536"/>
                <a:gd name="connsiteX184" fmla="*/ 312339 w 337537"/>
                <a:gd name="connsiteY184" fmla="*/ 65046 h 337536"/>
                <a:gd name="connsiteX185" fmla="*/ 316148 w 337537"/>
                <a:gd name="connsiteY185" fmla="*/ 71199 h 337536"/>
                <a:gd name="connsiteX186" fmla="*/ 319664 w 337537"/>
                <a:gd name="connsiteY186" fmla="*/ 77352 h 337536"/>
                <a:gd name="connsiteX187" fmla="*/ 323180 w 337537"/>
                <a:gd name="connsiteY187" fmla="*/ 83505 h 337536"/>
                <a:gd name="connsiteX188" fmla="*/ 325817 w 337537"/>
                <a:gd name="connsiteY188" fmla="*/ 90244 h 337536"/>
                <a:gd name="connsiteX189" fmla="*/ 328454 w 337537"/>
                <a:gd name="connsiteY189" fmla="*/ 96690 h 337536"/>
                <a:gd name="connsiteX190" fmla="*/ 331091 w 337537"/>
                <a:gd name="connsiteY190" fmla="*/ 103722 h 337536"/>
                <a:gd name="connsiteX191" fmla="*/ 332849 w 337537"/>
                <a:gd name="connsiteY191" fmla="*/ 110754 h 337536"/>
                <a:gd name="connsiteX192" fmla="*/ 334314 w 337537"/>
                <a:gd name="connsiteY192" fmla="*/ 118079 h 337536"/>
                <a:gd name="connsiteX193" fmla="*/ 335779 w 337537"/>
                <a:gd name="connsiteY193" fmla="*/ 125111 h 337536"/>
                <a:gd name="connsiteX194" fmla="*/ 336658 w 337537"/>
                <a:gd name="connsiteY194" fmla="*/ 132729 h 337536"/>
                <a:gd name="connsiteX195" fmla="*/ 337244 w 337537"/>
                <a:gd name="connsiteY195" fmla="*/ 139761 h 337536"/>
                <a:gd name="connsiteX196" fmla="*/ 337537 w 337537"/>
                <a:gd name="connsiteY196" fmla="*/ 147379 h 337536"/>
                <a:gd name="connsiteX197" fmla="*/ 337537 w 337537"/>
                <a:gd name="connsiteY197" fmla="*/ 147672 h 337536"/>
                <a:gd name="connsiteX198" fmla="*/ 337244 w 337537"/>
                <a:gd name="connsiteY198" fmla="*/ 149723 h 337536"/>
                <a:gd name="connsiteX199" fmla="*/ 336658 w 337537"/>
                <a:gd name="connsiteY199" fmla="*/ 151774 h 337536"/>
                <a:gd name="connsiteX200" fmla="*/ 335779 w 337537"/>
                <a:gd name="connsiteY200" fmla="*/ 153532 h 337536"/>
                <a:gd name="connsiteX201" fmla="*/ 334314 w 337537"/>
                <a:gd name="connsiteY201" fmla="*/ 154997 h 337536"/>
                <a:gd name="connsiteX202" fmla="*/ 332849 w 337537"/>
                <a:gd name="connsiteY202" fmla="*/ 156462 h 337536"/>
                <a:gd name="connsiteX203" fmla="*/ 331091 w 337537"/>
                <a:gd name="connsiteY203" fmla="*/ 157341 h 337536"/>
                <a:gd name="connsiteX204" fmla="*/ 329040 w 337537"/>
                <a:gd name="connsiteY204" fmla="*/ 157927 h 337536"/>
                <a:gd name="connsiteX205" fmla="*/ 326989 w 337537"/>
                <a:gd name="connsiteY205" fmla="*/ 158220 h 337536"/>
                <a:gd name="connsiteX206" fmla="*/ 324938 w 337537"/>
                <a:gd name="connsiteY206" fmla="*/ 157927 h 337536"/>
                <a:gd name="connsiteX207" fmla="*/ 322887 w 337537"/>
                <a:gd name="connsiteY207" fmla="*/ 157341 h 337536"/>
                <a:gd name="connsiteX208" fmla="*/ 321129 w 337537"/>
                <a:gd name="connsiteY208" fmla="*/ 156462 h 337536"/>
                <a:gd name="connsiteX209" fmla="*/ 319664 w 337537"/>
                <a:gd name="connsiteY209" fmla="*/ 154997 h 337536"/>
                <a:gd name="connsiteX210" fmla="*/ 318199 w 337537"/>
                <a:gd name="connsiteY210" fmla="*/ 153532 h 337536"/>
                <a:gd name="connsiteX211" fmla="*/ 317320 w 337537"/>
                <a:gd name="connsiteY211" fmla="*/ 151774 h 337536"/>
                <a:gd name="connsiteX212" fmla="*/ 316734 w 337537"/>
                <a:gd name="connsiteY212" fmla="*/ 149723 h 337536"/>
                <a:gd name="connsiteX213" fmla="*/ 316441 w 337537"/>
                <a:gd name="connsiteY213" fmla="*/ 147672 h 337536"/>
                <a:gd name="connsiteX214" fmla="*/ 316148 w 337537"/>
                <a:gd name="connsiteY214" fmla="*/ 141226 h 337536"/>
                <a:gd name="connsiteX215" fmla="*/ 315855 w 337537"/>
                <a:gd name="connsiteY215" fmla="*/ 134780 h 337536"/>
                <a:gd name="connsiteX216" fmla="*/ 314976 w 337537"/>
                <a:gd name="connsiteY216" fmla="*/ 128334 h 337536"/>
                <a:gd name="connsiteX217" fmla="*/ 313804 w 337537"/>
                <a:gd name="connsiteY217" fmla="*/ 122181 h 337536"/>
                <a:gd name="connsiteX218" fmla="*/ 312339 w 337537"/>
                <a:gd name="connsiteY218" fmla="*/ 116028 h 337536"/>
                <a:gd name="connsiteX219" fmla="*/ 310581 w 337537"/>
                <a:gd name="connsiteY219" fmla="*/ 110168 h 337536"/>
                <a:gd name="connsiteX220" fmla="*/ 308823 w 337537"/>
                <a:gd name="connsiteY220" fmla="*/ 104015 h 337536"/>
                <a:gd name="connsiteX221" fmla="*/ 306479 w 337537"/>
                <a:gd name="connsiteY221" fmla="*/ 98448 h 337536"/>
                <a:gd name="connsiteX222" fmla="*/ 304135 w 337537"/>
                <a:gd name="connsiteY222" fmla="*/ 93174 h 337536"/>
                <a:gd name="connsiteX223" fmla="*/ 301205 w 337537"/>
                <a:gd name="connsiteY223" fmla="*/ 87314 h 337536"/>
                <a:gd name="connsiteX224" fmla="*/ 297982 w 337537"/>
                <a:gd name="connsiteY224" fmla="*/ 82333 h 337536"/>
                <a:gd name="connsiteX225" fmla="*/ 294759 w 337537"/>
                <a:gd name="connsiteY225" fmla="*/ 76766 h 337536"/>
                <a:gd name="connsiteX226" fmla="*/ 291243 w 337537"/>
                <a:gd name="connsiteY226" fmla="*/ 72078 h 337536"/>
                <a:gd name="connsiteX227" fmla="*/ 287727 w 337537"/>
                <a:gd name="connsiteY227" fmla="*/ 67390 h 337536"/>
                <a:gd name="connsiteX228" fmla="*/ 283625 w 337537"/>
                <a:gd name="connsiteY228" fmla="*/ 62702 h 337536"/>
                <a:gd name="connsiteX229" fmla="*/ 279523 w 337537"/>
                <a:gd name="connsiteY229" fmla="*/ 58307 h 337536"/>
                <a:gd name="connsiteX230" fmla="*/ 274835 w 337537"/>
                <a:gd name="connsiteY230" fmla="*/ 54205 h 337536"/>
                <a:gd name="connsiteX231" fmla="*/ 270147 w 337537"/>
                <a:gd name="connsiteY231" fmla="*/ 50103 h 337536"/>
                <a:gd name="connsiteX232" fmla="*/ 265459 w 337537"/>
                <a:gd name="connsiteY232" fmla="*/ 46294 h 337536"/>
                <a:gd name="connsiteX233" fmla="*/ 260771 w 337537"/>
                <a:gd name="connsiteY233" fmla="*/ 42778 h 337536"/>
                <a:gd name="connsiteX234" fmla="*/ 255204 w 337537"/>
                <a:gd name="connsiteY234" fmla="*/ 39555 h 337536"/>
                <a:gd name="connsiteX235" fmla="*/ 250223 w 337537"/>
                <a:gd name="connsiteY235" fmla="*/ 36332 h 337536"/>
                <a:gd name="connsiteX236" fmla="*/ 244656 w 337537"/>
                <a:gd name="connsiteY236" fmla="*/ 33402 h 337536"/>
                <a:gd name="connsiteX237" fmla="*/ 239089 w 337537"/>
                <a:gd name="connsiteY237" fmla="*/ 31058 h 337536"/>
                <a:gd name="connsiteX238" fmla="*/ 233229 w 337537"/>
                <a:gd name="connsiteY238" fmla="*/ 28714 h 337536"/>
                <a:gd name="connsiteX239" fmla="*/ 227369 w 337537"/>
                <a:gd name="connsiteY239" fmla="*/ 26956 h 337536"/>
                <a:gd name="connsiteX240" fmla="*/ 221509 w 337537"/>
                <a:gd name="connsiteY240" fmla="*/ 24905 h 337536"/>
                <a:gd name="connsiteX241" fmla="*/ 215356 w 337537"/>
                <a:gd name="connsiteY241" fmla="*/ 23733 h 337536"/>
                <a:gd name="connsiteX242" fmla="*/ 209203 w 337537"/>
                <a:gd name="connsiteY242" fmla="*/ 22561 h 337536"/>
                <a:gd name="connsiteX243" fmla="*/ 202757 w 337537"/>
                <a:gd name="connsiteY243" fmla="*/ 21975 h 337536"/>
                <a:gd name="connsiteX244" fmla="*/ 196604 w 337537"/>
                <a:gd name="connsiteY244" fmla="*/ 21096 h 337536"/>
                <a:gd name="connsiteX245" fmla="*/ 189865 w 337537"/>
                <a:gd name="connsiteY245" fmla="*/ 21096 h 337536"/>
                <a:gd name="connsiteX246" fmla="*/ 187521 w 337537"/>
                <a:gd name="connsiteY246" fmla="*/ 20803 h 337536"/>
                <a:gd name="connsiteX247" fmla="*/ 185763 w 337537"/>
                <a:gd name="connsiteY247" fmla="*/ 20217 h 337536"/>
                <a:gd name="connsiteX248" fmla="*/ 183712 w 337537"/>
                <a:gd name="connsiteY248" fmla="*/ 19338 h 337536"/>
                <a:gd name="connsiteX249" fmla="*/ 182540 w 337537"/>
                <a:gd name="connsiteY249" fmla="*/ 18166 h 337536"/>
                <a:gd name="connsiteX250" fmla="*/ 181075 w 337537"/>
                <a:gd name="connsiteY250" fmla="*/ 16408 h 337536"/>
                <a:gd name="connsiteX251" fmla="*/ 179903 w 337537"/>
                <a:gd name="connsiteY251" fmla="*/ 14650 h 337536"/>
                <a:gd name="connsiteX252" fmla="*/ 179317 w 337537"/>
                <a:gd name="connsiteY252" fmla="*/ 12599 h 337536"/>
                <a:gd name="connsiteX253" fmla="*/ 179317 w 337537"/>
                <a:gd name="connsiteY253" fmla="*/ 10548 h 337536"/>
                <a:gd name="connsiteX254" fmla="*/ 179317 w 337537"/>
                <a:gd name="connsiteY254" fmla="*/ 8497 h 337536"/>
                <a:gd name="connsiteX255" fmla="*/ 179903 w 337537"/>
                <a:gd name="connsiteY255" fmla="*/ 6446 h 337536"/>
                <a:gd name="connsiteX256" fmla="*/ 181075 w 337537"/>
                <a:gd name="connsiteY256" fmla="*/ 4688 h 337536"/>
                <a:gd name="connsiteX257" fmla="*/ 182540 w 337537"/>
                <a:gd name="connsiteY257" fmla="*/ 3223 h 337536"/>
                <a:gd name="connsiteX258" fmla="*/ 183712 w 337537"/>
                <a:gd name="connsiteY258" fmla="*/ 1758 h 337536"/>
                <a:gd name="connsiteX259" fmla="*/ 185763 w 337537"/>
                <a:gd name="connsiteY259" fmla="*/ 879 h 337536"/>
                <a:gd name="connsiteX260" fmla="*/ 187521 w 337537"/>
                <a:gd name="connsiteY260" fmla="*/ 293 h 337536"/>
                <a:gd name="connsiteX261" fmla="*/ 70906 w 337537"/>
                <a:gd name="connsiteY261" fmla="*/ 0 h 337536"/>
                <a:gd name="connsiteX262" fmla="*/ 73836 w 337537"/>
                <a:gd name="connsiteY262" fmla="*/ 0 h 337536"/>
                <a:gd name="connsiteX263" fmla="*/ 76766 w 337537"/>
                <a:gd name="connsiteY263" fmla="*/ 0 h 337536"/>
                <a:gd name="connsiteX264" fmla="*/ 79989 w 337537"/>
                <a:gd name="connsiteY264" fmla="*/ 586 h 337536"/>
                <a:gd name="connsiteX265" fmla="*/ 82919 w 337537"/>
                <a:gd name="connsiteY265" fmla="*/ 1172 h 337536"/>
                <a:gd name="connsiteX266" fmla="*/ 85849 w 337537"/>
                <a:gd name="connsiteY266" fmla="*/ 2344 h 337536"/>
                <a:gd name="connsiteX267" fmla="*/ 88486 w 337537"/>
                <a:gd name="connsiteY267" fmla="*/ 3809 h 337536"/>
                <a:gd name="connsiteX268" fmla="*/ 91416 w 337537"/>
                <a:gd name="connsiteY268" fmla="*/ 5274 h 337536"/>
                <a:gd name="connsiteX269" fmla="*/ 94053 w 337537"/>
                <a:gd name="connsiteY269" fmla="*/ 7325 h 337536"/>
                <a:gd name="connsiteX270" fmla="*/ 96104 w 337537"/>
                <a:gd name="connsiteY270" fmla="*/ 9083 h 337536"/>
                <a:gd name="connsiteX271" fmla="*/ 328160 w 337537"/>
                <a:gd name="connsiteY271" fmla="*/ 241432 h 337536"/>
                <a:gd name="connsiteX272" fmla="*/ 329918 w 337537"/>
                <a:gd name="connsiteY272" fmla="*/ 242897 h 337536"/>
                <a:gd name="connsiteX273" fmla="*/ 331383 w 337537"/>
                <a:gd name="connsiteY273" fmla="*/ 244948 h 337536"/>
                <a:gd name="connsiteX274" fmla="*/ 332555 w 337537"/>
                <a:gd name="connsiteY274" fmla="*/ 246706 h 337536"/>
                <a:gd name="connsiteX275" fmla="*/ 333727 w 337537"/>
                <a:gd name="connsiteY275" fmla="*/ 248757 h 337536"/>
                <a:gd name="connsiteX276" fmla="*/ 334899 w 337537"/>
                <a:gd name="connsiteY276" fmla="*/ 250808 h 337536"/>
                <a:gd name="connsiteX277" fmla="*/ 335778 w 337537"/>
                <a:gd name="connsiteY277" fmla="*/ 253152 h 337536"/>
                <a:gd name="connsiteX278" fmla="*/ 336364 w 337537"/>
                <a:gd name="connsiteY278" fmla="*/ 255496 h 337536"/>
                <a:gd name="connsiteX279" fmla="*/ 336950 w 337537"/>
                <a:gd name="connsiteY279" fmla="*/ 257547 h 337536"/>
                <a:gd name="connsiteX280" fmla="*/ 337243 w 337537"/>
                <a:gd name="connsiteY280" fmla="*/ 259891 h 337536"/>
                <a:gd name="connsiteX281" fmla="*/ 337536 w 337537"/>
                <a:gd name="connsiteY281" fmla="*/ 261942 h 337536"/>
                <a:gd name="connsiteX282" fmla="*/ 337536 w 337537"/>
                <a:gd name="connsiteY282" fmla="*/ 264579 h 337536"/>
                <a:gd name="connsiteX283" fmla="*/ 337243 w 337537"/>
                <a:gd name="connsiteY283" fmla="*/ 266630 h 337536"/>
                <a:gd name="connsiteX284" fmla="*/ 336950 w 337537"/>
                <a:gd name="connsiteY284" fmla="*/ 268974 h 337536"/>
                <a:gd name="connsiteX285" fmla="*/ 336657 w 337537"/>
                <a:gd name="connsiteY285" fmla="*/ 271318 h 337536"/>
                <a:gd name="connsiteX286" fmla="*/ 336071 w 337537"/>
                <a:gd name="connsiteY286" fmla="*/ 273662 h 337536"/>
                <a:gd name="connsiteX287" fmla="*/ 335192 w 337537"/>
                <a:gd name="connsiteY287" fmla="*/ 276006 h 337536"/>
                <a:gd name="connsiteX288" fmla="*/ 334020 w 337537"/>
                <a:gd name="connsiteY288" fmla="*/ 277764 h 337536"/>
                <a:gd name="connsiteX289" fmla="*/ 332848 w 337537"/>
                <a:gd name="connsiteY289" fmla="*/ 280108 h 337536"/>
                <a:gd name="connsiteX290" fmla="*/ 331676 w 337537"/>
                <a:gd name="connsiteY290" fmla="*/ 281866 h 337536"/>
                <a:gd name="connsiteX291" fmla="*/ 330211 w 337537"/>
                <a:gd name="connsiteY291" fmla="*/ 283917 h 337536"/>
                <a:gd name="connsiteX292" fmla="*/ 328746 w 337537"/>
                <a:gd name="connsiteY292" fmla="*/ 285382 h 337536"/>
                <a:gd name="connsiteX293" fmla="*/ 327281 w 337537"/>
                <a:gd name="connsiteY293" fmla="*/ 287433 h 337536"/>
                <a:gd name="connsiteX294" fmla="*/ 325230 w 337537"/>
                <a:gd name="connsiteY294" fmla="*/ 288605 h 337536"/>
                <a:gd name="connsiteX295" fmla="*/ 323472 w 337537"/>
                <a:gd name="connsiteY295" fmla="*/ 289777 h 337536"/>
                <a:gd name="connsiteX296" fmla="*/ 321421 w 337537"/>
                <a:gd name="connsiteY296" fmla="*/ 291242 h 337536"/>
                <a:gd name="connsiteX297" fmla="*/ 319663 w 337537"/>
                <a:gd name="connsiteY297" fmla="*/ 292414 h 337536"/>
                <a:gd name="connsiteX298" fmla="*/ 317319 w 337537"/>
                <a:gd name="connsiteY298" fmla="*/ 293293 h 337536"/>
                <a:gd name="connsiteX299" fmla="*/ 315268 w 337537"/>
                <a:gd name="connsiteY299" fmla="*/ 293879 h 337536"/>
                <a:gd name="connsiteX300" fmla="*/ 312924 w 337537"/>
                <a:gd name="connsiteY300" fmla="*/ 294465 h 337536"/>
                <a:gd name="connsiteX301" fmla="*/ 310580 w 337537"/>
                <a:gd name="connsiteY301" fmla="*/ 295051 h 337536"/>
                <a:gd name="connsiteX302" fmla="*/ 308236 w 337537"/>
                <a:gd name="connsiteY302" fmla="*/ 295344 h 337536"/>
                <a:gd name="connsiteX303" fmla="*/ 305892 w 337537"/>
                <a:gd name="connsiteY303" fmla="*/ 295344 h 337536"/>
                <a:gd name="connsiteX304" fmla="*/ 160857 w 337537"/>
                <a:gd name="connsiteY304" fmla="*/ 295344 h 337536"/>
                <a:gd name="connsiteX305" fmla="*/ 127748 w 337537"/>
                <a:gd name="connsiteY305" fmla="*/ 328160 h 337536"/>
                <a:gd name="connsiteX306" fmla="*/ 125697 w 337537"/>
                <a:gd name="connsiteY306" fmla="*/ 330504 h 337536"/>
                <a:gd name="connsiteX307" fmla="*/ 122767 w 337537"/>
                <a:gd name="connsiteY307" fmla="*/ 332262 h 337536"/>
                <a:gd name="connsiteX308" fmla="*/ 120130 w 337537"/>
                <a:gd name="connsiteY308" fmla="*/ 333727 h 337536"/>
                <a:gd name="connsiteX309" fmla="*/ 117493 w 337537"/>
                <a:gd name="connsiteY309" fmla="*/ 335192 h 337536"/>
                <a:gd name="connsiteX310" fmla="*/ 114563 w 337537"/>
                <a:gd name="connsiteY310" fmla="*/ 336364 h 337536"/>
                <a:gd name="connsiteX311" fmla="*/ 111633 w 337537"/>
                <a:gd name="connsiteY311" fmla="*/ 336950 h 337536"/>
                <a:gd name="connsiteX312" fmla="*/ 108410 w 337537"/>
                <a:gd name="connsiteY312" fmla="*/ 337243 h 337536"/>
                <a:gd name="connsiteX313" fmla="*/ 105480 w 337537"/>
                <a:gd name="connsiteY313" fmla="*/ 337536 h 337536"/>
                <a:gd name="connsiteX314" fmla="*/ 102550 w 337537"/>
                <a:gd name="connsiteY314" fmla="*/ 337243 h 337536"/>
                <a:gd name="connsiteX315" fmla="*/ 99327 w 337537"/>
                <a:gd name="connsiteY315" fmla="*/ 336950 h 337536"/>
                <a:gd name="connsiteX316" fmla="*/ 96397 w 337537"/>
                <a:gd name="connsiteY316" fmla="*/ 336364 h 337536"/>
                <a:gd name="connsiteX317" fmla="*/ 93760 w 337537"/>
                <a:gd name="connsiteY317" fmla="*/ 335192 h 337536"/>
                <a:gd name="connsiteX318" fmla="*/ 90830 w 337537"/>
                <a:gd name="connsiteY318" fmla="*/ 333727 h 337536"/>
                <a:gd name="connsiteX319" fmla="*/ 87900 w 337537"/>
                <a:gd name="connsiteY319" fmla="*/ 332262 h 337536"/>
                <a:gd name="connsiteX320" fmla="*/ 85556 w 337537"/>
                <a:gd name="connsiteY320" fmla="*/ 330504 h 337536"/>
                <a:gd name="connsiteX321" fmla="*/ 83212 w 337537"/>
                <a:gd name="connsiteY321" fmla="*/ 328160 h 337536"/>
                <a:gd name="connsiteX322" fmla="*/ 9083 w 337537"/>
                <a:gd name="connsiteY322" fmla="*/ 254324 h 337536"/>
                <a:gd name="connsiteX323" fmla="*/ 7325 w 337537"/>
                <a:gd name="connsiteY323" fmla="*/ 251980 h 337536"/>
                <a:gd name="connsiteX324" fmla="*/ 5274 w 337537"/>
                <a:gd name="connsiteY324" fmla="*/ 249343 h 337536"/>
                <a:gd name="connsiteX325" fmla="*/ 3809 w 337537"/>
                <a:gd name="connsiteY325" fmla="*/ 246706 h 337536"/>
                <a:gd name="connsiteX326" fmla="*/ 2051 w 337537"/>
                <a:gd name="connsiteY326" fmla="*/ 244069 h 337536"/>
                <a:gd name="connsiteX327" fmla="*/ 1172 w 337537"/>
                <a:gd name="connsiteY327" fmla="*/ 241139 h 337536"/>
                <a:gd name="connsiteX328" fmla="*/ 586 w 337537"/>
                <a:gd name="connsiteY328" fmla="*/ 237916 h 337536"/>
                <a:gd name="connsiteX329" fmla="*/ 293 w 337537"/>
                <a:gd name="connsiteY329" fmla="*/ 234986 h 337536"/>
                <a:gd name="connsiteX330" fmla="*/ 0 w 337537"/>
                <a:gd name="connsiteY330" fmla="*/ 232056 h 337536"/>
                <a:gd name="connsiteX331" fmla="*/ 293 w 337537"/>
                <a:gd name="connsiteY331" fmla="*/ 229126 h 337536"/>
                <a:gd name="connsiteX332" fmla="*/ 586 w 337537"/>
                <a:gd name="connsiteY332" fmla="*/ 225903 h 337536"/>
                <a:gd name="connsiteX333" fmla="*/ 1172 w 337537"/>
                <a:gd name="connsiteY333" fmla="*/ 222973 h 337536"/>
                <a:gd name="connsiteX334" fmla="*/ 2051 w 337537"/>
                <a:gd name="connsiteY334" fmla="*/ 220336 h 337536"/>
                <a:gd name="connsiteX335" fmla="*/ 3809 w 337537"/>
                <a:gd name="connsiteY335" fmla="*/ 217406 h 337536"/>
                <a:gd name="connsiteX336" fmla="*/ 5274 w 337537"/>
                <a:gd name="connsiteY336" fmla="*/ 214476 h 337536"/>
                <a:gd name="connsiteX337" fmla="*/ 7325 w 337537"/>
                <a:gd name="connsiteY337" fmla="*/ 212132 h 337536"/>
                <a:gd name="connsiteX338" fmla="*/ 9083 w 337537"/>
                <a:gd name="connsiteY338" fmla="*/ 209788 h 337536"/>
                <a:gd name="connsiteX339" fmla="*/ 42192 w 337537"/>
                <a:gd name="connsiteY339" fmla="*/ 176972 h 337536"/>
                <a:gd name="connsiteX340" fmla="*/ 42192 w 337537"/>
                <a:gd name="connsiteY340" fmla="*/ 31644 h 337536"/>
                <a:gd name="connsiteX341" fmla="*/ 42485 w 337537"/>
                <a:gd name="connsiteY341" fmla="*/ 29007 h 337536"/>
                <a:gd name="connsiteX342" fmla="*/ 42778 w 337537"/>
                <a:gd name="connsiteY342" fmla="*/ 26956 h 337536"/>
                <a:gd name="connsiteX343" fmla="*/ 43071 w 337537"/>
                <a:gd name="connsiteY343" fmla="*/ 24612 h 337536"/>
                <a:gd name="connsiteX344" fmla="*/ 43657 w 337537"/>
                <a:gd name="connsiteY344" fmla="*/ 22561 h 337536"/>
                <a:gd name="connsiteX345" fmla="*/ 44243 w 337537"/>
                <a:gd name="connsiteY345" fmla="*/ 20217 h 337536"/>
                <a:gd name="connsiteX346" fmla="*/ 45122 w 337537"/>
                <a:gd name="connsiteY346" fmla="*/ 18166 h 337536"/>
                <a:gd name="connsiteX347" fmla="*/ 46294 w 337537"/>
                <a:gd name="connsiteY347" fmla="*/ 16115 h 337536"/>
                <a:gd name="connsiteX348" fmla="*/ 47466 w 337537"/>
                <a:gd name="connsiteY348" fmla="*/ 14064 h 337536"/>
                <a:gd name="connsiteX349" fmla="*/ 48931 w 337537"/>
                <a:gd name="connsiteY349" fmla="*/ 12306 h 337536"/>
                <a:gd name="connsiteX350" fmla="*/ 50396 w 337537"/>
                <a:gd name="connsiteY350" fmla="*/ 10548 h 337536"/>
                <a:gd name="connsiteX351" fmla="*/ 51861 w 337537"/>
                <a:gd name="connsiteY351" fmla="*/ 8790 h 337536"/>
                <a:gd name="connsiteX352" fmla="*/ 53912 w 337537"/>
                <a:gd name="connsiteY352" fmla="*/ 7325 h 337536"/>
                <a:gd name="connsiteX353" fmla="*/ 55670 w 337537"/>
                <a:gd name="connsiteY353" fmla="*/ 5567 h 337536"/>
                <a:gd name="connsiteX354" fmla="*/ 57428 w 337537"/>
                <a:gd name="connsiteY354" fmla="*/ 4395 h 337536"/>
                <a:gd name="connsiteX355" fmla="*/ 59479 w 337537"/>
                <a:gd name="connsiteY355" fmla="*/ 3516 h 337536"/>
                <a:gd name="connsiteX356" fmla="*/ 61823 w 337537"/>
                <a:gd name="connsiteY356" fmla="*/ 2637 h 337536"/>
                <a:gd name="connsiteX357" fmla="*/ 64753 w 337537"/>
                <a:gd name="connsiteY357" fmla="*/ 1172 h 337536"/>
                <a:gd name="connsiteX358" fmla="*/ 67683 w 337537"/>
                <a:gd name="connsiteY358" fmla="*/ 586 h 33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</a:cxnLst>
              <a:rect l="l" t="t" r="r" b="b"/>
              <a:pathLst>
                <a:path w="337537" h="337536">
                  <a:moveTo>
                    <a:pt x="57135" y="191329"/>
                  </a:moveTo>
                  <a:lnTo>
                    <a:pt x="57135" y="191622"/>
                  </a:lnTo>
                  <a:lnTo>
                    <a:pt x="24319" y="224731"/>
                  </a:lnTo>
                  <a:lnTo>
                    <a:pt x="22561" y="226489"/>
                  </a:lnTo>
                  <a:lnTo>
                    <a:pt x="21389" y="228833"/>
                  </a:lnTo>
                  <a:lnTo>
                    <a:pt x="21096" y="230591"/>
                  </a:lnTo>
                  <a:lnTo>
                    <a:pt x="21096" y="232056"/>
                  </a:lnTo>
                  <a:lnTo>
                    <a:pt x="21096" y="233521"/>
                  </a:lnTo>
                  <a:lnTo>
                    <a:pt x="21389" y="235572"/>
                  </a:lnTo>
                  <a:lnTo>
                    <a:pt x="22561" y="237330"/>
                  </a:lnTo>
                  <a:lnTo>
                    <a:pt x="24319" y="239674"/>
                  </a:lnTo>
                  <a:lnTo>
                    <a:pt x="98155" y="313217"/>
                  </a:lnTo>
                  <a:lnTo>
                    <a:pt x="99913" y="314975"/>
                  </a:lnTo>
                  <a:lnTo>
                    <a:pt x="102257" y="315854"/>
                  </a:lnTo>
                  <a:lnTo>
                    <a:pt x="104015" y="316440"/>
                  </a:lnTo>
                  <a:lnTo>
                    <a:pt x="105480" y="316440"/>
                  </a:lnTo>
                  <a:lnTo>
                    <a:pt x="106945" y="316440"/>
                  </a:lnTo>
                  <a:lnTo>
                    <a:pt x="108703" y="315854"/>
                  </a:lnTo>
                  <a:lnTo>
                    <a:pt x="110754" y="314975"/>
                  </a:lnTo>
                  <a:lnTo>
                    <a:pt x="112805" y="313217"/>
                  </a:lnTo>
                  <a:lnTo>
                    <a:pt x="145914" y="280401"/>
                  </a:lnTo>
                  <a:lnTo>
                    <a:pt x="146207" y="280401"/>
                  </a:lnTo>
                  <a:close/>
                  <a:moveTo>
                    <a:pt x="63288" y="49810"/>
                  </a:moveTo>
                  <a:lnTo>
                    <a:pt x="63288" y="176972"/>
                  </a:lnTo>
                  <a:lnTo>
                    <a:pt x="62995" y="179023"/>
                  </a:lnTo>
                  <a:lnTo>
                    <a:pt x="62409" y="181367"/>
                  </a:lnTo>
                  <a:lnTo>
                    <a:pt x="155876" y="275420"/>
                  </a:lnTo>
                  <a:lnTo>
                    <a:pt x="158513" y="274541"/>
                  </a:lnTo>
                  <a:lnTo>
                    <a:pt x="160857" y="274248"/>
                  </a:lnTo>
                  <a:lnTo>
                    <a:pt x="288019" y="274248"/>
                  </a:lnTo>
                  <a:close/>
                  <a:moveTo>
                    <a:pt x="189307" y="42192"/>
                  </a:moveTo>
                  <a:lnTo>
                    <a:pt x="189602" y="42192"/>
                  </a:lnTo>
                  <a:lnTo>
                    <a:pt x="189602" y="42484"/>
                  </a:lnTo>
                  <a:lnTo>
                    <a:pt x="194904" y="42484"/>
                  </a:lnTo>
                  <a:lnTo>
                    <a:pt x="200500" y="42775"/>
                  </a:lnTo>
                  <a:lnTo>
                    <a:pt x="205802" y="43358"/>
                  </a:lnTo>
                  <a:lnTo>
                    <a:pt x="210809" y="44232"/>
                  </a:lnTo>
                  <a:lnTo>
                    <a:pt x="216111" y="45690"/>
                  </a:lnTo>
                  <a:lnTo>
                    <a:pt x="221119" y="47147"/>
                  </a:lnTo>
                  <a:lnTo>
                    <a:pt x="225831" y="48604"/>
                  </a:lnTo>
                  <a:lnTo>
                    <a:pt x="230544" y="50644"/>
                  </a:lnTo>
                  <a:lnTo>
                    <a:pt x="235552" y="52684"/>
                  </a:lnTo>
                  <a:lnTo>
                    <a:pt x="239970" y="55016"/>
                  </a:lnTo>
                  <a:lnTo>
                    <a:pt x="244388" y="57639"/>
                  </a:lnTo>
                  <a:lnTo>
                    <a:pt x="248806" y="60262"/>
                  </a:lnTo>
                  <a:lnTo>
                    <a:pt x="252930" y="63177"/>
                  </a:lnTo>
                  <a:lnTo>
                    <a:pt x="256759" y="66382"/>
                  </a:lnTo>
                  <a:lnTo>
                    <a:pt x="260588" y="69588"/>
                  </a:lnTo>
                  <a:lnTo>
                    <a:pt x="264417" y="72794"/>
                  </a:lnTo>
                  <a:lnTo>
                    <a:pt x="267952" y="76583"/>
                  </a:lnTo>
                  <a:lnTo>
                    <a:pt x="270898" y="80372"/>
                  </a:lnTo>
                  <a:lnTo>
                    <a:pt x="274138" y="84161"/>
                  </a:lnTo>
                  <a:lnTo>
                    <a:pt x="277083" y="88241"/>
                  </a:lnTo>
                  <a:lnTo>
                    <a:pt x="280029" y="92904"/>
                  </a:lnTo>
                  <a:lnTo>
                    <a:pt x="282385" y="97276"/>
                  </a:lnTo>
                  <a:lnTo>
                    <a:pt x="284741" y="101648"/>
                  </a:lnTo>
                  <a:lnTo>
                    <a:pt x="286803" y="106311"/>
                  </a:lnTo>
                  <a:lnTo>
                    <a:pt x="288865" y="110974"/>
                  </a:lnTo>
                  <a:lnTo>
                    <a:pt x="290338" y="115929"/>
                  </a:lnTo>
                  <a:lnTo>
                    <a:pt x="292105" y="120884"/>
                  </a:lnTo>
                  <a:lnTo>
                    <a:pt x="293283" y="125838"/>
                  </a:lnTo>
                  <a:lnTo>
                    <a:pt x="293872" y="131084"/>
                  </a:lnTo>
                  <a:lnTo>
                    <a:pt x="294756" y="136330"/>
                  </a:lnTo>
                  <a:lnTo>
                    <a:pt x="295345" y="141576"/>
                  </a:lnTo>
                  <a:lnTo>
                    <a:pt x="295345" y="146823"/>
                  </a:lnTo>
                  <a:lnTo>
                    <a:pt x="295345" y="147114"/>
                  </a:lnTo>
                  <a:lnTo>
                    <a:pt x="295345" y="148280"/>
                  </a:lnTo>
                  <a:lnTo>
                    <a:pt x="294756" y="149154"/>
                  </a:lnTo>
                  <a:lnTo>
                    <a:pt x="294462" y="150029"/>
                  </a:lnTo>
                  <a:lnTo>
                    <a:pt x="293872" y="150611"/>
                  </a:lnTo>
                  <a:lnTo>
                    <a:pt x="292989" y="151194"/>
                  </a:lnTo>
                  <a:lnTo>
                    <a:pt x="292105" y="152069"/>
                  </a:lnTo>
                  <a:lnTo>
                    <a:pt x="291222" y="152360"/>
                  </a:lnTo>
                  <a:lnTo>
                    <a:pt x="290043" y="152360"/>
                  </a:lnTo>
                  <a:lnTo>
                    <a:pt x="288865" y="152360"/>
                  </a:lnTo>
                  <a:lnTo>
                    <a:pt x="287981" y="152069"/>
                  </a:lnTo>
                  <a:lnTo>
                    <a:pt x="286803" y="151486"/>
                  </a:lnTo>
                  <a:lnTo>
                    <a:pt x="286214" y="150611"/>
                  </a:lnTo>
                  <a:lnTo>
                    <a:pt x="285625" y="150029"/>
                  </a:lnTo>
                  <a:lnTo>
                    <a:pt x="285036" y="149154"/>
                  </a:lnTo>
                  <a:lnTo>
                    <a:pt x="284741" y="148280"/>
                  </a:lnTo>
                  <a:lnTo>
                    <a:pt x="284741" y="147114"/>
                  </a:lnTo>
                  <a:lnTo>
                    <a:pt x="284741" y="142159"/>
                  </a:lnTo>
                  <a:lnTo>
                    <a:pt x="284152" y="137496"/>
                  </a:lnTo>
                  <a:lnTo>
                    <a:pt x="283858" y="132833"/>
                  </a:lnTo>
                  <a:lnTo>
                    <a:pt x="282680" y="127878"/>
                  </a:lnTo>
                  <a:lnTo>
                    <a:pt x="281796" y="123507"/>
                  </a:lnTo>
                  <a:lnTo>
                    <a:pt x="280618" y="119135"/>
                  </a:lnTo>
                  <a:lnTo>
                    <a:pt x="278850" y="114763"/>
                  </a:lnTo>
                  <a:lnTo>
                    <a:pt x="277083" y="110391"/>
                  </a:lnTo>
                  <a:lnTo>
                    <a:pt x="275316" y="106311"/>
                  </a:lnTo>
                  <a:lnTo>
                    <a:pt x="273254" y="102231"/>
                  </a:lnTo>
                  <a:lnTo>
                    <a:pt x="270898" y="98150"/>
                  </a:lnTo>
                  <a:lnTo>
                    <a:pt x="268541" y="94362"/>
                  </a:lnTo>
                  <a:lnTo>
                    <a:pt x="265596" y="90573"/>
                  </a:lnTo>
                  <a:lnTo>
                    <a:pt x="262650" y="87075"/>
                  </a:lnTo>
                  <a:lnTo>
                    <a:pt x="259999" y="83578"/>
                  </a:lnTo>
                  <a:lnTo>
                    <a:pt x="256759" y="80372"/>
                  </a:lnTo>
                  <a:lnTo>
                    <a:pt x="253519" y="77458"/>
                  </a:lnTo>
                  <a:lnTo>
                    <a:pt x="249985" y="74252"/>
                  </a:lnTo>
                  <a:lnTo>
                    <a:pt x="246155" y="71337"/>
                  </a:lnTo>
                  <a:lnTo>
                    <a:pt x="242621" y="68714"/>
                  </a:lnTo>
                  <a:lnTo>
                    <a:pt x="238497" y="66382"/>
                  </a:lnTo>
                  <a:lnTo>
                    <a:pt x="234668" y="64051"/>
                  </a:lnTo>
                  <a:lnTo>
                    <a:pt x="230544" y="62011"/>
                  </a:lnTo>
                  <a:lnTo>
                    <a:pt x="226420" y="59971"/>
                  </a:lnTo>
                  <a:lnTo>
                    <a:pt x="222002" y="58513"/>
                  </a:lnTo>
                  <a:lnTo>
                    <a:pt x="217584" y="56765"/>
                  </a:lnTo>
                  <a:lnTo>
                    <a:pt x="213166" y="55599"/>
                  </a:lnTo>
                  <a:lnTo>
                    <a:pt x="208453" y="54724"/>
                  </a:lnTo>
                  <a:lnTo>
                    <a:pt x="204035" y="53850"/>
                  </a:lnTo>
                  <a:lnTo>
                    <a:pt x="199027" y="52976"/>
                  </a:lnTo>
                  <a:lnTo>
                    <a:pt x="194020" y="52684"/>
                  </a:lnTo>
                  <a:lnTo>
                    <a:pt x="189307" y="52684"/>
                  </a:lnTo>
                  <a:lnTo>
                    <a:pt x="188424" y="52393"/>
                  </a:lnTo>
                  <a:lnTo>
                    <a:pt x="187245" y="52101"/>
                  </a:lnTo>
                  <a:lnTo>
                    <a:pt x="186362" y="51810"/>
                  </a:lnTo>
                  <a:lnTo>
                    <a:pt x="185478" y="51227"/>
                  </a:lnTo>
                  <a:lnTo>
                    <a:pt x="184889" y="50353"/>
                  </a:lnTo>
                  <a:lnTo>
                    <a:pt x="184594" y="49187"/>
                  </a:lnTo>
                  <a:lnTo>
                    <a:pt x="184300" y="48313"/>
                  </a:lnTo>
                  <a:lnTo>
                    <a:pt x="184005" y="47438"/>
                  </a:lnTo>
                  <a:lnTo>
                    <a:pt x="184300" y="46564"/>
                  </a:lnTo>
                  <a:lnTo>
                    <a:pt x="184594" y="45690"/>
                  </a:lnTo>
                  <a:lnTo>
                    <a:pt x="184889" y="44524"/>
                  </a:lnTo>
                  <a:lnTo>
                    <a:pt x="185478" y="43649"/>
                  </a:lnTo>
                  <a:lnTo>
                    <a:pt x="186362" y="43066"/>
                  </a:lnTo>
                  <a:lnTo>
                    <a:pt x="187245" y="42775"/>
                  </a:lnTo>
                  <a:lnTo>
                    <a:pt x="188424" y="42484"/>
                  </a:lnTo>
                  <a:close/>
                  <a:moveTo>
                    <a:pt x="71785" y="21096"/>
                  </a:moveTo>
                  <a:lnTo>
                    <a:pt x="70027" y="21975"/>
                  </a:lnTo>
                  <a:lnTo>
                    <a:pt x="68269" y="22561"/>
                  </a:lnTo>
                  <a:lnTo>
                    <a:pt x="67097" y="23440"/>
                  </a:lnTo>
                  <a:lnTo>
                    <a:pt x="66218" y="24612"/>
                  </a:lnTo>
                  <a:lnTo>
                    <a:pt x="65046" y="25491"/>
                  </a:lnTo>
                  <a:lnTo>
                    <a:pt x="64167" y="27249"/>
                  </a:lnTo>
                  <a:lnTo>
                    <a:pt x="63874" y="28421"/>
                  </a:lnTo>
                  <a:lnTo>
                    <a:pt x="63288" y="30179"/>
                  </a:lnTo>
                  <a:lnTo>
                    <a:pt x="63288" y="31644"/>
                  </a:lnTo>
                  <a:lnTo>
                    <a:pt x="63288" y="34867"/>
                  </a:lnTo>
                  <a:lnTo>
                    <a:pt x="302669" y="274248"/>
                  </a:lnTo>
                  <a:lnTo>
                    <a:pt x="305892" y="274248"/>
                  </a:lnTo>
                  <a:lnTo>
                    <a:pt x="307650" y="273955"/>
                  </a:lnTo>
                  <a:lnTo>
                    <a:pt x="308822" y="273662"/>
                  </a:lnTo>
                  <a:lnTo>
                    <a:pt x="310287" y="273076"/>
                  </a:lnTo>
                  <a:lnTo>
                    <a:pt x="311752" y="272490"/>
                  </a:lnTo>
                  <a:lnTo>
                    <a:pt x="312924" y="271611"/>
                  </a:lnTo>
                  <a:lnTo>
                    <a:pt x="313803" y="270439"/>
                  </a:lnTo>
                  <a:lnTo>
                    <a:pt x="314975" y="269267"/>
                  </a:lnTo>
                  <a:lnTo>
                    <a:pt x="315561" y="267802"/>
                  </a:lnTo>
                  <a:lnTo>
                    <a:pt x="316147" y="266044"/>
                  </a:lnTo>
                  <a:lnTo>
                    <a:pt x="316440" y="264579"/>
                  </a:lnTo>
                  <a:lnTo>
                    <a:pt x="316440" y="263407"/>
                  </a:lnTo>
                  <a:lnTo>
                    <a:pt x="316147" y="261649"/>
                  </a:lnTo>
                  <a:lnTo>
                    <a:pt x="315854" y="260184"/>
                  </a:lnTo>
                  <a:lnTo>
                    <a:pt x="315268" y="258719"/>
                  </a:lnTo>
                  <a:lnTo>
                    <a:pt x="314389" y="257547"/>
                  </a:lnTo>
                  <a:lnTo>
                    <a:pt x="313217" y="256375"/>
                  </a:lnTo>
                  <a:lnTo>
                    <a:pt x="81161" y="24026"/>
                  </a:lnTo>
                  <a:lnTo>
                    <a:pt x="79696" y="22854"/>
                  </a:lnTo>
                  <a:lnTo>
                    <a:pt x="77938" y="21975"/>
                  </a:lnTo>
                  <a:lnTo>
                    <a:pt x="75887" y="21096"/>
                  </a:lnTo>
                  <a:lnTo>
                    <a:pt x="73836" y="21096"/>
                  </a:lnTo>
                  <a:close/>
                  <a:moveTo>
                    <a:pt x="189865" y="0"/>
                  </a:moveTo>
                  <a:lnTo>
                    <a:pt x="190158" y="0"/>
                  </a:lnTo>
                  <a:lnTo>
                    <a:pt x="197776" y="293"/>
                  </a:lnTo>
                  <a:lnTo>
                    <a:pt x="205394" y="879"/>
                  </a:lnTo>
                  <a:lnTo>
                    <a:pt x="212719" y="1758"/>
                  </a:lnTo>
                  <a:lnTo>
                    <a:pt x="220044" y="3223"/>
                  </a:lnTo>
                  <a:lnTo>
                    <a:pt x="226783" y="4688"/>
                  </a:lnTo>
                  <a:lnTo>
                    <a:pt x="233815" y="6739"/>
                  </a:lnTo>
                  <a:lnTo>
                    <a:pt x="240847" y="9083"/>
                  </a:lnTo>
                  <a:lnTo>
                    <a:pt x="247293" y="11720"/>
                  </a:lnTo>
                  <a:lnTo>
                    <a:pt x="254032" y="14650"/>
                  </a:lnTo>
                  <a:lnTo>
                    <a:pt x="260478" y="18166"/>
                  </a:lnTo>
                  <a:lnTo>
                    <a:pt x="266338" y="21389"/>
                  </a:lnTo>
                  <a:lnTo>
                    <a:pt x="272491" y="25198"/>
                  </a:lnTo>
                  <a:lnTo>
                    <a:pt x="278351" y="29300"/>
                  </a:lnTo>
                  <a:lnTo>
                    <a:pt x="283918" y="33988"/>
                  </a:lnTo>
                  <a:lnTo>
                    <a:pt x="289192" y="38676"/>
                  </a:lnTo>
                  <a:lnTo>
                    <a:pt x="294173" y="43364"/>
                  </a:lnTo>
                  <a:lnTo>
                    <a:pt x="299447" y="48345"/>
                  </a:lnTo>
                  <a:lnTo>
                    <a:pt x="303842" y="53912"/>
                  </a:lnTo>
                  <a:lnTo>
                    <a:pt x="308237" y="59479"/>
                  </a:lnTo>
                  <a:lnTo>
                    <a:pt x="312339" y="65046"/>
                  </a:lnTo>
                  <a:lnTo>
                    <a:pt x="316148" y="71199"/>
                  </a:lnTo>
                  <a:lnTo>
                    <a:pt x="319664" y="77352"/>
                  </a:lnTo>
                  <a:lnTo>
                    <a:pt x="323180" y="83505"/>
                  </a:lnTo>
                  <a:lnTo>
                    <a:pt x="325817" y="90244"/>
                  </a:lnTo>
                  <a:lnTo>
                    <a:pt x="328454" y="96690"/>
                  </a:lnTo>
                  <a:lnTo>
                    <a:pt x="331091" y="103722"/>
                  </a:lnTo>
                  <a:lnTo>
                    <a:pt x="332849" y="110754"/>
                  </a:lnTo>
                  <a:lnTo>
                    <a:pt x="334314" y="118079"/>
                  </a:lnTo>
                  <a:lnTo>
                    <a:pt x="335779" y="125111"/>
                  </a:lnTo>
                  <a:lnTo>
                    <a:pt x="336658" y="132729"/>
                  </a:lnTo>
                  <a:lnTo>
                    <a:pt x="337244" y="139761"/>
                  </a:lnTo>
                  <a:lnTo>
                    <a:pt x="337537" y="147379"/>
                  </a:lnTo>
                  <a:lnTo>
                    <a:pt x="337537" y="147672"/>
                  </a:lnTo>
                  <a:lnTo>
                    <a:pt x="337244" y="149723"/>
                  </a:lnTo>
                  <a:lnTo>
                    <a:pt x="336658" y="151774"/>
                  </a:lnTo>
                  <a:lnTo>
                    <a:pt x="335779" y="153532"/>
                  </a:lnTo>
                  <a:lnTo>
                    <a:pt x="334314" y="154997"/>
                  </a:lnTo>
                  <a:lnTo>
                    <a:pt x="332849" y="156462"/>
                  </a:lnTo>
                  <a:lnTo>
                    <a:pt x="331091" y="157341"/>
                  </a:lnTo>
                  <a:lnTo>
                    <a:pt x="329040" y="157927"/>
                  </a:lnTo>
                  <a:lnTo>
                    <a:pt x="326989" y="158220"/>
                  </a:lnTo>
                  <a:lnTo>
                    <a:pt x="324938" y="157927"/>
                  </a:lnTo>
                  <a:lnTo>
                    <a:pt x="322887" y="157341"/>
                  </a:lnTo>
                  <a:lnTo>
                    <a:pt x="321129" y="156462"/>
                  </a:lnTo>
                  <a:lnTo>
                    <a:pt x="319664" y="154997"/>
                  </a:lnTo>
                  <a:lnTo>
                    <a:pt x="318199" y="153532"/>
                  </a:lnTo>
                  <a:lnTo>
                    <a:pt x="317320" y="151774"/>
                  </a:lnTo>
                  <a:lnTo>
                    <a:pt x="316734" y="149723"/>
                  </a:lnTo>
                  <a:lnTo>
                    <a:pt x="316441" y="147672"/>
                  </a:lnTo>
                  <a:lnTo>
                    <a:pt x="316148" y="141226"/>
                  </a:lnTo>
                  <a:lnTo>
                    <a:pt x="315855" y="134780"/>
                  </a:lnTo>
                  <a:lnTo>
                    <a:pt x="314976" y="128334"/>
                  </a:lnTo>
                  <a:lnTo>
                    <a:pt x="313804" y="122181"/>
                  </a:lnTo>
                  <a:lnTo>
                    <a:pt x="312339" y="116028"/>
                  </a:lnTo>
                  <a:lnTo>
                    <a:pt x="310581" y="110168"/>
                  </a:lnTo>
                  <a:lnTo>
                    <a:pt x="308823" y="104015"/>
                  </a:lnTo>
                  <a:lnTo>
                    <a:pt x="306479" y="98448"/>
                  </a:lnTo>
                  <a:lnTo>
                    <a:pt x="304135" y="93174"/>
                  </a:lnTo>
                  <a:lnTo>
                    <a:pt x="301205" y="87314"/>
                  </a:lnTo>
                  <a:lnTo>
                    <a:pt x="297982" y="82333"/>
                  </a:lnTo>
                  <a:lnTo>
                    <a:pt x="294759" y="76766"/>
                  </a:lnTo>
                  <a:lnTo>
                    <a:pt x="291243" y="72078"/>
                  </a:lnTo>
                  <a:lnTo>
                    <a:pt x="287727" y="67390"/>
                  </a:lnTo>
                  <a:lnTo>
                    <a:pt x="283625" y="62702"/>
                  </a:lnTo>
                  <a:lnTo>
                    <a:pt x="279523" y="58307"/>
                  </a:lnTo>
                  <a:lnTo>
                    <a:pt x="274835" y="54205"/>
                  </a:lnTo>
                  <a:lnTo>
                    <a:pt x="270147" y="50103"/>
                  </a:lnTo>
                  <a:lnTo>
                    <a:pt x="265459" y="46294"/>
                  </a:lnTo>
                  <a:lnTo>
                    <a:pt x="260771" y="42778"/>
                  </a:lnTo>
                  <a:lnTo>
                    <a:pt x="255204" y="39555"/>
                  </a:lnTo>
                  <a:lnTo>
                    <a:pt x="250223" y="36332"/>
                  </a:lnTo>
                  <a:lnTo>
                    <a:pt x="244656" y="33402"/>
                  </a:lnTo>
                  <a:lnTo>
                    <a:pt x="239089" y="31058"/>
                  </a:lnTo>
                  <a:lnTo>
                    <a:pt x="233229" y="28714"/>
                  </a:lnTo>
                  <a:lnTo>
                    <a:pt x="227369" y="26956"/>
                  </a:lnTo>
                  <a:lnTo>
                    <a:pt x="221509" y="24905"/>
                  </a:lnTo>
                  <a:lnTo>
                    <a:pt x="215356" y="23733"/>
                  </a:lnTo>
                  <a:lnTo>
                    <a:pt x="209203" y="22561"/>
                  </a:lnTo>
                  <a:lnTo>
                    <a:pt x="202757" y="21975"/>
                  </a:lnTo>
                  <a:lnTo>
                    <a:pt x="196604" y="21096"/>
                  </a:lnTo>
                  <a:lnTo>
                    <a:pt x="189865" y="21096"/>
                  </a:lnTo>
                  <a:lnTo>
                    <a:pt x="187521" y="20803"/>
                  </a:lnTo>
                  <a:lnTo>
                    <a:pt x="185763" y="20217"/>
                  </a:lnTo>
                  <a:lnTo>
                    <a:pt x="183712" y="19338"/>
                  </a:lnTo>
                  <a:lnTo>
                    <a:pt x="182540" y="18166"/>
                  </a:lnTo>
                  <a:lnTo>
                    <a:pt x="181075" y="16408"/>
                  </a:lnTo>
                  <a:lnTo>
                    <a:pt x="179903" y="14650"/>
                  </a:lnTo>
                  <a:lnTo>
                    <a:pt x="179317" y="12599"/>
                  </a:lnTo>
                  <a:lnTo>
                    <a:pt x="179317" y="10548"/>
                  </a:lnTo>
                  <a:lnTo>
                    <a:pt x="179317" y="8497"/>
                  </a:lnTo>
                  <a:lnTo>
                    <a:pt x="179903" y="6446"/>
                  </a:lnTo>
                  <a:lnTo>
                    <a:pt x="181075" y="4688"/>
                  </a:lnTo>
                  <a:lnTo>
                    <a:pt x="182540" y="3223"/>
                  </a:lnTo>
                  <a:lnTo>
                    <a:pt x="183712" y="1758"/>
                  </a:lnTo>
                  <a:lnTo>
                    <a:pt x="185763" y="879"/>
                  </a:lnTo>
                  <a:lnTo>
                    <a:pt x="187521" y="293"/>
                  </a:lnTo>
                  <a:close/>
                  <a:moveTo>
                    <a:pt x="70906" y="0"/>
                  </a:moveTo>
                  <a:lnTo>
                    <a:pt x="73836" y="0"/>
                  </a:lnTo>
                  <a:lnTo>
                    <a:pt x="76766" y="0"/>
                  </a:lnTo>
                  <a:lnTo>
                    <a:pt x="79989" y="586"/>
                  </a:lnTo>
                  <a:lnTo>
                    <a:pt x="82919" y="1172"/>
                  </a:lnTo>
                  <a:lnTo>
                    <a:pt x="85849" y="2344"/>
                  </a:lnTo>
                  <a:lnTo>
                    <a:pt x="88486" y="3809"/>
                  </a:lnTo>
                  <a:lnTo>
                    <a:pt x="91416" y="5274"/>
                  </a:lnTo>
                  <a:lnTo>
                    <a:pt x="94053" y="7325"/>
                  </a:lnTo>
                  <a:lnTo>
                    <a:pt x="96104" y="9083"/>
                  </a:lnTo>
                  <a:lnTo>
                    <a:pt x="328160" y="241432"/>
                  </a:lnTo>
                  <a:lnTo>
                    <a:pt x="329918" y="242897"/>
                  </a:lnTo>
                  <a:lnTo>
                    <a:pt x="331383" y="244948"/>
                  </a:lnTo>
                  <a:lnTo>
                    <a:pt x="332555" y="246706"/>
                  </a:lnTo>
                  <a:lnTo>
                    <a:pt x="333727" y="248757"/>
                  </a:lnTo>
                  <a:lnTo>
                    <a:pt x="334899" y="250808"/>
                  </a:lnTo>
                  <a:lnTo>
                    <a:pt x="335778" y="253152"/>
                  </a:lnTo>
                  <a:lnTo>
                    <a:pt x="336364" y="255496"/>
                  </a:lnTo>
                  <a:lnTo>
                    <a:pt x="336950" y="257547"/>
                  </a:lnTo>
                  <a:lnTo>
                    <a:pt x="337243" y="259891"/>
                  </a:lnTo>
                  <a:lnTo>
                    <a:pt x="337536" y="261942"/>
                  </a:lnTo>
                  <a:lnTo>
                    <a:pt x="337536" y="264579"/>
                  </a:lnTo>
                  <a:lnTo>
                    <a:pt x="337243" y="266630"/>
                  </a:lnTo>
                  <a:lnTo>
                    <a:pt x="336950" y="268974"/>
                  </a:lnTo>
                  <a:lnTo>
                    <a:pt x="336657" y="271318"/>
                  </a:lnTo>
                  <a:lnTo>
                    <a:pt x="336071" y="273662"/>
                  </a:lnTo>
                  <a:lnTo>
                    <a:pt x="335192" y="276006"/>
                  </a:lnTo>
                  <a:lnTo>
                    <a:pt x="334020" y="277764"/>
                  </a:lnTo>
                  <a:lnTo>
                    <a:pt x="332848" y="280108"/>
                  </a:lnTo>
                  <a:lnTo>
                    <a:pt x="331676" y="281866"/>
                  </a:lnTo>
                  <a:lnTo>
                    <a:pt x="330211" y="283917"/>
                  </a:lnTo>
                  <a:lnTo>
                    <a:pt x="328746" y="285382"/>
                  </a:lnTo>
                  <a:lnTo>
                    <a:pt x="327281" y="287433"/>
                  </a:lnTo>
                  <a:lnTo>
                    <a:pt x="325230" y="288605"/>
                  </a:lnTo>
                  <a:lnTo>
                    <a:pt x="323472" y="289777"/>
                  </a:lnTo>
                  <a:lnTo>
                    <a:pt x="321421" y="291242"/>
                  </a:lnTo>
                  <a:lnTo>
                    <a:pt x="319663" y="292414"/>
                  </a:lnTo>
                  <a:lnTo>
                    <a:pt x="317319" y="293293"/>
                  </a:lnTo>
                  <a:lnTo>
                    <a:pt x="315268" y="293879"/>
                  </a:lnTo>
                  <a:lnTo>
                    <a:pt x="312924" y="294465"/>
                  </a:lnTo>
                  <a:lnTo>
                    <a:pt x="310580" y="295051"/>
                  </a:lnTo>
                  <a:lnTo>
                    <a:pt x="308236" y="295344"/>
                  </a:lnTo>
                  <a:lnTo>
                    <a:pt x="305892" y="295344"/>
                  </a:lnTo>
                  <a:lnTo>
                    <a:pt x="160857" y="295344"/>
                  </a:lnTo>
                  <a:lnTo>
                    <a:pt x="127748" y="328160"/>
                  </a:lnTo>
                  <a:lnTo>
                    <a:pt x="125697" y="330504"/>
                  </a:lnTo>
                  <a:lnTo>
                    <a:pt x="122767" y="332262"/>
                  </a:lnTo>
                  <a:lnTo>
                    <a:pt x="120130" y="333727"/>
                  </a:lnTo>
                  <a:lnTo>
                    <a:pt x="117493" y="335192"/>
                  </a:lnTo>
                  <a:lnTo>
                    <a:pt x="114563" y="336364"/>
                  </a:lnTo>
                  <a:lnTo>
                    <a:pt x="111633" y="336950"/>
                  </a:lnTo>
                  <a:lnTo>
                    <a:pt x="108410" y="337243"/>
                  </a:lnTo>
                  <a:lnTo>
                    <a:pt x="105480" y="337536"/>
                  </a:lnTo>
                  <a:lnTo>
                    <a:pt x="102550" y="337243"/>
                  </a:lnTo>
                  <a:lnTo>
                    <a:pt x="99327" y="336950"/>
                  </a:lnTo>
                  <a:lnTo>
                    <a:pt x="96397" y="336364"/>
                  </a:lnTo>
                  <a:lnTo>
                    <a:pt x="93760" y="335192"/>
                  </a:lnTo>
                  <a:lnTo>
                    <a:pt x="90830" y="333727"/>
                  </a:lnTo>
                  <a:lnTo>
                    <a:pt x="87900" y="332262"/>
                  </a:lnTo>
                  <a:lnTo>
                    <a:pt x="85556" y="330504"/>
                  </a:lnTo>
                  <a:lnTo>
                    <a:pt x="83212" y="328160"/>
                  </a:lnTo>
                  <a:lnTo>
                    <a:pt x="9083" y="254324"/>
                  </a:lnTo>
                  <a:lnTo>
                    <a:pt x="7325" y="251980"/>
                  </a:lnTo>
                  <a:lnTo>
                    <a:pt x="5274" y="249343"/>
                  </a:lnTo>
                  <a:lnTo>
                    <a:pt x="3809" y="246706"/>
                  </a:lnTo>
                  <a:lnTo>
                    <a:pt x="2051" y="244069"/>
                  </a:lnTo>
                  <a:lnTo>
                    <a:pt x="1172" y="241139"/>
                  </a:lnTo>
                  <a:lnTo>
                    <a:pt x="586" y="237916"/>
                  </a:lnTo>
                  <a:lnTo>
                    <a:pt x="293" y="234986"/>
                  </a:lnTo>
                  <a:lnTo>
                    <a:pt x="0" y="232056"/>
                  </a:lnTo>
                  <a:lnTo>
                    <a:pt x="293" y="229126"/>
                  </a:lnTo>
                  <a:lnTo>
                    <a:pt x="586" y="225903"/>
                  </a:lnTo>
                  <a:lnTo>
                    <a:pt x="1172" y="222973"/>
                  </a:lnTo>
                  <a:lnTo>
                    <a:pt x="2051" y="220336"/>
                  </a:lnTo>
                  <a:lnTo>
                    <a:pt x="3809" y="217406"/>
                  </a:lnTo>
                  <a:lnTo>
                    <a:pt x="5274" y="214476"/>
                  </a:lnTo>
                  <a:lnTo>
                    <a:pt x="7325" y="212132"/>
                  </a:lnTo>
                  <a:lnTo>
                    <a:pt x="9083" y="209788"/>
                  </a:lnTo>
                  <a:lnTo>
                    <a:pt x="42192" y="176972"/>
                  </a:lnTo>
                  <a:lnTo>
                    <a:pt x="42192" y="31644"/>
                  </a:lnTo>
                  <a:lnTo>
                    <a:pt x="42485" y="29007"/>
                  </a:lnTo>
                  <a:lnTo>
                    <a:pt x="42778" y="26956"/>
                  </a:lnTo>
                  <a:lnTo>
                    <a:pt x="43071" y="24612"/>
                  </a:lnTo>
                  <a:lnTo>
                    <a:pt x="43657" y="22561"/>
                  </a:lnTo>
                  <a:lnTo>
                    <a:pt x="44243" y="20217"/>
                  </a:lnTo>
                  <a:lnTo>
                    <a:pt x="45122" y="18166"/>
                  </a:lnTo>
                  <a:lnTo>
                    <a:pt x="46294" y="16115"/>
                  </a:lnTo>
                  <a:lnTo>
                    <a:pt x="47466" y="14064"/>
                  </a:lnTo>
                  <a:lnTo>
                    <a:pt x="48931" y="12306"/>
                  </a:lnTo>
                  <a:lnTo>
                    <a:pt x="50396" y="10548"/>
                  </a:lnTo>
                  <a:lnTo>
                    <a:pt x="51861" y="8790"/>
                  </a:lnTo>
                  <a:lnTo>
                    <a:pt x="53912" y="7325"/>
                  </a:lnTo>
                  <a:lnTo>
                    <a:pt x="55670" y="5567"/>
                  </a:lnTo>
                  <a:lnTo>
                    <a:pt x="57428" y="4395"/>
                  </a:lnTo>
                  <a:lnTo>
                    <a:pt x="59479" y="3516"/>
                  </a:lnTo>
                  <a:lnTo>
                    <a:pt x="61823" y="2637"/>
                  </a:lnTo>
                  <a:lnTo>
                    <a:pt x="64753" y="1172"/>
                  </a:lnTo>
                  <a:lnTo>
                    <a:pt x="67683" y="5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8" name="î$ḻíḓe">
              <a:extLst>
                <a:ext uri="{FF2B5EF4-FFF2-40B4-BE49-F238E27FC236}">
                  <a16:creationId xmlns:a16="http://schemas.microsoft.com/office/drawing/2014/main" xmlns="" id="{D0553AD5-B760-4C14-A3D1-E6FA695427F0}"/>
                </a:ext>
              </a:extLst>
            </p:cNvPr>
            <p:cNvGrpSpPr/>
            <p:nvPr/>
          </p:nvGrpSpPr>
          <p:grpSpPr>
            <a:xfrm>
              <a:off x="5826000" y="1330050"/>
              <a:ext cx="5694488" cy="922843"/>
              <a:chOff x="5826000" y="1759661"/>
              <a:chExt cx="5694488" cy="922843"/>
            </a:xfrm>
          </p:grpSpPr>
          <p:sp>
            <p:nvSpPr>
              <p:cNvPr id="25" name="ïŝḻïḋê">
                <a:extLst>
                  <a:ext uri="{FF2B5EF4-FFF2-40B4-BE49-F238E27FC236}">
                    <a16:creationId xmlns:a16="http://schemas.microsoft.com/office/drawing/2014/main" xmlns="" id="{19CE9B99-BDC7-44B8-BA90-773C1CAF542C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ïślíḑé">
                <a:extLst>
                  <a:ext uri="{FF2B5EF4-FFF2-40B4-BE49-F238E27FC236}">
                    <a16:creationId xmlns:a16="http://schemas.microsoft.com/office/drawing/2014/main" xmlns="" id="{EFE617C2-3C28-4D8E-AF37-E6A0E5D960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3FC81B2-72E0-4E50-9DF1-EB838746BE57}"/>
                </a:ext>
              </a:extLst>
            </p:cNvPr>
            <p:cNvCxnSpPr/>
            <p:nvPr/>
          </p:nvCxnSpPr>
          <p:spPr>
            <a:xfrm>
              <a:off x="564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$ḻíḋê">
              <a:extLst>
                <a:ext uri="{FF2B5EF4-FFF2-40B4-BE49-F238E27FC236}">
                  <a16:creationId xmlns:a16="http://schemas.microsoft.com/office/drawing/2014/main" xmlns="" id="{582AE5A3-051D-4749-A365-35E6AAEA6C68}"/>
                </a:ext>
              </a:extLst>
            </p:cNvPr>
            <p:cNvSpPr/>
            <p:nvPr/>
          </p:nvSpPr>
          <p:spPr bwMode="auto">
            <a:xfrm>
              <a:off x="4952960" y="2781494"/>
              <a:ext cx="372250" cy="541454"/>
            </a:xfrm>
            <a:custGeom>
              <a:avLst/>
              <a:gdLst>
                <a:gd name="connsiteX0" fmla="*/ 153866 w 255262"/>
                <a:gd name="connsiteY0" fmla="*/ 327457 h 371290"/>
                <a:gd name="connsiteX1" fmla="*/ 104938 w 255262"/>
                <a:gd name="connsiteY1" fmla="*/ 333581 h 371290"/>
                <a:gd name="connsiteX2" fmla="*/ 106869 w 255262"/>
                <a:gd name="connsiteY2" fmla="*/ 338093 h 371290"/>
                <a:gd name="connsiteX3" fmla="*/ 109122 w 255262"/>
                <a:gd name="connsiteY3" fmla="*/ 341316 h 371290"/>
                <a:gd name="connsiteX4" fmla="*/ 111376 w 255262"/>
                <a:gd name="connsiteY4" fmla="*/ 343895 h 371290"/>
                <a:gd name="connsiteX5" fmla="*/ 114273 w 255262"/>
                <a:gd name="connsiteY5" fmla="*/ 345828 h 371290"/>
                <a:gd name="connsiteX6" fmla="*/ 116848 w 255262"/>
                <a:gd name="connsiteY6" fmla="*/ 346795 h 371290"/>
                <a:gd name="connsiteX7" fmla="*/ 120067 w 255262"/>
                <a:gd name="connsiteY7" fmla="*/ 347440 h 371290"/>
                <a:gd name="connsiteX8" fmla="*/ 123608 w 255262"/>
                <a:gd name="connsiteY8" fmla="*/ 347762 h 371290"/>
                <a:gd name="connsiteX9" fmla="*/ 127792 w 255262"/>
                <a:gd name="connsiteY9" fmla="*/ 348085 h 371290"/>
                <a:gd name="connsiteX10" fmla="*/ 132621 w 255262"/>
                <a:gd name="connsiteY10" fmla="*/ 347762 h 371290"/>
                <a:gd name="connsiteX11" fmla="*/ 136805 w 255262"/>
                <a:gd name="connsiteY11" fmla="*/ 347440 h 371290"/>
                <a:gd name="connsiteX12" fmla="*/ 138415 w 255262"/>
                <a:gd name="connsiteY12" fmla="*/ 347118 h 371290"/>
                <a:gd name="connsiteX13" fmla="*/ 140346 w 255262"/>
                <a:gd name="connsiteY13" fmla="*/ 346473 h 371290"/>
                <a:gd name="connsiteX14" fmla="*/ 141634 w 255262"/>
                <a:gd name="connsiteY14" fmla="*/ 345828 h 371290"/>
                <a:gd name="connsiteX15" fmla="*/ 143243 w 255262"/>
                <a:gd name="connsiteY15" fmla="*/ 345184 h 371290"/>
                <a:gd name="connsiteX16" fmla="*/ 144853 w 255262"/>
                <a:gd name="connsiteY16" fmla="*/ 343572 h 371290"/>
                <a:gd name="connsiteX17" fmla="*/ 146140 w 255262"/>
                <a:gd name="connsiteY17" fmla="*/ 342283 h 371290"/>
                <a:gd name="connsiteX18" fmla="*/ 147106 w 255262"/>
                <a:gd name="connsiteY18" fmla="*/ 340672 h 371290"/>
                <a:gd name="connsiteX19" fmla="*/ 148715 w 255262"/>
                <a:gd name="connsiteY19" fmla="*/ 338738 h 371290"/>
                <a:gd name="connsiteX20" fmla="*/ 150969 w 255262"/>
                <a:gd name="connsiteY20" fmla="*/ 333903 h 371290"/>
                <a:gd name="connsiteX21" fmla="*/ 164810 w 255262"/>
                <a:gd name="connsiteY21" fmla="*/ 291037 h 371290"/>
                <a:gd name="connsiteX22" fmla="*/ 93350 w 255262"/>
                <a:gd name="connsiteY22" fmla="*/ 300062 h 371290"/>
                <a:gd name="connsiteX23" fmla="*/ 93350 w 255262"/>
                <a:gd name="connsiteY23" fmla="*/ 300384 h 371290"/>
                <a:gd name="connsiteX24" fmla="*/ 95281 w 255262"/>
                <a:gd name="connsiteY24" fmla="*/ 306830 h 371290"/>
                <a:gd name="connsiteX25" fmla="*/ 97212 w 255262"/>
                <a:gd name="connsiteY25" fmla="*/ 312631 h 371290"/>
                <a:gd name="connsiteX26" fmla="*/ 98822 w 255262"/>
                <a:gd name="connsiteY26" fmla="*/ 317788 h 371290"/>
                <a:gd name="connsiteX27" fmla="*/ 100431 w 255262"/>
                <a:gd name="connsiteY27" fmla="*/ 322300 h 371290"/>
                <a:gd name="connsiteX28" fmla="*/ 158050 w 255262"/>
                <a:gd name="connsiteY28" fmla="*/ 315210 h 371290"/>
                <a:gd name="connsiteX29" fmla="*/ 158694 w 255262"/>
                <a:gd name="connsiteY29" fmla="*/ 311987 h 371290"/>
                <a:gd name="connsiteX30" fmla="*/ 159660 w 255262"/>
                <a:gd name="connsiteY30" fmla="*/ 308764 h 371290"/>
                <a:gd name="connsiteX31" fmla="*/ 160625 w 255262"/>
                <a:gd name="connsiteY31" fmla="*/ 304896 h 371290"/>
                <a:gd name="connsiteX32" fmla="*/ 162235 w 255262"/>
                <a:gd name="connsiteY32" fmla="*/ 301673 h 371290"/>
                <a:gd name="connsiteX33" fmla="*/ 163522 w 255262"/>
                <a:gd name="connsiteY33" fmla="*/ 296194 h 371290"/>
                <a:gd name="connsiteX34" fmla="*/ 83049 w 255262"/>
                <a:gd name="connsiteY34" fmla="*/ 266865 h 371290"/>
                <a:gd name="connsiteX35" fmla="*/ 84658 w 255262"/>
                <a:gd name="connsiteY35" fmla="*/ 272666 h 371290"/>
                <a:gd name="connsiteX36" fmla="*/ 86590 w 255262"/>
                <a:gd name="connsiteY36" fmla="*/ 278145 h 371290"/>
                <a:gd name="connsiteX37" fmla="*/ 88521 w 255262"/>
                <a:gd name="connsiteY37" fmla="*/ 283947 h 371290"/>
                <a:gd name="connsiteX38" fmla="*/ 89809 w 255262"/>
                <a:gd name="connsiteY38" fmla="*/ 289104 h 371290"/>
                <a:gd name="connsiteX39" fmla="*/ 168673 w 255262"/>
                <a:gd name="connsiteY39" fmla="*/ 279435 h 371290"/>
                <a:gd name="connsiteX40" fmla="*/ 169960 w 255262"/>
                <a:gd name="connsiteY40" fmla="*/ 276212 h 371290"/>
                <a:gd name="connsiteX41" fmla="*/ 170926 w 255262"/>
                <a:gd name="connsiteY41" fmla="*/ 272989 h 371290"/>
                <a:gd name="connsiteX42" fmla="*/ 171892 w 255262"/>
                <a:gd name="connsiteY42" fmla="*/ 269766 h 371290"/>
                <a:gd name="connsiteX43" fmla="*/ 172857 w 255262"/>
                <a:gd name="connsiteY43" fmla="*/ 266865 h 371290"/>
                <a:gd name="connsiteX44" fmla="*/ 128226 w 255262"/>
                <a:gd name="connsiteY44" fmla="*/ 58014 h 371290"/>
                <a:gd name="connsiteX45" fmla="*/ 129201 w 255262"/>
                <a:gd name="connsiteY45" fmla="*/ 58339 h 371290"/>
                <a:gd name="connsiteX46" fmla="*/ 130502 w 255262"/>
                <a:gd name="connsiteY46" fmla="*/ 58664 h 371290"/>
                <a:gd name="connsiteX47" fmla="*/ 131477 w 255262"/>
                <a:gd name="connsiteY47" fmla="*/ 58989 h 371290"/>
                <a:gd name="connsiteX48" fmla="*/ 132452 w 255262"/>
                <a:gd name="connsiteY48" fmla="*/ 59639 h 371290"/>
                <a:gd name="connsiteX49" fmla="*/ 133102 w 255262"/>
                <a:gd name="connsiteY49" fmla="*/ 60615 h 371290"/>
                <a:gd name="connsiteX50" fmla="*/ 133427 w 255262"/>
                <a:gd name="connsiteY50" fmla="*/ 61265 h 371290"/>
                <a:gd name="connsiteX51" fmla="*/ 133752 w 255262"/>
                <a:gd name="connsiteY51" fmla="*/ 62890 h 371290"/>
                <a:gd name="connsiteX52" fmla="*/ 134077 w 255262"/>
                <a:gd name="connsiteY52" fmla="*/ 63865 h 371290"/>
                <a:gd name="connsiteX53" fmla="*/ 133752 w 255262"/>
                <a:gd name="connsiteY53" fmla="*/ 64840 h 371290"/>
                <a:gd name="connsiteX54" fmla="*/ 133427 w 255262"/>
                <a:gd name="connsiteY54" fmla="*/ 65815 h 371290"/>
                <a:gd name="connsiteX55" fmla="*/ 133102 w 255262"/>
                <a:gd name="connsiteY55" fmla="*/ 67116 h 371290"/>
                <a:gd name="connsiteX56" fmla="*/ 132452 w 255262"/>
                <a:gd name="connsiteY56" fmla="*/ 68091 h 371290"/>
                <a:gd name="connsiteX57" fmla="*/ 131477 w 255262"/>
                <a:gd name="connsiteY57" fmla="*/ 68741 h 371290"/>
                <a:gd name="connsiteX58" fmla="*/ 130502 w 255262"/>
                <a:gd name="connsiteY58" fmla="*/ 69066 h 371290"/>
                <a:gd name="connsiteX59" fmla="*/ 129201 w 255262"/>
                <a:gd name="connsiteY59" fmla="*/ 69391 h 371290"/>
                <a:gd name="connsiteX60" fmla="*/ 128226 w 255262"/>
                <a:gd name="connsiteY60" fmla="*/ 69716 h 371290"/>
                <a:gd name="connsiteX61" fmla="*/ 122050 w 255262"/>
                <a:gd name="connsiteY61" fmla="*/ 69716 h 371290"/>
                <a:gd name="connsiteX62" fmla="*/ 116524 w 255262"/>
                <a:gd name="connsiteY62" fmla="*/ 71016 h 371290"/>
                <a:gd name="connsiteX63" fmla="*/ 110998 w 255262"/>
                <a:gd name="connsiteY63" fmla="*/ 72317 h 371290"/>
                <a:gd name="connsiteX64" fmla="*/ 105472 w 255262"/>
                <a:gd name="connsiteY64" fmla="*/ 74267 h 371290"/>
                <a:gd name="connsiteX65" fmla="*/ 100597 w 255262"/>
                <a:gd name="connsiteY65" fmla="*/ 76867 h 371290"/>
                <a:gd name="connsiteX66" fmla="*/ 95396 w 255262"/>
                <a:gd name="connsiteY66" fmla="*/ 79793 h 371290"/>
                <a:gd name="connsiteX67" fmla="*/ 90845 w 255262"/>
                <a:gd name="connsiteY67" fmla="*/ 83043 h 371290"/>
                <a:gd name="connsiteX68" fmla="*/ 86619 w 255262"/>
                <a:gd name="connsiteY68" fmla="*/ 86619 h 371290"/>
                <a:gd name="connsiteX69" fmla="*/ 83369 w 255262"/>
                <a:gd name="connsiteY69" fmla="*/ 90845 h 371290"/>
                <a:gd name="connsiteX70" fmla="*/ 79793 w 255262"/>
                <a:gd name="connsiteY70" fmla="*/ 95396 h 371290"/>
                <a:gd name="connsiteX71" fmla="*/ 76867 w 255262"/>
                <a:gd name="connsiteY71" fmla="*/ 100271 h 371290"/>
                <a:gd name="connsiteX72" fmla="*/ 74592 w 255262"/>
                <a:gd name="connsiteY72" fmla="*/ 105147 h 371290"/>
                <a:gd name="connsiteX73" fmla="*/ 72317 w 255262"/>
                <a:gd name="connsiteY73" fmla="*/ 110998 h 371290"/>
                <a:gd name="connsiteX74" fmla="*/ 71016 w 255262"/>
                <a:gd name="connsiteY74" fmla="*/ 116524 h 371290"/>
                <a:gd name="connsiteX75" fmla="*/ 70041 w 255262"/>
                <a:gd name="connsiteY75" fmla="*/ 122050 h 371290"/>
                <a:gd name="connsiteX76" fmla="*/ 69391 w 255262"/>
                <a:gd name="connsiteY76" fmla="*/ 128226 h 371290"/>
                <a:gd name="connsiteX77" fmla="*/ 69391 w 255262"/>
                <a:gd name="connsiteY77" fmla="*/ 129526 h 371290"/>
                <a:gd name="connsiteX78" fmla="*/ 69066 w 255262"/>
                <a:gd name="connsiteY78" fmla="*/ 130502 h 371290"/>
                <a:gd name="connsiteX79" fmla="*/ 68741 w 255262"/>
                <a:gd name="connsiteY79" fmla="*/ 131477 h 371290"/>
                <a:gd name="connsiteX80" fmla="*/ 68091 w 255262"/>
                <a:gd name="connsiteY80" fmla="*/ 132452 h 371290"/>
                <a:gd name="connsiteX81" fmla="*/ 67116 w 255262"/>
                <a:gd name="connsiteY81" fmla="*/ 133102 h 371290"/>
                <a:gd name="connsiteX82" fmla="*/ 66141 w 255262"/>
                <a:gd name="connsiteY82" fmla="*/ 133752 h 371290"/>
                <a:gd name="connsiteX83" fmla="*/ 64840 w 255262"/>
                <a:gd name="connsiteY83" fmla="*/ 134077 h 371290"/>
                <a:gd name="connsiteX84" fmla="*/ 63865 w 255262"/>
                <a:gd name="connsiteY84" fmla="*/ 134077 h 371290"/>
                <a:gd name="connsiteX85" fmla="*/ 62565 w 255262"/>
                <a:gd name="connsiteY85" fmla="*/ 134077 h 371290"/>
                <a:gd name="connsiteX86" fmla="*/ 61590 w 255262"/>
                <a:gd name="connsiteY86" fmla="*/ 133752 h 371290"/>
                <a:gd name="connsiteX87" fmla="*/ 60290 w 255262"/>
                <a:gd name="connsiteY87" fmla="*/ 133102 h 371290"/>
                <a:gd name="connsiteX88" fmla="*/ 59640 w 255262"/>
                <a:gd name="connsiteY88" fmla="*/ 132452 h 371290"/>
                <a:gd name="connsiteX89" fmla="*/ 58989 w 255262"/>
                <a:gd name="connsiteY89" fmla="*/ 131477 h 371290"/>
                <a:gd name="connsiteX90" fmla="*/ 58339 w 255262"/>
                <a:gd name="connsiteY90" fmla="*/ 130502 h 371290"/>
                <a:gd name="connsiteX91" fmla="*/ 58014 w 255262"/>
                <a:gd name="connsiteY91" fmla="*/ 129526 h 371290"/>
                <a:gd name="connsiteX92" fmla="*/ 58014 w 255262"/>
                <a:gd name="connsiteY92" fmla="*/ 128226 h 371290"/>
                <a:gd name="connsiteX93" fmla="*/ 58014 w 255262"/>
                <a:gd name="connsiteY93" fmla="*/ 124651 h 371290"/>
                <a:gd name="connsiteX94" fmla="*/ 58339 w 255262"/>
                <a:gd name="connsiteY94" fmla="*/ 121075 h 371290"/>
                <a:gd name="connsiteX95" fmla="*/ 58664 w 255262"/>
                <a:gd name="connsiteY95" fmla="*/ 117499 h 371290"/>
                <a:gd name="connsiteX96" fmla="*/ 59314 w 255262"/>
                <a:gd name="connsiteY96" fmla="*/ 113924 h 371290"/>
                <a:gd name="connsiteX97" fmla="*/ 61265 w 255262"/>
                <a:gd name="connsiteY97" fmla="*/ 107423 h 371290"/>
                <a:gd name="connsiteX98" fmla="*/ 63540 w 255262"/>
                <a:gd name="connsiteY98" fmla="*/ 100596 h 371290"/>
                <a:gd name="connsiteX99" fmla="*/ 66466 w 255262"/>
                <a:gd name="connsiteY99" fmla="*/ 94745 h 371290"/>
                <a:gd name="connsiteX100" fmla="*/ 70041 w 255262"/>
                <a:gd name="connsiteY100" fmla="*/ 88894 h 371290"/>
                <a:gd name="connsiteX101" fmla="*/ 74267 w 255262"/>
                <a:gd name="connsiteY101" fmla="*/ 83368 h 371290"/>
                <a:gd name="connsiteX102" fmla="*/ 78818 w 255262"/>
                <a:gd name="connsiteY102" fmla="*/ 78493 h 371290"/>
                <a:gd name="connsiteX103" fmla="*/ 83694 w 255262"/>
                <a:gd name="connsiteY103" fmla="*/ 73942 h 371290"/>
                <a:gd name="connsiteX104" fmla="*/ 88895 w 255262"/>
                <a:gd name="connsiteY104" fmla="*/ 69716 h 371290"/>
                <a:gd name="connsiteX105" fmla="*/ 94746 w 255262"/>
                <a:gd name="connsiteY105" fmla="*/ 66466 h 371290"/>
                <a:gd name="connsiteX106" fmla="*/ 100922 w 255262"/>
                <a:gd name="connsiteY106" fmla="*/ 63540 h 371290"/>
                <a:gd name="connsiteX107" fmla="*/ 107423 w 255262"/>
                <a:gd name="connsiteY107" fmla="*/ 60940 h 371290"/>
                <a:gd name="connsiteX108" fmla="*/ 114249 w 255262"/>
                <a:gd name="connsiteY108" fmla="*/ 59314 h 371290"/>
                <a:gd name="connsiteX109" fmla="*/ 117499 w 255262"/>
                <a:gd name="connsiteY109" fmla="*/ 58989 h 371290"/>
                <a:gd name="connsiteX110" fmla="*/ 121075 w 255262"/>
                <a:gd name="connsiteY110" fmla="*/ 58339 h 371290"/>
                <a:gd name="connsiteX111" fmla="*/ 124651 w 255262"/>
                <a:gd name="connsiteY111" fmla="*/ 58339 h 371290"/>
                <a:gd name="connsiteX112" fmla="*/ 127792 w 255262"/>
                <a:gd name="connsiteY112" fmla="*/ 23205 h 371290"/>
                <a:gd name="connsiteX113" fmla="*/ 122642 w 255262"/>
                <a:gd name="connsiteY113" fmla="*/ 23528 h 371290"/>
                <a:gd name="connsiteX114" fmla="*/ 117170 w 255262"/>
                <a:gd name="connsiteY114" fmla="*/ 23850 h 371290"/>
                <a:gd name="connsiteX115" fmla="*/ 112019 w 255262"/>
                <a:gd name="connsiteY115" fmla="*/ 24495 h 371290"/>
                <a:gd name="connsiteX116" fmla="*/ 106869 w 255262"/>
                <a:gd name="connsiteY116" fmla="*/ 25139 h 371290"/>
                <a:gd name="connsiteX117" fmla="*/ 101719 w 255262"/>
                <a:gd name="connsiteY117" fmla="*/ 26429 h 371290"/>
                <a:gd name="connsiteX118" fmla="*/ 96890 w 255262"/>
                <a:gd name="connsiteY118" fmla="*/ 28040 h 371290"/>
                <a:gd name="connsiteX119" fmla="*/ 92062 w 255262"/>
                <a:gd name="connsiteY119" fmla="*/ 29329 h 371290"/>
                <a:gd name="connsiteX120" fmla="*/ 86912 w 255262"/>
                <a:gd name="connsiteY120" fmla="*/ 31585 h 371290"/>
                <a:gd name="connsiteX121" fmla="*/ 82405 w 255262"/>
                <a:gd name="connsiteY121" fmla="*/ 33519 h 371290"/>
                <a:gd name="connsiteX122" fmla="*/ 77899 w 255262"/>
                <a:gd name="connsiteY122" fmla="*/ 36098 h 371290"/>
                <a:gd name="connsiteX123" fmla="*/ 73714 w 255262"/>
                <a:gd name="connsiteY123" fmla="*/ 38354 h 371290"/>
                <a:gd name="connsiteX124" fmla="*/ 69529 w 255262"/>
                <a:gd name="connsiteY124" fmla="*/ 41254 h 371290"/>
                <a:gd name="connsiteX125" fmla="*/ 65667 w 255262"/>
                <a:gd name="connsiteY125" fmla="*/ 43833 h 371290"/>
                <a:gd name="connsiteX126" fmla="*/ 61482 w 255262"/>
                <a:gd name="connsiteY126" fmla="*/ 47056 h 371290"/>
                <a:gd name="connsiteX127" fmla="*/ 57941 w 255262"/>
                <a:gd name="connsiteY127" fmla="*/ 50279 h 371290"/>
                <a:gd name="connsiteX128" fmla="*/ 54078 w 255262"/>
                <a:gd name="connsiteY128" fmla="*/ 53824 h 371290"/>
                <a:gd name="connsiteX129" fmla="*/ 50537 w 255262"/>
                <a:gd name="connsiteY129" fmla="*/ 57692 h 371290"/>
                <a:gd name="connsiteX130" fmla="*/ 47318 w 255262"/>
                <a:gd name="connsiteY130" fmla="*/ 61237 h 371290"/>
                <a:gd name="connsiteX131" fmla="*/ 44421 w 255262"/>
                <a:gd name="connsiteY131" fmla="*/ 65105 h 371290"/>
                <a:gd name="connsiteX132" fmla="*/ 41202 w 255262"/>
                <a:gd name="connsiteY132" fmla="*/ 69295 h 371290"/>
                <a:gd name="connsiteX133" fmla="*/ 38627 w 255262"/>
                <a:gd name="connsiteY133" fmla="*/ 73485 h 371290"/>
                <a:gd name="connsiteX134" fmla="*/ 36052 w 255262"/>
                <a:gd name="connsiteY134" fmla="*/ 77675 h 371290"/>
                <a:gd name="connsiteX135" fmla="*/ 33799 w 255262"/>
                <a:gd name="connsiteY135" fmla="*/ 82187 h 371290"/>
                <a:gd name="connsiteX136" fmla="*/ 31867 w 255262"/>
                <a:gd name="connsiteY136" fmla="*/ 87021 h 371290"/>
                <a:gd name="connsiteX137" fmla="*/ 29614 w 255262"/>
                <a:gd name="connsiteY137" fmla="*/ 91533 h 371290"/>
                <a:gd name="connsiteX138" fmla="*/ 28326 w 255262"/>
                <a:gd name="connsiteY138" fmla="*/ 96690 h 371290"/>
                <a:gd name="connsiteX139" fmla="*/ 27039 w 255262"/>
                <a:gd name="connsiteY139" fmla="*/ 101525 h 371290"/>
                <a:gd name="connsiteX140" fmla="*/ 25429 w 255262"/>
                <a:gd name="connsiteY140" fmla="*/ 106682 h 371290"/>
                <a:gd name="connsiteX141" fmla="*/ 24786 w 255262"/>
                <a:gd name="connsiteY141" fmla="*/ 111838 h 371290"/>
                <a:gd name="connsiteX142" fmla="*/ 24142 w 255262"/>
                <a:gd name="connsiteY142" fmla="*/ 116995 h 371290"/>
                <a:gd name="connsiteX143" fmla="*/ 23820 w 255262"/>
                <a:gd name="connsiteY143" fmla="*/ 122152 h 371290"/>
                <a:gd name="connsiteX144" fmla="*/ 23498 w 255262"/>
                <a:gd name="connsiteY144" fmla="*/ 127631 h 371290"/>
                <a:gd name="connsiteX145" fmla="*/ 23820 w 255262"/>
                <a:gd name="connsiteY145" fmla="*/ 132143 h 371290"/>
                <a:gd name="connsiteX146" fmla="*/ 24142 w 255262"/>
                <a:gd name="connsiteY146" fmla="*/ 136655 h 371290"/>
                <a:gd name="connsiteX147" fmla="*/ 25107 w 255262"/>
                <a:gd name="connsiteY147" fmla="*/ 141490 h 371290"/>
                <a:gd name="connsiteX148" fmla="*/ 26073 w 255262"/>
                <a:gd name="connsiteY148" fmla="*/ 146002 h 371290"/>
                <a:gd name="connsiteX149" fmla="*/ 27683 w 255262"/>
                <a:gd name="connsiteY149" fmla="*/ 150837 h 371290"/>
                <a:gd name="connsiteX150" fmla="*/ 29292 w 255262"/>
                <a:gd name="connsiteY150" fmla="*/ 155671 h 371290"/>
                <a:gd name="connsiteX151" fmla="*/ 31223 w 255262"/>
                <a:gd name="connsiteY151" fmla="*/ 160506 h 371290"/>
                <a:gd name="connsiteX152" fmla="*/ 33155 w 255262"/>
                <a:gd name="connsiteY152" fmla="*/ 165663 h 371290"/>
                <a:gd name="connsiteX153" fmla="*/ 37661 w 255262"/>
                <a:gd name="connsiteY153" fmla="*/ 175654 h 371290"/>
                <a:gd name="connsiteX154" fmla="*/ 42812 w 255262"/>
                <a:gd name="connsiteY154" fmla="*/ 185967 h 371290"/>
                <a:gd name="connsiteX155" fmla="*/ 48606 w 255262"/>
                <a:gd name="connsiteY155" fmla="*/ 195959 h 371290"/>
                <a:gd name="connsiteX156" fmla="*/ 54400 w 255262"/>
                <a:gd name="connsiteY156" fmla="*/ 206272 h 371290"/>
                <a:gd name="connsiteX157" fmla="*/ 59229 w 255262"/>
                <a:gd name="connsiteY157" fmla="*/ 215619 h 371290"/>
                <a:gd name="connsiteX158" fmla="*/ 64379 w 255262"/>
                <a:gd name="connsiteY158" fmla="*/ 224966 h 371290"/>
                <a:gd name="connsiteX159" fmla="*/ 69207 w 255262"/>
                <a:gd name="connsiteY159" fmla="*/ 234312 h 371290"/>
                <a:gd name="connsiteX160" fmla="*/ 73714 w 255262"/>
                <a:gd name="connsiteY160" fmla="*/ 243659 h 371290"/>
                <a:gd name="connsiteX161" fmla="*/ 181870 w 255262"/>
                <a:gd name="connsiteY161" fmla="*/ 243659 h 371290"/>
                <a:gd name="connsiteX162" fmla="*/ 186377 w 255262"/>
                <a:gd name="connsiteY162" fmla="*/ 234312 h 371290"/>
                <a:gd name="connsiteX163" fmla="*/ 191205 w 255262"/>
                <a:gd name="connsiteY163" fmla="*/ 224966 h 371290"/>
                <a:gd name="connsiteX164" fmla="*/ 196356 w 255262"/>
                <a:gd name="connsiteY164" fmla="*/ 215619 h 371290"/>
                <a:gd name="connsiteX165" fmla="*/ 201506 w 255262"/>
                <a:gd name="connsiteY165" fmla="*/ 206595 h 371290"/>
                <a:gd name="connsiteX166" fmla="*/ 206978 w 255262"/>
                <a:gd name="connsiteY166" fmla="*/ 195959 h 371290"/>
                <a:gd name="connsiteX167" fmla="*/ 212450 w 255262"/>
                <a:gd name="connsiteY167" fmla="*/ 185967 h 371290"/>
                <a:gd name="connsiteX168" fmla="*/ 217923 w 255262"/>
                <a:gd name="connsiteY168" fmla="*/ 175654 h 371290"/>
                <a:gd name="connsiteX169" fmla="*/ 222429 w 255262"/>
                <a:gd name="connsiteY169" fmla="*/ 165340 h 371290"/>
                <a:gd name="connsiteX170" fmla="*/ 224360 w 255262"/>
                <a:gd name="connsiteY170" fmla="*/ 160506 h 371290"/>
                <a:gd name="connsiteX171" fmla="*/ 226614 w 255262"/>
                <a:gd name="connsiteY171" fmla="*/ 155671 h 371290"/>
                <a:gd name="connsiteX172" fmla="*/ 227901 w 255262"/>
                <a:gd name="connsiteY172" fmla="*/ 150837 h 371290"/>
                <a:gd name="connsiteX173" fmla="*/ 229189 w 255262"/>
                <a:gd name="connsiteY173" fmla="*/ 146002 h 371290"/>
                <a:gd name="connsiteX174" fmla="*/ 230798 w 255262"/>
                <a:gd name="connsiteY174" fmla="*/ 141168 h 371290"/>
                <a:gd name="connsiteX175" fmla="*/ 231442 w 255262"/>
                <a:gd name="connsiteY175" fmla="*/ 136655 h 371290"/>
                <a:gd name="connsiteX176" fmla="*/ 232086 w 255262"/>
                <a:gd name="connsiteY176" fmla="*/ 132143 h 371290"/>
                <a:gd name="connsiteX177" fmla="*/ 232086 w 255262"/>
                <a:gd name="connsiteY177" fmla="*/ 127631 h 371290"/>
                <a:gd name="connsiteX178" fmla="*/ 232086 w 255262"/>
                <a:gd name="connsiteY178" fmla="*/ 122152 h 371290"/>
                <a:gd name="connsiteX179" fmla="*/ 231764 w 255262"/>
                <a:gd name="connsiteY179" fmla="*/ 116995 h 371290"/>
                <a:gd name="connsiteX180" fmla="*/ 231120 w 255262"/>
                <a:gd name="connsiteY180" fmla="*/ 111838 h 371290"/>
                <a:gd name="connsiteX181" fmla="*/ 229833 w 255262"/>
                <a:gd name="connsiteY181" fmla="*/ 106682 h 371290"/>
                <a:gd name="connsiteX182" fmla="*/ 228867 w 255262"/>
                <a:gd name="connsiteY182" fmla="*/ 101525 h 371290"/>
                <a:gd name="connsiteX183" fmla="*/ 227579 w 255262"/>
                <a:gd name="connsiteY183" fmla="*/ 96690 h 371290"/>
                <a:gd name="connsiteX184" fmla="*/ 225648 w 255262"/>
                <a:gd name="connsiteY184" fmla="*/ 91533 h 371290"/>
                <a:gd name="connsiteX185" fmla="*/ 224039 w 255262"/>
                <a:gd name="connsiteY185" fmla="*/ 87021 h 371290"/>
                <a:gd name="connsiteX186" fmla="*/ 221463 w 255262"/>
                <a:gd name="connsiteY186" fmla="*/ 82187 h 371290"/>
                <a:gd name="connsiteX187" fmla="*/ 219532 w 255262"/>
                <a:gd name="connsiteY187" fmla="*/ 77675 h 371290"/>
                <a:gd name="connsiteX188" fmla="*/ 216957 w 255262"/>
                <a:gd name="connsiteY188" fmla="*/ 73485 h 371290"/>
                <a:gd name="connsiteX189" fmla="*/ 214382 w 255262"/>
                <a:gd name="connsiteY189" fmla="*/ 69295 h 371290"/>
                <a:gd name="connsiteX190" fmla="*/ 211163 w 255262"/>
                <a:gd name="connsiteY190" fmla="*/ 65105 h 371290"/>
                <a:gd name="connsiteX191" fmla="*/ 208266 w 255262"/>
                <a:gd name="connsiteY191" fmla="*/ 61237 h 371290"/>
                <a:gd name="connsiteX192" fmla="*/ 205047 w 255262"/>
                <a:gd name="connsiteY192" fmla="*/ 57692 h 371290"/>
                <a:gd name="connsiteX193" fmla="*/ 201506 w 255262"/>
                <a:gd name="connsiteY193" fmla="*/ 53824 h 371290"/>
                <a:gd name="connsiteX194" fmla="*/ 197965 w 255262"/>
                <a:gd name="connsiteY194" fmla="*/ 50279 h 371290"/>
                <a:gd name="connsiteX195" fmla="*/ 194102 w 255262"/>
                <a:gd name="connsiteY195" fmla="*/ 47056 h 371290"/>
                <a:gd name="connsiteX196" fmla="*/ 190240 w 255262"/>
                <a:gd name="connsiteY196" fmla="*/ 43833 h 371290"/>
                <a:gd name="connsiteX197" fmla="*/ 186055 w 255262"/>
                <a:gd name="connsiteY197" fmla="*/ 41254 h 371290"/>
                <a:gd name="connsiteX198" fmla="*/ 181870 w 255262"/>
                <a:gd name="connsiteY198" fmla="*/ 38354 h 371290"/>
                <a:gd name="connsiteX199" fmla="*/ 177364 w 255262"/>
                <a:gd name="connsiteY199" fmla="*/ 36098 h 371290"/>
                <a:gd name="connsiteX200" fmla="*/ 172857 w 255262"/>
                <a:gd name="connsiteY200" fmla="*/ 33519 h 371290"/>
                <a:gd name="connsiteX201" fmla="*/ 168351 w 255262"/>
                <a:gd name="connsiteY201" fmla="*/ 31585 h 371290"/>
                <a:gd name="connsiteX202" fmla="*/ 163522 w 255262"/>
                <a:gd name="connsiteY202" fmla="*/ 29329 h 371290"/>
                <a:gd name="connsiteX203" fmla="*/ 158694 w 255262"/>
                <a:gd name="connsiteY203" fmla="*/ 28040 h 371290"/>
                <a:gd name="connsiteX204" fmla="*/ 153866 w 255262"/>
                <a:gd name="connsiteY204" fmla="*/ 26429 h 371290"/>
                <a:gd name="connsiteX205" fmla="*/ 149037 w 255262"/>
                <a:gd name="connsiteY205" fmla="*/ 25139 h 371290"/>
                <a:gd name="connsiteX206" fmla="*/ 143887 w 255262"/>
                <a:gd name="connsiteY206" fmla="*/ 24495 h 371290"/>
                <a:gd name="connsiteX207" fmla="*/ 138415 w 255262"/>
                <a:gd name="connsiteY207" fmla="*/ 23850 h 371290"/>
                <a:gd name="connsiteX208" fmla="*/ 133264 w 255262"/>
                <a:gd name="connsiteY208" fmla="*/ 23528 h 371290"/>
                <a:gd name="connsiteX209" fmla="*/ 121032 w 255262"/>
                <a:gd name="connsiteY209" fmla="*/ 0 h 371290"/>
                <a:gd name="connsiteX210" fmla="*/ 127792 w 255262"/>
                <a:gd name="connsiteY210" fmla="*/ 0 h 371290"/>
                <a:gd name="connsiteX211" fmla="*/ 134230 w 255262"/>
                <a:gd name="connsiteY211" fmla="*/ 0 h 371290"/>
                <a:gd name="connsiteX212" fmla="*/ 140990 w 255262"/>
                <a:gd name="connsiteY212" fmla="*/ 322 h 371290"/>
                <a:gd name="connsiteX213" fmla="*/ 147106 w 255262"/>
                <a:gd name="connsiteY213" fmla="*/ 1611 h 371290"/>
                <a:gd name="connsiteX214" fmla="*/ 153544 w 255262"/>
                <a:gd name="connsiteY214" fmla="*/ 2578 h 371290"/>
                <a:gd name="connsiteX215" fmla="*/ 159660 w 255262"/>
                <a:gd name="connsiteY215" fmla="*/ 3867 h 371290"/>
                <a:gd name="connsiteX216" fmla="*/ 165776 w 255262"/>
                <a:gd name="connsiteY216" fmla="*/ 5801 h 371290"/>
                <a:gd name="connsiteX217" fmla="*/ 171570 w 255262"/>
                <a:gd name="connsiteY217" fmla="*/ 7735 h 371290"/>
                <a:gd name="connsiteX218" fmla="*/ 177364 w 255262"/>
                <a:gd name="connsiteY218" fmla="*/ 9991 h 371290"/>
                <a:gd name="connsiteX219" fmla="*/ 183158 w 255262"/>
                <a:gd name="connsiteY219" fmla="*/ 12570 h 371290"/>
                <a:gd name="connsiteX220" fmla="*/ 188630 w 255262"/>
                <a:gd name="connsiteY220" fmla="*/ 15470 h 371290"/>
                <a:gd name="connsiteX221" fmla="*/ 193780 w 255262"/>
                <a:gd name="connsiteY221" fmla="*/ 18693 h 371290"/>
                <a:gd name="connsiteX222" fmla="*/ 198931 w 255262"/>
                <a:gd name="connsiteY222" fmla="*/ 21594 h 371290"/>
                <a:gd name="connsiteX223" fmla="*/ 203759 w 255262"/>
                <a:gd name="connsiteY223" fmla="*/ 25139 h 371290"/>
                <a:gd name="connsiteX224" fmla="*/ 208588 w 255262"/>
                <a:gd name="connsiteY224" fmla="*/ 29007 h 371290"/>
                <a:gd name="connsiteX225" fmla="*/ 213738 w 255262"/>
                <a:gd name="connsiteY225" fmla="*/ 33197 h 371290"/>
                <a:gd name="connsiteX226" fmla="*/ 217923 w 255262"/>
                <a:gd name="connsiteY226" fmla="*/ 37387 h 371290"/>
                <a:gd name="connsiteX227" fmla="*/ 222429 w 255262"/>
                <a:gd name="connsiteY227" fmla="*/ 41899 h 371290"/>
                <a:gd name="connsiteX228" fmla="*/ 226292 w 255262"/>
                <a:gd name="connsiteY228" fmla="*/ 46411 h 371290"/>
                <a:gd name="connsiteX229" fmla="*/ 229833 w 255262"/>
                <a:gd name="connsiteY229" fmla="*/ 51246 h 371290"/>
                <a:gd name="connsiteX230" fmla="*/ 233373 w 255262"/>
                <a:gd name="connsiteY230" fmla="*/ 56080 h 371290"/>
                <a:gd name="connsiteX231" fmla="*/ 236914 w 255262"/>
                <a:gd name="connsiteY231" fmla="*/ 61237 h 371290"/>
                <a:gd name="connsiteX232" fmla="*/ 240133 w 255262"/>
                <a:gd name="connsiteY232" fmla="*/ 66716 h 371290"/>
                <a:gd name="connsiteX233" fmla="*/ 242708 w 255262"/>
                <a:gd name="connsiteY233" fmla="*/ 72195 h 371290"/>
                <a:gd name="connsiteX234" fmla="*/ 245284 w 255262"/>
                <a:gd name="connsiteY234" fmla="*/ 77997 h 371290"/>
                <a:gd name="connsiteX235" fmla="*/ 247537 w 255262"/>
                <a:gd name="connsiteY235" fmla="*/ 83798 h 371290"/>
                <a:gd name="connsiteX236" fmla="*/ 249468 w 255262"/>
                <a:gd name="connsiteY236" fmla="*/ 89600 h 371290"/>
                <a:gd name="connsiteX237" fmla="*/ 251078 w 255262"/>
                <a:gd name="connsiteY237" fmla="*/ 95723 h 371290"/>
                <a:gd name="connsiteX238" fmla="*/ 252687 w 255262"/>
                <a:gd name="connsiteY238" fmla="*/ 101847 h 371290"/>
                <a:gd name="connsiteX239" fmla="*/ 253975 w 255262"/>
                <a:gd name="connsiteY239" fmla="*/ 107971 h 371290"/>
                <a:gd name="connsiteX240" fmla="*/ 254618 w 255262"/>
                <a:gd name="connsiteY240" fmla="*/ 114739 h 371290"/>
                <a:gd name="connsiteX241" fmla="*/ 254940 w 255262"/>
                <a:gd name="connsiteY241" fmla="*/ 120863 h 371290"/>
                <a:gd name="connsiteX242" fmla="*/ 255262 w 255262"/>
                <a:gd name="connsiteY242" fmla="*/ 127631 h 371290"/>
                <a:gd name="connsiteX243" fmla="*/ 254940 w 255262"/>
                <a:gd name="connsiteY243" fmla="*/ 132143 h 371290"/>
                <a:gd name="connsiteX244" fmla="*/ 254618 w 255262"/>
                <a:gd name="connsiteY244" fmla="*/ 136333 h 371290"/>
                <a:gd name="connsiteX245" fmla="*/ 254297 w 255262"/>
                <a:gd name="connsiteY245" fmla="*/ 140845 h 371290"/>
                <a:gd name="connsiteX246" fmla="*/ 253331 w 255262"/>
                <a:gd name="connsiteY246" fmla="*/ 145358 h 371290"/>
                <a:gd name="connsiteX247" fmla="*/ 251078 w 255262"/>
                <a:gd name="connsiteY247" fmla="*/ 154060 h 371290"/>
                <a:gd name="connsiteX248" fmla="*/ 248502 w 255262"/>
                <a:gd name="connsiteY248" fmla="*/ 163084 h 371290"/>
                <a:gd name="connsiteX249" fmla="*/ 244962 w 255262"/>
                <a:gd name="connsiteY249" fmla="*/ 171786 h 371290"/>
                <a:gd name="connsiteX250" fmla="*/ 241099 w 255262"/>
                <a:gd name="connsiteY250" fmla="*/ 180811 h 371290"/>
                <a:gd name="connsiteX251" fmla="*/ 236592 w 255262"/>
                <a:gd name="connsiteY251" fmla="*/ 189835 h 371290"/>
                <a:gd name="connsiteX252" fmla="*/ 232086 w 255262"/>
                <a:gd name="connsiteY252" fmla="*/ 198859 h 371290"/>
                <a:gd name="connsiteX253" fmla="*/ 222429 w 255262"/>
                <a:gd name="connsiteY253" fmla="*/ 216586 h 371290"/>
                <a:gd name="connsiteX254" fmla="*/ 212450 w 255262"/>
                <a:gd name="connsiteY254" fmla="*/ 233990 h 371290"/>
                <a:gd name="connsiteX255" fmla="*/ 207944 w 255262"/>
                <a:gd name="connsiteY255" fmla="*/ 242692 h 371290"/>
                <a:gd name="connsiteX256" fmla="*/ 203759 w 255262"/>
                <a:gd name="connsiteY256" fmla="*/ 251072 h 371290"/>
                <a:gd name="connsiteX257" fmla="*/ 199896 w 255262"/>
                <a:gd name="connsiteY257" fmla="*/ 259452 h 371290"/>
                <a:gd name="connsiteX258" fmla="*/ 196999 w 255262"/>
                <a:gd name="connsiteY258" fmla="*/ 267832 h 371290"/>
                <a:gd name="connsiteX259" fmla="*/ 192815 w 255262"/>
                <a:gd name="connsiteY259" fmla="*/ 279757 h 371290"/>
                <a:gd name="connsiteX260" fmla="*/ 189274 w 255262"/>
                <a:gd name="connsiteY260" fmla="*/ 290715 h 371290"/>
                <a:gd name="connsiteX261" fmla="*/ 186055 w 255262"/>
                <a:gd name="connsiteY261" fmla="*/ 301351 h 371290"/>
                <a:gd name="connsiteX262" fmla="*/ 183480 w 255262"/>
                <a:gd name="connsiteY262" fmla="*/ 311342 h 371290"/>
                <a:gd name="connsiteX263" fmla="*/ 180583 w 255262"/>
                <a:gd name="connsiteY263" fmla="*/ 320367 h 371290"/>
                <a:gd name="connsiteX264" fmla="*/ 177686 w 255262"/>
                <a:gd name="connsiteY264" fmla="*/ 329069 h 371290"/>
                <a:gd name="connsiteX265" fmla="*/ 175111 w 255262"/>
                <a:gd name="connsiteY265" fmla="*/ 336804 h 371290"/>
                <a:gd name="connsiteX266" fmla="*/ 172214 w 255262"/>
                <a:gd name="connsiteY266" fmla="*/ 343572 h 371290"/>
                <a:gd name="connsiteX267" fmla="*/ 170604 w 255262"/>
                <a:gd name="connsiteY267" fmla="*/ 347118 h 371290"/>
                <a:gd name="connsiteX268" fmla="*/ 168673 w 255262"/>
                <a:gd name="connsiteY268" fmla="*/ 350018 h 371290"/>
                <a:gd name="connsiteX269" fmla="*/ 167063 w 255262"/>
                <a:gd name="connsiteY269" fmla="*/ 352919 h 371290"/>
                <a:gd name="connsiteX270" fmla="*/ 165132 w 255262"/>
                <a:gd name="connsiteY270" fmla="*/ 355497 h 371290"/>
                <a:gd name="connsiteX271" fmla="*/ 163201 w 255262"/>
                <a:gd name="connsiteY271" fmla="*/ 358076 h 371290"/>
                <a:gd name="connsiteX272" fmla="*/ 161269 w 255262"/>
                <a:gd name="connsiteY272" fmla="*/ 360332 h 371290"/>
                <a:gd name="connsiteX273" fmla="*/ 158694 w 255262"/>
                <a:gd name="connsiteY273" fmla="*/ 362588 h 371290"/>
                <a:gd name="connsiteX274" fmla="*/ 156119 w 255262"/>
                <a:gd name="connsiteY274" fmla="*/ 364200 h 371290"/>
                <a:gd name="connsiteX275" fmla="*/ 153544 w 255262"/>
                <a:gd name="connsiteY275" fmla="*/ 365811 h 371290"/>
                <a:gd name="connsiteX276" fmla="*/ 150325 w 255262"/>
                <a:gd name="connsiteY276" fmla="*/ 367423 h 371290"/>
                <a:gd name="connsiteX277" fmla="*/ 147106 w 255262"/>
                <a:gd name="connsiteY277" fmla="*/ 368389 h 371290"/>
                <a:gd name="connsiteX278" fmla="*/ 144209 w 255262"/>
                <a:gd name="connsiteY278" fmla="*/ 369356 h 371290"/>
                <a:gd name="connsiteX279" fmla="*/ 140346 w 255262"/>
                <a:gd name="connsiteY279" fmla="*/ 370001 h 371290"/>
                <a:gd name="connsiteX280" fmla="*/ 136483 w 255262"/>
                <a:gd name="connsiteY280" fmla="*/ 370968 h 371290"/>
                <a:gd name="connsiteX281" fmla="*/ 132299 w 255262"/>
                <a:gd name="connsiteY281" fmla="*/ 371290 h 371290"/>
                <a:gd name="connsiteX282" fmla="*/ 127792 w 255262"/>
                <a:gd name="connsiteY282" fmla="*/ 371290 h 371290"/>
                <a:gd name="connsiteX283" fmla="*/ 123286 w 255262"/>
                <a:gd name="connsiteY283" fmla="*/ 371290 h 371290"/>
                <a:gd name="connsiteX284" fmla="*/ 119423 w 255262"/>
                <a:gd name="connsiteY284" fmla="*/ 370968 h 371290"/>
                <a:gd name="connsiteX285" fmla="*/ 115560 w 255262"/>
                <a:gd name="connsiteY285" fmla="*/ 370001 h 371290"/>
                <a:gd name="connsiteX286" fmla="*/ 111697 w 255262"/>
                <a:gd name="connsiteY286" fmla="*/ 369356 h 371290"/>
                <a:gd name="connsiteX287" fmla="*/ 108479 w 255262"/>
                <a:gd name="connsiteY287" fmla="*/ 368389 h 371290"/>
                <a:gd name="connsiteX288" fmla="*/ 105582 w 255262"/>
                <a:gd name="connsiteY288" fmla="*/ 367423 h 371290"/>
                <a:gd name="connsiteX289" fmla="*/ 102363 w 255262"/>
                <a:gd name="connsiteY289" fmla="*/ 365811 h 371290"/>
                <a:gd name="connsiteX290" fmla="*/ 99787 w 255262"/>
                <a:gd name="connsiteY290" fmla="*/ 364200 h 371290"/>
                <a:gd name="connsiteX291" fmla="*/ 97212 w 255262"/>
                <a:gd name="connsiteY291" fmla="*/ 362588 h 371290"/>
                <a:gd name="connsiteX292" fmla="*/ 94959 w 255262"/>
                <a:gd name="connsiteY292" fmla="*/ 360332 h 371290"/>
                <a:gd name="connsiteX293" fmla="*/ 92706 w 255262"/>
                <a:gd name="connsiteY293" fmla="*/ 358076 h 371290"/>
                <a:gd name="connsiteX294" fmla="*/ 90452 w 255262"/>
                <a:gd name="connsiteY294" fmla="*/ 355497 h 371290"/>
                <a:gd name="connsiteX295" fmla="*/ 88843 w 255262"/>
                <a:gd name="connsiteY295" fmla="*/ 352597 h 371290"/>
                <a:gd name="connsiteX296" fmla="*/ 86912 w 255262"/>
                <a:gd name="connsiteY296" fmla="*/ 350018 h 371290"/>
                <a:gd name="connsiteX297" fmla="*/ 85302 w 255262"/>
                <a:gd name="connsiteY297" fmla="*/ 346795 h 371290"/>
                <a:gd name="connsiteX298" fmla="*/ 83693 w 255262"/>
                <a:gd name="connsiteY298" fmla="*/ 343572 h 371290"/>
                <a:gd name="connsiteX299" fmla="*/ 80796 w 255262"/>
                <a:gd name="connsiteY299" fmla="*/ 336804 h 371290"/>
                <a:gd name="connsiteX300" fmla="*/ 77899 w 255262"/>
                <a:gd name="connsiteY300" fmla="*/ 328746 h 371290"/>
                <a:gd name="connsiteX301" fmla="*/ 75323 w 255262"/>
                <a:gd name="connsiteY301" fmla="*/ 320367 h 371290"/>
                <a:gd name="connsiteX302" fmla="*/ 72426 w 255262"/>
                <a:gd name="connsiteY302" fmla="*/ 311020 h 371290"/>
                <a:gd name="connsiteX303" fmla="*/ 66310 w 255262"/>
                <a:gd name="connsiteY303" fmla="*/ 290393 h 371290"/>
                <a:gd name="connsiteX304" fmla="*/ 58585 w 255262"/>
                <a:gd name="connsiteY304" fmla="*/ 267509 h 371290"/>
                <a:gd name="connsiteX305" fmla="*/ 55366 w 255262"/>
                <a:gd name="connsiteY305" fmla="*/ 259130 h 371290"/>
                <a:gd name="connsiteX306" fmla="*/ 51503 w 255262"/>
                <a:gd name="connsiteY306" fmla="*/ 250750 h 371290"/>
                <a:gd name="connsiteX307" fmla="*/ 47318 w 255262"/>
                <a:gd name="connsiteY307" fmla="*/ 242370 h 371290"/>
                <a:gd name="connsiteX308" fmla="*/ 42812 w 255262"/>
                <a:gd name="connsiteY308" fmla="*/ 233668 h 371290"/>
                <a:gd name="connsiteX309" fmla="*/ 33155 w 255262"/>
                <a:gd name="connsiteY309" fmla="*/ 216264 h 371290"/>
                <a:gd name="connsiteX310" fmla="*/ 23820 w 255262"/>
                <a:gd name="connsiteY310" fmla="*/ 198859 h 371290"/>
                <a:gd name="connsiteX311" fmla="*/ 18992 w 255262"/>
                <a:gd name="connsiteY311" fmla="*/ 189835 h 371290"/>
                <a:gd name="connsiteX312" fmla="*/ 14807 w 255262"/>
                <a:gd name="connsiteY312" fmla="*/ 180811 h 371290"/>
                <a:gd name="connsiteX313" fmla="*/ 10622 w 255262"/>
                <a:gd name="connsiteY313" fmla="*/ 172109 h 371290"/>
                <a:gd name="connsiteX314" fmla="*/ 7081 w 255262"/>
                <a:gd name="connsiteY314" fmla="*/ 163084 h 371290"/>
                <a:gd name="connsiteX315" fmla="*/ 4184 w 255262"/>
                <a:gd name="connsiteY315" fmla="*/ 154382 h 371290"/>
                <a:gd name="connsiteX316" fmla="*/ 2253 w 255262"/>
                <a:gd name="connsiteY316" fmla="*/ 145358 h 371290"/>
                <a:gd name="connsiteX317" fmla="*/ 1609 w 255262"/>
                <a:gd name="connsiteY317" fmla="*/ 140845 h 371290"/>
                <a:gd name="connsiteX318" fmla="*/ 965 w 255262"/>
                <a:gd name="connsiteY318" fmla="*/ 136655 h 371290"/>
                <a:gd name="connsiteX319" fmla="*/ 644 w 255262"/>
                <a:gd name="connsiteY319" fmla="*/ 132143 h 371290"/>
                <a:gd name="connsiteX320" fmla="*/ 0 w 255262"/>
                <a:gd name="connsiteY320" fmla="*/ 127631 h 371290"/>
                <a:gd name="connsiteX321" fmla="*/ 644 w 255262"/>
                <a:gd name="connsiteY321" fmla="*/ 120863 h 371290"/>
                <a:gd name="connsiteX322" fmla="*/ 965 w 255262"/>
                <a:gd name="connsiteY322" fmla="*/ 114739 h 371290"/>
                <a:gd name="connsiteX323" fmla="*/ 1931 w 255262"/>
                <a:gd name="connsiteY323" fmla="*/ 107971 h 371290"/>
                <a:gd name="connsiteX324" fmla="*/ 2897 w 255262"/>
                <a:gd name="connsiteY324" fmla="*/ 101847 h 371290"/>
                <a:gd name="connsiteX325" fmla="*/ 4184 w 255262"/>
                <a:gd name="connsiteY325" fmla="*/ 95723 h 371290"/>
                <a:gd name="connsiteX326" fmla="*/ 6116 w 255262"/>
                <a:gd name="connsiteY326" fmla="*/ 89600 h 371290"/>
                <a:gd name="connsiteX327" fmla="*/ 8047 w 255262"/>
                <a:gd name="connsiteY327" fmla="*/ 83798 h 371290"/>
                <a:gd name="connsiteX328" fmla="*/ 10300 w 255262"/>
                <a:gd name="connsiteY328" fmla="*/ 77997 h 371290"/>
                <a:gd name="connsiteX329" fmla="*/ 12876 w 255262"/>
                <a:gd name="connsiteY329" fmla="*/ 72195 h 371290"/>
                <a:gd name="connsiteX330" fmla="*/ 15773 w 255262"/>
                <a:gd name="connsiteY330" fmla="*/ 66716 h 371290"/>
                <a:gd name="connsiteX331" fmla="*/ 18992 w 255262"/>
                <a:gd name="connsiteY331" fmla="*/ 61237 h 371290"/>
                <a:gd name="connsiteX332" fmla="*/ 22210 w 255262"/>
                <a:gd name="connsiteY332" fmla="*/ 56080 h 371290"/>
                <a:gd name="connsiteX333" fmla="*/ 25429 w 255262"/>
                <a:gd name="connsiteY333" fmla="*/ 51246 h 371290"/>
                <a:gd name="connsiteX334" fmla="*/ 29292 w 255262"/>
                <a:gd name="connsiteY334" fmla="*/ 46411 h 371290"/>
                <a:gd name="connsiteX335" fmla="*/ 33477 w 255262"/>
                <a:gd name="connsiteY335" fmla="*/ 41899 h 371290"/>
                <a:gd name="connsiteX336" fmla="*/ 37661 w 255262"/>
                <a:gd name="connsiteY336" fmla="*/ 37387 h 371290"/>
                <a:gd name="connsiteX337" fmla="*/ 42168 w 255262"/>
                <a:gd name="connsiteY337" fmla="*/ 33197 h 371290"/>
                <a:gd name="connsiteX338" fmla="*/ 46674 w 255262"/>
                <a:gd name="connsiteY338" fmla="*/ 29007 h 371290"/>
                <a:gd name="connsiteX339" fmla="*/ 51503 w 255262"/>
                <a:gd name="connsiteY339" fmla="*/ 25139 h 371290"/>
                <a:gd name="connsiteX340" fmla="*/ 56331 w 255262"/>
                <a:gd name="connsiteY340" fmla="*/ 21594 h 371290"/>
                <a:gd name="connsiteX341" fmla="*/ 61804 w 255262"/>
                <a:gd name="connsiteY341" fmla="*/ 18693 h 371290"/>
                <a:gd name="connsiteX342" fmla="*/ 66954 w 255262"/>
                <a:gd name="connsiteY342" fmla="*/ 15470 h 371290"/>
                <a:gd name="connsiteX343" fmla="*/ 72426 w 255262"/>
                <a:gd name="connsiteY343" fmla="*/ 12570 h 371290"/>
                <a:gd name="connsiteX344" fmla="*/ 77899 w 255262"/>
                <a:gd name="connsiteY344" fmla="*/ 9991 h 371290"/>
                <a:gd name="connsiteX345" fmla="*/ 84015 w 255262"/>
                <a:gd name="connsiteY345" fmla="*/ 7735 h 371290"/>
                <a:gd name="connsiteX346" fmla="*/ 89809 w 255262"/>
                <a:gd name="connsiteY346" fmla="*/ 5801 h 371290"/>
                <a:gd name="connsiteX347" fmla="*/ 96247 w 255262"/>
                <a:gd name="connsiteY347" fmla="*/ 3867 h 371290"/>
                <a:gd name="connsiteX348" fmla="*/ 102041 w 255262"/>
                <a:gd name="connsiteY348" fmla="*/ 2578 h 371290"/>
                <a:gd name="connsiteX349" fmla="*/ 108157 w 255262"/>
                <a:gd name="connsiteY349" fmla="*/ 1611 h 371290"/>
                <a:gd name="connsiteX350" fmla="*/ 114916 w 255262"/>
                <a:gd name="connsiteY350" fmla="*/ 322 h 37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</a:cxnLst>
              <a:rect l="l" t="t" r="r" b="b"/>
              <a:pathLst>
                <a:path w="255262" h="371290">
                  <a:moveTo>
                    <a:pt x="153866" y="327457"/>
                  </a:moveTo>
                  <a:lnTo>
                    <a:pt x="104938" y="333581"/>
                  </a:lnTo>
                  <a:lnTo>
                    <a:pt x="106869" y="338093"/>
                  </a:lnTo>
                  <a:lnTo>
                    <a:pt x="109122" y="341316"/>
                  </a:lnTo>
                  <a:lnTo>
                    <a:pt x="111376" y="343895"/>
                  </a:lnTo>
                  <a:lnTo>
                    <a:pt x="114273" y="345828"/>
                  </a:lnTo>
                  <a:lnTo>
                    <a:pt x="116848" y="346795"/>
                  </a:lnTo>
                  <a:lnTo>
                    <a:pt x="120067" y="347440"/>
                  </a:lnTo>
                  <a:lnTo>
                    <a:pt x="123608" y="347762"/>
                  </a:lnTo>
                  <a:lnTo>
                    <a:pt x="127792" y="348085"/>
                  </a:lnTo>
                  <a:lnTo>
                    <a:pt x="132621" y="347762"/>
                  </a:lnTo>
                  <a:lnTo>
                    <a:pt x="136805" y="347440"/>
                  </a:lnTo>
                  <a:lnTo>
                    <a:pt x="138415" y="347118"/>
                  </a:lnTo>
                  <a:lnTo>
                    <a:pt x="140346" y="346473"/>
                  </a:lnTo>
                  <a:lnTo>
                    <a:pt x="141634" y="345828"/>
                  </a:lnTo>
                  <a:lnTo>
                    <a:pt x="143243" y="345184"/>
                  </a:lnTo>
                  <a:lnTo>
                    <a:pt x="144853" y="343572"/>
                  </a:lnTo>
                  <a:lnTo>
                    <a:pt x="146140" y="342283"/>
                  </a:lnTo>
                  <a:lnTo>
                    <a:pt x="147106" y="340672"/>
                  </a:lnTo>
                  <a:lnTo>
                    <a:pt x="148715" y="338738"/>
                  </a:lnTo>
                  <a:lnTo>
                    <a:pt x="150969" y="333903"/>
                  </a:lnTo>
                  <a:close/>
                  <a:moveTo>
                    <a:pt x="164810" y="291037"/>
                  </a:moveTo>
                  <a:lnTo>
                    <a:pt x="93350" y="300062"/>
                  </a:lnTo>
                  <a:lnTo>
                    <a:pt x="93350" y="300384"/>
                  </a:lnTo>
                  <a:lnTo>
                    <a:pt x="95281" y="306830"/>
                  </a:lnTo>
                  <a:lnTo>
                    <a:pt x="97212" y="312631"/>
                  </a:lnTo>
                  <a:lnTo>
                    <a:pt x="98822" y="317788"/>
                  </a:lnTo>
                  <a:lnTo>
                    <a:pt x="100431" y="322300"/>
                  </a:lnTo>
                  <a:lnTo>
                    <a:pt x="158050" y="315210"/>
                  </a:lnTo>
                  <a:lnTo>
                    <a:pt x="158694" y="311987"/>
                  </a:lnTo>
                  <a:lnTo>
                    <a:pt x="159660" y="308764"/>
                  </a:lnTo>
                  <a:lnTo>
                    <a:pt x="160625" y="304896"/>
                  </a:lnTo>
                  <a:lnTo>
                    <a:pt x="162235" y="301673"/>
                  </a:lnTo>
                  <a:lnTo>
                    <a:pt x="163522" y="296194"/>
                  </a:lnTo>
                  <a:close/>
                  <a:moveTo>
                    <a:pt x="83049" y="266865"/>
                  </a:moveTo>
                  <a:lnTo>
                    <a:pt x="84658" y="272666"/>
                  </a:lnTo>
                  <a:lnTo>
                    <a:pt x="86590" y="278145"/>
                  </a:lnTo>
                  <a:lnTo>
                    <a:pt x="88521" y="283947"/>
                  </a:lnTo>
                  <a:lnTo>
                    <a:pt x="89809" y="289104"/>
                  </a:lnTo>
                  <a:lnTo>
                    <a:pt x="168673" y="279435"/>
                  </a:lnTo>
                  <a:lnTo>
                    <a:pt x="169960" y="276212"/>
                  </a:lnTo>
                  <a:lnTo>
                    <a:pt x="170926" y="272989"/>
                  </a:lnTo>
                  <a:lnTo>
                    <a:pt x="171892" y="269766"/>
                  </a:lnTo>
                  <a:lnTo>
                    <a:pt x="172857" y="266865"/>
                  </a:lnTo>
                  <a:close/>
                  <a:moveTo>
                    <a:pt x="128226" y="58014"/>
                  </a:moveTo>
                  <a:lnTo>
                    <a:pt x="129201" y="58339"/>
                  </a:lnTo>
                  <a:lnTo>
                    <a:pt x="130502" y="58664"/>
                  </a:lnTo>
                  <a:lnTo>
                    <a:pt x="131477" y="58989"/>
                  </a:lnTo>
                  <a:lnTo>
                    <a:pt x="132452" y="59639"/>
                  </a:lnTo>
                  <a:lnTo>
                    <a:pt x="133102" y="60615"/>
                  </a:lnTo>
                  <a:lnTo>
                    <a:pt x="133427" y="61265"/>
                  </a:lnTo>
                  <a:lnTo>
                    <a:pt x="133752" y="62890"/>
                  </a:lnTo>
                  <a:lnTo>
                    <a:pt x="134077" y="63865"/>
                  </a:lnTo>
                  <a:lnTo>
                    <a:pt x="133752" y="64840"/>
                  </a:lnTo>
                  <a:lnTo>
                    <a:pt x="133427" y="65815"/>
                  </a:lnTo>
                  <a:lnTo>
                    <a:pt x="133102" y="67116"/>
                  </a:lnTo>
                  <a:lnTo>
                    <a:pt x="132452" y="68091"/>
                  </a:lnTo>
                  <a:lnTo>
                    <a:pt x="131477" y="68741"/>
                  </a:lnTo>
                  <a:lnTo>
                    <a:pt x="130502" y="69066"/>
                  </a:lnTo>
                  <a:lnTo>
                    <a:pt x="129201" y="69391"/>
                  </a:lnTo>
                  <a:lnTo>
                    <a:pt x="128226" y="69716"/>
                  </a:lnTo>
                  <a:lnTo>
                    <a:pt x="122050" y="69716"/>
                  </a:lnTo>
                  <a:lnTo>
                    <a:pt x="116524" y="71016"/>
                  </a:lnTo>
                  <a:lnTo>
                    <a:pt x="110998" y="72317"/>
                  </a:lnTo>
                  <a:lnTo>
                    <a:pt x="105472" y="74267"/>
                  </a:lnTo>
                  <a:lnTo>
                    <a:pt x="100597" y="76867"/>
                  </a:lnTo>
                  <a:lnTo>
                    <a:pt x="95396" y="79793"/>
                  </a:lnTo>
                  <a:lnTo>
                    <a:pt x="90845" y="83043"/>
                  </a:lnTo>
                  <a:lnTo>
                    <a:pt x="86619" y="86619"/>
                  </a:lnTo>
                  <a:lnTo>
                    <a:pt x="83369" y="90845"/>
                  </a:lnTo>
                  <a:lnTo>
                    <a:pt x="79793" y="95396"/>
                  </a:lnTo>
                  <a:lnTo>
                    <a:pt x="76867" y="100271"/>
                  </a:lnTo>
                  <a:lnTo>
                    <a:pt x="74592" y="105147"/>
                  </a:lnTo>
                  <a:lnTo>
                    <a:pt x="72317" y="110998"/>
                  </a:lnTo>
                  <a:lnTo>
                    <a:pt x="71016" y="116524"/>
                  </a:lnTo>
                  <a:lnTo>
                    <a:pt x="70041" y="122050"/>
                  </a:lnTo>
                  <a:lnTo>
                    <a:pt x="69391" y="128226"/>
                  </a:lnTo>
                  <a:lnTo>
                    <a:pt x="69391" y="129526"/>
                  </a:lnTo>
                  <a:lnTo>
                    <a:pt x="69066" y="130502"/>
                  </a:lnTo>
                  <a:lnTo>
                    <a:pt x="68741" y="131477"/>
                  </a:lnTo>
                  <a:lnTo>
                    <a:pt x="68091" y="132452"/>
                  </a:lnTo>
                  <a:lnTo>
                    <a:pt x="67116" y="133102"/>
                  </a:lnTo>
                  <a:lnTo>
                    <a:pt x="66141" y="133752"/>
                  </a:lnTo>
                  <a:lnTo>
                    <a:pt x="64840" y="134077"/>
                  </a:lnTo>
                  <a:lnTo>
                    <a:pt x="63865" y="134077"/>
                  </a:lnTo>
                  <a:lnTo>
                    <a:pt x="62565" y="134077"/>
                  </a:lnTo>
                  <a:lnTo>
                    <a:pt x="61590" y="133752"/>
                  </a:lnTo>
                  <a:lnTo>
                    <a:pt x="60290" y="133102"/>
                  </a:lnTo>
                  <a:lnTo>
                    <a:pt x="59640" y="132452"/>
                  </a:lnTo>
                  <a:lnTo>
                    <a:pt x="58989" y="131477"/>
                  </a:lnTo>
                  <a:lnTo>
                    <a:pt x="58339" y="130502"/>
                  </a:lnTo>
                  <a:lnTo>
                    <a:pt x="58014" y="129526"/>
                  </a:lnTo>
                  <a:lnTo>
                    <a:pt x="58014" y="128226"/>
                  </a:lnTo>
                  <a:lnTo>
                    <a:pt x="58014" y="124651"/>
                  </a:lnTo>
                  <a:lnTo>
                    <a:pt x="58339" y="121075"/>
                  </a:lnTo>
                  <a:lnTo>
                    <a:pt x="58664" y="117499"/>
                  </a:lnTo>
                  <a:lnTo>
                    <a:pt x="59314" y="113924"/>
                  </a:lnTo>
                  <a:lnTo>
                    <a:pt x="61265" y="107423"/>
                  </a:lnTo>
                  <a:lnTo>
                    <a:pt x="63540" y="100596"/>
                  </a:lnTo>
                  <a:lnTo>
                    <a:pt x="66466" y="94745"/>
                  </a:lnTo>
                  <a:lnTo>
                    <a:pt x="70041" y="88894"/>
                  </a:lnTo>
                  <a:lnTo>
                    <a:pt x="74267" y="83368"/>
                  </a:lnTo>
                  <a:lnTo>
                    <a:pt x="78818" y="78493"/>
                  </a:lnTo>
                  <a:lnTo>
                    <a:pt x="83694" y="73942"/>
                  </a:lnTo>
                  <a:lnTo>
                    <a:pt x="88895" y="69716"/>
                  </a:lnTo>
                  <a:lnTo>
                    <a:pt x="94746" y="66466"/>
                  </a:lnTo>
                  <a:lnTo>
                    <a:pt x="100922" y="63540"/>
                  </a:lnTo>
                  <a:lnTo>
                    <a:pt x="107423" y="60940"/>
                  </a:lnTo>
                  <a:lnTo>
                    <a:pt x="114249" y="59314"/>
                  </a:lnTo>
                  <a:lnTo>
                    <a:pt x="117499" y="58989"/>
                  </a:lnTo>
                  <a:lnTo>
                    <a:pt x="121075" y="58339"/>
                  </a:lnTo>
                  <a:lnTo>
                    <a:pt x="124651" y="58339"/>
                  </a:lnTo>
                  <a:close/>
                  <a:moveTo>
                    <a:pt x="127792" y="23205"/>
                  </a:moveTo>
                  <a:lnTo>
                    <a:pt x="122642" y="23528"/>
                  </a:lnTo>
                  <a:lnTo>
                    <a:pt x="117170" y="23850"/>
                  </a:lnTo>
                  <a:lnTo>
                    <a:pt x="112019" y="24495"/>
                  </a:lnTo>
                  <a:lnTo>
                    <a:pt x="106869" y="25139"/>
                  </a:lnTo>
                  <a:lnTo>
                    <a:pt x="101719" y="26429"/>
                  </a:lnTo>
                  <a:lnTo>
                    <a:pt x="96890" y="28040"/>
                  </a:lnTo>
                  <a:lnTo>
                    <a:pt x="92062" y="29329"/>
                  </a:lnTo>
                  <a:lnTo>
                    <a:pt x="86912" y="31585"/>
                  </a:lnTo>
                  <a:lnTo>
                    <a:pt x="82405" y="33519"/>
                  </a:lnTo>
                  <a:lnTo>
                    <a:pt x="77899" y="36098"/>
                  </a:lnTo>
                  <a:lnTo>
                    <a:pt x="73714" y="38354"/>
                  </a:lnTo>
                  <a:lnTo>
                    <a:pt x="69529" y="41254"/>
                  </a:lnTo>
                  <a:lnTo>
                    <a:pt x="65667" y="43833"/>
                  </a:lnTo>
                  <a:lnTo>
                    <a:pt x="61482" y="47056"/>
                  </a:lnTo>
                  <a:lnTo>
                    <a:pt x="57941" y="50279"/>
                  </a:lnTo>
                  <a:lnTo>
                    <a:pt x="54078" y="53824"/>
                  </a:lnTo>
                  <a:lnTo>
                    <a:pt x="50537" y="57692"/>
                  </a:lnTo>
                  <a:lnTo>
                    <a:pt x="47318" y="61237"/>
                  </a:lnTo>
                  <a:lnTo>
                    <a:pt x="44421" y="65105"/>
                  </a:lnTo>
                  <a:lnTo>
                    <a:pt x="41202" y="69295"/>
                  </a:lnTo>
                  <a:lnTo>
                    <a:pt x="38627" y="73485"/>
                  </a:lnTo>
                  <a:lnTo>
                    <a:pt x="36052" y="77675"/>
                  </a:lnTo>
                  <a:lnTo>
                    <a:pt x="33799" y="82187"/>
                  </a:lnTo>
                  <a:lnTo>
                    <a:pt x="31867" y="87021"/>
                  </a:lnTo>
                  <a:lnTo>
                    <a:pt x="29614" y="91533"/>
                  </a:lnTo>
                  <a:lnTo>
                    <a:pt x="28326" y="96690"/>
                  </a:lnTo>
                  <a:lnTo>
                    <a:pt x="27039" y="101525"/>
                  </a:lnTo>
                  <a:lnTo>
                    <a:pt x="25429" y="106682"/>
                  </a:lnTo>
                  <a:lnTo>
                    <a:pt x="24786" y="111838"/>
                  </a:lnTo>
                  <a:lnTo>
                    <a:pt x="24142" y="116995"/>
                  </a:lnTo>
                  <a:lnTo>
                    <a:pt x="23820" y="122152"/>
                  </a:lnTo>
                  <a:lnTo>
                    <a:pt x="23498" y="127631"/>
                  </a:lnTo>
                  <a:lnTo>
                    <a:pt x="23820" y="132143"/>
                  </a:lnTo>
                  <a:lnTo>
                    <a:pt x="24142" y="136655"/>
                  </a:lnTo>
                  <a:lnTo>
                    <a:pt x="25107" y="141490"/>
                  </a:lnTo>
                  <a:lnTo>
                    <a:pt x="26073" y="146002"/>
                  </a:lnTo>
                  <a:lnTo>
                    <a:pt x="27683" y="150837"/>
                  </a:lnTo>
                  <a:lnTo>
                    <a:pt x="29292" y="155671"/>
                  </a:lnTo>
                  <a:lnTo>
                    <a:pt x="31223" y="160506"/>
                  </a:lnTo>
                  <a:lnTo>
                    <a:pt x="33155" y="165663"/>
                  </a:lnTo>
                  <a:lnTo>
                    <a:pt x="37661" y="175654"/>
                  </a:lnTo>
                  <a:lnTo>
                    <a:pt x="42812" y="185967"/>
                  </a:lnTo>
                  <a:lnTo>
                    <a:pt x="48606" y="195959"/>
                  </a:lnTo>
                  <a:lnTo>
                    <a:pt x="54400" y="206272"/>
                  </a:lnTo>
                  <a:lnTo>
                    <a:pt x="59229" y="215619"/>
                  </a:lnTo>
                  <a:lnTo>
                    <a:pt x="64379" y="224966"/>
                  </a:lnTo>
                  <a:lnTo>
                    <a:pt x="69207" y="234312"/>
                  </a:lnTo>
                  <a:lnTo>
                    <a:pt x="73714" y="243659"/>
                  </a:lnTo>
                  <a:lnTo>
                    <a:pt x="181870" y="243659"/>
                  </a:lnTo>
                  <a:lnTo>
                    <a:pt x="186377" y="234312"/>
                  </a:lnTo>
                  <a:lnTo>
                    <a:pt x="191205" y="224966"/>
                  </a:lnTo>
                  <a:lnTo>
                    <a:pt x="196356" y="215619"/>
                  </a:lnTo>
                  <a:lnTo>
                    <a:pt x="201506" y="206595"/>
                  </a:lnTo>
                  <a:lnTo>
                    <a:pt x="206978" y="195959"/>
                  </a:lnTo>
                  <a:lnTo>
                    <a:pt x="212450" y="185967"/>
                  </a:lnTo>
                  <a:lnTo>
                    <a:pt x="217923" y="175654"/>
                  </a:lnTo>
                  <a:lnTo>
                    <a:pt x="222429" y="165340"/>
                  </a:lnTo>
                  <a:lnTo>
                    <a:pt x="224360" y="160506"/>
                  </a:lnTo>
                  <a:lnTo>
                    <a:pt x="226614" y="155671"/>
                  </a:lnTo>
                  <a:lnTo>
                    <a:pt x="227901" y="150837"/>
                  </a:lnTo>
                  <a:lnTo>
                    <a:pt x="229189" y="146002"/>
                  </a:lnTo>
                  <a:lnTo>
                    <a:pt x="230798" y="141168"/>
                  </a:lnTo>
                  <a:lnTo>
                    <a:pt x="231442" y="136655"/>
                  </a:lnTo>
                  <a:lnTo>
                    <a:pt x="232086" y="132143"/>
                  </a:lnTo>
                  <a:lnTo>
                    <a:pt x="232086" y="127631"/>
                  </a:lnTo>
                  <a:lnTo>
                    <a:pt x="232086" y="122152"/>
                  </a:lnTo>
                  <a:lnTo>
                    <a:pt x="231764" y="116995"/>
                  </a:lnTo>
                  <a:lnTo>
                    <a:pt x="231120" y="111838"/>
                  </a:lnTo>
                  <a:lnTo>
                    <a:pt x="229833" y="106682"/>
                  </a:lnTo>
                  <a:lnTo>
                    <a:pt x="228867" y="101525"/>
                  </a:lnTo>
                  <a:lnTo>
                    <a:pt x="227579" y="96690"/>
                  </a:lnTo>
                  <a:lnTo>
                    <a:pt x="225648" y="91533"/>
                  </a:lnTo>
                  <a:lnTo>
                    <a:pt x="224039" y="87021"/>
                  </a:lnTo>
                  <a:lnTo>
                    <a:pt x="221463" y="82187"/>
                  </a:lnTo>
                  <a:lnTo>
                    <a:pt x="219532" y="77675"/>
                  </a:lnTo>
                  <a:lnTo>
                    <a:pt x="216957" y="73485"/>
                  </a:lnTo>
                  <a:lnTo>
                    <a:pt x="214382" y="69295"/>
                  </a:lnTo>
                  <a:lnTo>
                    <a:pt x="211163" y="65105"/>
                  </a:lnTo>
                  <a:lnTo>
                    <a:pt x="208266" y="61237"/>
                  </a:lnTo>
                  <a:lnTo>
                    <a:pt x="205047" y="57692"/>
                  </a:lnTo>
                  <a:lnTo>
                    <a:pt x="201506" y="53824"/>
                  </a:lnTo>
                  <a:lnTo>
                    <a:pt x="197965" y="50279"/>
                  </a:lnTo>
                  <a:lnTo>
                    <a:pt x="194102" y="47056"/>
                  </a:lnTo>
                  <a:lnTo>
                    <a:pt x="190240" y="43833"/>
                  </a:lnTo>
                  <a:lnTo>
                    <a:pt x="186055" y="41254"/>
                  </a:lnTo>
                  <a:lnTo>
                    <a:pt x="181870" y="38354"/>
                  </a:lnTo>
                  <a:lnTo>
                    <a:pt x="177364" y="36098"/>
                  </a:lnTo>
                  <a:lnTo>
                    <a:pt x="172857" y="33519"/>
                  </a:lnTo>
                  <a:lnTo>
                    <a:pt x="168351" y="31585"/>
                  </a:lnTo>
                  <a:lnTo>
                    <a:pt x="163522" y="29329"/>
                  </a:lnTo>
                  <a:lnTo>
                    <a:pt x="158694" y="28040"/>
                  </a:lnTo>
                  <a:lnTo>
                    <a:pt x="153866" y="26429"/>
                  </a:lnTo>
                  <a:lnTo>
                    <a:pt x="149037" y="25139"/>
                  </a:lnTo>
                  <a:lnTo>
                    <a:pt x="143887" y="24495"/>
                  </a:lnTo>
                  <a:lnTo>
                    <a:pt x="138415" y="23850"/>
                  </a:lnTo>
                  <a:lnTo>
                    <a:pt x="133264" y="23528"/>
                  </a:lnTo>
                  <a:close/>
                  <a:moveTo>
                    <a:pt x="121032" y="0"/>
                  </a:moveTo>
                  <a:lnTo>
                    <a:pt x="127792" y="0"/>
                  </a:lnTo>
                  <a:lnTo>
                    <a:pt x="134230" y="0"/>
                  </a:lnTo>
                  <a:lnTo>
                    <a:pt x="140990" y="322"/>
                  </a:lnTo>
                  <a:lnTo>
                    <a:pt x="147106" y="1611"/>
                  </a:lnTo>
                  <a:lnTo>
                    <a:pt x="153544" y="2578"/>
                  </a:lnTo>
                  <a:lnTo>
                    <a:pt x="159660" y="3867"/>
                  </a:lnTo>
                  <a:lnTo>
                    <a:pt x="165776" y="5801"/>
                  </a:lnTo>
                  <a:lnTo>
                    <a:pt x="171570" y="7735"/>
                  </a:lnTo>
                  <a:lnTo>
                    <a:pt x="177364" y="9991"/>
                  </a:lnTo>
                  <a:lnTo>
                    <a:pt x="183158" y="12570"/>
                  </a:lnTo>
                  <a:lnTo>
                    <a:pt x="188630" y="15470"/>
                  </a:lnTo>
                  <a:lnTo>
                    <a:pt x="193780" y="18693"/>
                  </a:lnTo>
                  <a:lnTo>
                    <a:pt x="198931" y="21594"/>
                  </a:lnTo>
                  <a:lnTo>
                    <a:pt x="203759" y="25139"/>
                  </a:lnTo>
                  <a:lnTo>
                    <a:pt x="208588" y="29007"/>
                  </a:lnTo>
                  <a:lnTo>
                    <a:pt x="213738" y="33197"/>
                  </a:lnTo>
                  <a:lnTo>
                    <a:pt x="217923" y="37387"/>
                  </a:lnTo>
                  <a:lnTo>
                    <a:pt x="222429" y="41899"/>
                  </a:lnTo>
                  <a:lnTo>
                    <a:pt x="226292" y="46411"/>
                  </a:lnTo>
                  <a:lnTo>
                    <a:pt x="229833" y="51246"/>
                  </a:lnTo>
                  <a:lnTo>
                    <a:pt x="233373" y="56080"/>
                  </a:lnTo>
                  <a:lnTo>
                    <a:pt x="236914" y="61237"/>
                  </a:lnTo>
                  <a:lnTo>
                    <a:pt x="240133" y="66716"/>
                  </a:lnTo>
                  <a:lnTo>
                    <a:pt x="242708" y="72195"/>
                  </a:lnTo>
                  <a:lnTo>
                    <a:pt x="245284" y="77997"/>
                  </a:lnTo>
                  <a:lnTo>
                    <a:pt x="247537" y="83798"/>
                  </a:lnTo>
                  <a:lnTo>
                    <a:pt x="249468" y="89600"/>
                  </a:lnTo>
                  <a:lnTo>
                    <a:pt x="251078" y="95723"/>
                  </a:lnTo>
                  <a:lnTo>
                    <a:pt x="252687" y="101847"/>
                  </a:lnTo>
                  <a:lnTo>
                    <a:pt x="253975" y="107971"/>
                  </a:lnTo>
                  <a:lnTo>
                    <a:pt x="254618" y="114739"/>
                  </a:lnTo>
                  <a:lnTo>
                    <a:pt x="254940" y="120863"/>
                  </a:lnTo>
                  <a:lnTo>
                    <a:pt x="255262" y="127631"/>
                  </a:lnTo>
                  <a:lnTo>
                    <a:pt x="254940" y="132143"/>
                  </a:lnTo>
                  <a:lnTo>
                    <a:pt x="254618" y="136333"/>
                  </a:lnTo>
                  <a:lnTo>
                    <a:pt x="254297" y="140845"/>
                  </a:lnTo>
                  <a:lnTo>
                    <a:pt x="253331" y="145358"/>
                  </a:lnTo>
                  <a:lnTo>
                    <a:pt x="251078" y="154060"/>
                  </a:lnTo>
                  <a:lnTo>
                    <a:pt x="248502" y="163084"/>
                  </a:lnTo>
                  <a:lnTo>
                    <a:pt x="244962" y="171786"/>
                  </a:lnTo>
                  <a:lnTo>
                    <a:pt x="241099" y="180811"/>
                  </a:lnTo>
                  <a:lnTo>
                    <a:pt x="236592" y="189835"/>
                  </a:lnTo>
                  <a:lnTo>
                    <a:pt x="232086" y="198859"/>
                  </a:lnTo>
                  <a:lnTo>
                    <a:pt x="222429" y="216586"/>
                  </a:lnTo>
                  <a:lnTo>
                    <a:pt x="212450" y="233990"/>
                  </a:lnTo>
                  <a:lnTo>
                    <a:pt x="207944" y="242692"/>
                  </a:lnTo>
                  <a:lnTo>
                    <a:pt x="203759" y="251072"/>
                  </a:lnTo>
                  <a:lnTo>
                    <a:pt x="199896" y="259452"/>
                  </a:lnTo>
                  <a:lnTo>
                    <a:pt x="196999" y="267832"/>
                  </a:lnTo>
                  <a:lnTo>
                    <a:pt x="192815" y="279757"/>
                  </a:lnTo>
                  <a:lnTo>
                    <a:pt x="189274" y="290715"/>
                  </a:lnTo>
                  <a:lnTo>
                    <a:pt x="186055" y="301351"/>
                  </a:lnTo>
                  <a:lnTo>
                    <a:pt x="183480" y="311342"/>
                  </a:lnTo>
                  <a:lnTo>
                    <a:pt x="180583" y="320367"/>
                  </a:lnTo>
                  <a:lnTo>
                    <a:pt x="177686" y="329069"/>
                  </a:lnTo>
                  <a:lnTo>
                    <a:pt x="175111" y="336804"/>
                  </a:lnTo>
                  <a:lnTo>
                    <a:pt x="172214" y="343572"/>
                  </a:lnTo>
                  <a:lnTo>
                    <a:pt x="170604" y="347118"/>
                  </a:lnTo>
                  <a:lnTo>
                    <a:pt x="168673" y="350018"/>
                  </a:lnTo>
                  <a:lnTo>
                    <a:pt x="167063" y="352919"/>
                  </a:lnTo>
                  <a:lnTo>
                    <a:pt x="165132" y="355497"/>
                  </a:lnTo>
                  <a:lnTo>
                    <a:pt x="163201" y="358076"/>
                  </a:lnTo>
                  <a:lnTo>
                    <a:pt x="161269" y="360332"/>
                  </a:lnTo>
                  <a:lnTo>
                    <a:pt x="158694" y="362588"/>
                  </a:lnTo>
                  <a:lnTo>
                    <a:pt x="156119" y="364200"/>
                  </a:lnTo>
                  <a:lnTo>
                    <a:pt x="153544" y="365811"/>
                  </a:lnTo>
                  <a:lnTo>
                    <a:pt x="150325" y="367423"/>
                  </a:lnTo>
                  <a:lnTo>
                    <a:pt x="147106" y="368389"/>
                  </a:lnTo>
                  <a:lnTo>
                    <a:pt x="144209" y="369356"/>
                  </a:lnTo>
                  <a:lnTo>
                    <a:pt x="140346" y="370001"/>
                  </a:lnTo>
                  <a:lnTo>
                    <a:pt x="136483" y="370968"/>
                  </a:lnTo>
                  <a:lnTo>
                    <a:pt x="132299" y="371290"/>
                  </a:lnTo>
                  <a:lnTo>
                    <a:pt x="127792" y="371290"/>
                  </a:lnTo>
                  <a:lnTo>
                    <a:pt x="123286" y="371290"/>
                  </a:lnTo>
                  <a:lnTo>
                    <a:pt x="119423" y="370968"/>
                  </a:lnTo>
                  <a:lnTo>
                    <a:pt x="115560" y="370001"/>
                  </a:lnTo>
                  <a:lnTo>
                    <a:pt x="111697" y="369356"/>
                  </a:lnTo>
                  <a:lnTo>
                    <a:pt x="108479" y="368389"/>
                  </a:lnTo>
                  <a:lnTo>
                    <a:pt x="105582" y="367423"/>
                  </a:lnTo>
                  <a:lnTo>
                    <a:pt x="102363" y="365811"/>
                  </a:lnTo>
                  <a:lnTo>
                    <a:pt x="99787" y="364200"/>
                  </a:lnTo>
                  <a:lnTo>
                    <a:pt x="97212" y="362588"/>
                  </a:lnTo>
                  <a:lnTo>
                    <a:pt x="94959" y="360332"/>
                  </a:lnTo>
                  <a:lnTo>
                    <a:pt x="92706" y="358076"/>
                  </a:lnTo>
                  <a:lnTo>
                    <a:pt x="90452" y="355497"/>
                  </a:lnTo>
                  <a:lnTo>
                    <a:pt x="88843" y="352597"/>
                  </a:lnTo>
                  <a:lnTo>
                    <a:pt x="86912" y="350018"/>
                  </a:lnTo>
                  <a:lnTo>
                    <a:pt x="85302" y="346795"/>
                  </a:lnTo>
                  <a:lnTo>
                    <a:pt x="83693" y="343572"/>
                  </a:lnTo>
                  <a:lnTo>
                    <a:pt x="80796" y="336804"/>
                  </a:lnTo>
                  <a:lnTo>
                    <a:pt x="77899" y="328746"/>
                  </a:lnTo>
                  <a:lnTo>
                    <a:pt x="75323" y="320367"/>
                  </a:lnTo>
                  <a:lnTo>
                    <a:pt x="72426" y="311020"/>
                  </a:lnTo>
                  <a:lnTo>
                    <a:pt x="66310" y="290393"/>
                  </a:lnTo>
                  <a:lnTo>
                    <a:pt x="58585" y="267509"/>
                  </a:lnTo>
                  <a:lnTo>
                    <a:pt x="55366" y="259130"/>
                  </a:lnTo>
                  <a:lnTo>
                    <a:pt x="51503" y="250750"/>
                  </a:lnTo>
                  <a:lnTo>
                    <a:pt x="47318" y="242370"/>
                  </a:lnTo>
                  <a:lnTo>
                    <a:pt x="42812" y="233668"/>
                  </a:lnTo>
                  <a:lnTo>
                    <a:pt x="33155" y="216264"/>
                  </a:lnTo>
                  <a:lnTo>
                    <a:pt x="23820" y="198859"/>
                  </a:lnTo>
                  <a:lnTo>
                    <a:pt x="18992" y="189835"/>
                  </a:lnTo>
                  <a:lnTo>
                    <a:pt x="14807" y="180811"/>
                  </a:lnTo>
                  <a:lnTo>
                    <a:pt x="10622" y="172109"/>
                  </a:lnTo>
                  <a:lnTo>
                    <a:pt x="7081" y="163084"/>
                  </a:lnTo>
                  <a:lnTo>
                    <a:pt x="4184" y="154382"/>
                  </a:lnTo>
                  <a:lnTo>
                    <a:pt x="2253" y="145358"/>
                  </a:lnTo>
                  <a:lnTo>
                    <a:pt x="1609" y="140845"/>
                  </a:lnTo>
                  <a:lnTo>
                    <a:pt x="965" y="136655"/>
                  </a:lnTo>
                  <a:lnTo>
                    <a:pt x="644" y="132143"/>
                  </a:lnTo>
                  <a:lnTo>
                    <a:pt x="0" y="127631"/>
                  </a:lnTo>
                  <a:lnTo>
                    <a:pt x="644" y="120863"/>
                  </a:lnTo>
                  <a:lnTo>
                    <a:pt x="965" y="114739"/>
                  </a:lnTo>
                  <a:lnTo>
                    <a:pt x="1931" y="107971"/>
                  </a:lnTo>
                  <a:lnTo>
                    <a:pt x="2897" y="101847"/>
                  </a:lnTo>
                  <a:lnTo>
                    <a:pt x="4184" y="95723"/>
                  </a:lnTo>
                  <a:lnTo>
                    <a:pt x="6116" y="89600"/>
                  </a:lnTo>
                  <a:lnTo>
                    <a:pt x="8047" y="83798"/>
                  </a:lnTo>
                  <a:lnTo>
                    <a:pt x="10300" y="77997"/>
                  </a:lnTo>
                  <a:lnTo>
                    <a:pt x="12876" y="72195"/>
                  </a:lnTo>
                  <a:lnTo>
                    <a:pt x="15773" y="66716"/>
                  </a:lnTo>
                  <a:lnTo>
                    <a:pt x="18992" y="61237"/>
                  </a:lnTo>
                  <a:lnTo>
                    <a:pt x="22210" y="56080"/>
                  </a:lnTo>
                  <a:lnTo>
                    <a:pt x="25429" y="51246"/>
                  </a:lnTo>
                  <a:lnTo>
                    <a:pt x="29292" y="46411"/>
                  </a:lnTo>
                  <a:lnTo>
                    <a:pt x="33477" y="41899"/>
                  </a:lnTo>
                  <a:lnTo>
                    <a:pt x="37661" y="37387"/>
                  </a:lnTo>
                  <a:lnTo>
                    <a:pt x="42168" y="33197"/>
                  </a:lnTo>
                  <a:lnTo>
                    <a:pt x="46674" y="29007"/>
                  </a:lnTo>
                  <a:lnTo>
                    <a:pt x="51503" y="25139"/>
                  </a:lnTo>
                  <a:lnTo>
                    <a:pt x="56331" y="21594"/>
                  </a:lnTo>
                  <a:lnTo>
                    <a:pt x="61804" y="18693"/>
                  </a:lnTo>
                  <a:lnTo>
                    <a:pt x="66954" y="15470"/>
                  </a:lnTo>
                  <a:lnTo>
                    <a:pt x="72426" y="12570"/>
                  </a:lnTo>
                  <a:lnTo>
                    <a:pt x="77899" y="9991"/>
                  </a:lnTo>
                  <a:lnTo>
                    <a:pt x="84015" y="7735"/>
                  </a:lnTo>
                  <a:lnTo>
                    <a:pt x="89809" y="5801"/>
                  </a:lnTo>
                  <a:lnTo>
                    <a:pt x="96247" y="3867"/>
                  </a:lnTo>
                  <a:lnTo>
                    <a:pt x="102041" y="2578"/>
                  </a:lnTo>
                  <a:lnTo>
                    <a:pt x="108157" y="1611"/>
                  </a:lnTo>
                  <a:lnTo>
                    <a:pt x="114916" y="3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1" name="iṥľíḍè">
              <a:extLst>
                <a:ext uri="{FF2B5EF4-FFF2-40B4-BE49-F238E27FC236}">
                  <a16:creationId xmlns:a16="http://schemas.microsoft.com/office/drawing/2014/main" xmlns="" id="{DD7040C5-CCE7-4030-93A2-A316459A8CCA}"/>
                </a:ext>
              </a:extLst>
            </p:cNvPr>
            <p:cNvGrpSpPr/>
            <p:nvPr/>
          </p:nvGrpSpPr>
          <p:grpSpPr>
            <a:xfrm>
              <a:off x="5826000" y="2590800"/>
              <a:ext cx="5694488" cy="922843"/>
              <a:chOff x="5826000" y="1759661"/>
              <a:chExt cx="5694488" cy="922843"/>
            </a:xfrm>
          </p:grpSpPr>
          <p:sp>
            <p:nvSpPr>
              <p:cNvPr id="23" name="îşḻide">
                <a:extLst>
                  <a:ext uri="{FF2B5EF4-FFF2-40B4-BE49-F238E27FC236}">
                    <a16:creationId xmlns:a16="http://schemas.microsoft.com/office/drawing/2014/main" xmlns="" id="{606BEC1D-DD5F-4299-9410-95446628576C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íSľiḓê">
                <a:extLst>
                  <a:ext uri="{FF2B5EF4-FFF2-40B4-BE49-F238E27FC236}">
                    <a16:creationId xmlns:a16="http://schemas.microsoft.com/office/drawing/2014/main" xmlns="" id="{2E85F188-05D0-49AA-BA20-6D65056A24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sp>
          <p:nvSpPr>
            <p:cNvPr id="12" name="íṥľïḋe">
              <a:extLst>
                <a:ext uri="{FF2B5EF4-FFF2-40B4-BE49-F238E27FC236}">
                  <a16:creationId xmlns:a16="http://schemas.microsoft.com/office/drawing/2014/main" xmlns="" id="{4A50BBA1-64A5-4583-9DA7-AEC0D67E7A85}"/>
                </a:ext>
              </a:extLst>
            </p:cNvPr>
            <p:cNvSpPr/>
            <p:nvPr/>
          </p:nvSpPr>
          <p:spPr bwMode="auto">
            <a:xfrm>
              <a:off x="4900661" y="4074547"/>
              <a:ext cx="476852" cy="476850"/>
            </a:xfrm>
            <a:custGeom>
              <a:avLst/>
              <a:gdLst>
                <a:gd name="T0" fmla="*/ 795 w 1116"/>
                <a:gd name="T1" fmla="*/ 774 h 1117"/>
                <a:gd name="T2" fmla="*/ 1039 w 1116"/>
                <a:gd name="T3" fmla="*/ 623 h 1117"/>
                <a:gd name="T4" fmla="*/ 970 w 1116"/>
                <a:gd name="T5" fmla="*/ 816 h 1117"/>
                <a:gd name="T6" fmla="*/ 291 w 1116"/>
                <a:gd name="T7" fmla="*/ 610 h 1117"/>
                <a:gd name="T8" fmla="*/ 309 w 1116"/>
                <a:gd name="T9" fmla="*/ 848 h 1117"/>
                <a:gd name="T10" fmla="*/ 146 w 1116"/>
                <a:gd name="T11" fmla="*/ 816 h 1117"/>
                <a:gd name="T12" fmla="*/ 77 w 1116"/>
                <a:gd name="T13" fmla="*/ 623 h 1117"/>
                <a:gd name="T14" fmla="*/ 277 w 1116"/>
                <a:gd name="T15" fmla="*/ 290 h 1117"/>
                <a:gd name="T16" fmla="*/ 293 w 1116"/>
                <a:gd name="T17" fmla="*/ 482 h 1117"/>
                <a:gd name="T18" fmla="*/ 94 w 1116"/>
                <a:gd name="T19" fmla="*/ 415 h 1117"/>
                <a:gd name="T20" fmla="*/ 182 w 1116"/>
                <a:gd name="T21" fmla="*/ 252 h 1117"/>
                <a:gd name="T22" fmla="*/ 710 w 1116"/>
                <a:gd name="T23" fmla="*/ 340 h 1117"/>
                <a:gd name="T24" fmla="*/ 790 w 1116"/>
                <a:gd name="T25" fmla="*/ 512 h 1117"/>
                <a:gd name="T26" fmla="*/ 618 w 1116"/>
                <a:gd name="T27" fmla="*/ 796 h 1117"/>
                <a:gd name="T28" fmla="*/ 769 w 1116"/>
                <a:gd name="T29" fmla="*/ 735 h 1117"/>
                <a:gd name="T30" fmla="*/ 861 w 1116"/>
                <a:gd name="T31" fmla="*/ 938 h 1117"/>
                <a:gd name="T32" fmla="*/ 734 w 1116"/>
                <a:gd name="T33" fmla="*/ 1011 h 1117"/>
                <a:gd name="T34" fmla="*/ 689 w 1116"/>
                <a:gd name="T35" fmla="*/ 980 h 1117"/>
                <a:gd name="T36" fmla="*/ 615 w 1116"/>
                <a:gd name="T37" fmla="*/ 832 h 1117"/>
                <a:gd name="T38" fmla="*/ 678 w 1116"/>
                <a:gd name="T39" fmla="*/ 933 h 1117"/>
                <a:gd name="T40" fmla="*/ 445 w 1116"/>
                <a:gd name="T41" fmla="*/ 1031 h 1117"/>
                <a:gd name="T42" fmla="*/ 308 w 1116"/>
                <a:gd name="T43" fmla="*/ 976 h 1117"/>
                <a:gd name="T44" fmla="*/ 358 w 1116"/>
                <a:gd name="T45" fmla="*/ 866 h 1117"/>
                <a:gd name="T46" fmla="*/ 540 w 1116"/>
                <a:gd name="T47" fmla="*/ 577 h 1117"/>
                <a:gd name="T48" fmla="*/ 376 w 1116"/>
                <a:gd name="T49" fmla="*/ 821 h 1117"/>
                <a:gd name="T50" fmla="*/ 540 w 1116"/>
                <a:gd name="T51" fmla="*/ 577 h 1117"/>
                <a:gd name="T52" fmla="*/ 540 w 1116"/>
                <a:gd name="T53" fmla="*/ 360 h 1117"/>
                <a:gd name="T54" fmla="*/ 356 w 1116"/>
                <a:gd name="T55" fmla="*/ 352 h 1117"/>
                <a:gd name="T56" fmla="*/ 249 w 1116"/>
                <a:gd name="T57" fmla="*/ 230 h 1117"/>
                <a:gd name="T58" fmla="*/ 322 w 1116"/>
                <a:gd name="T59" fmla="*/ 134 h 1117"/>
                <a:gd name="T60" fmla="*/ 478 w 1116"/>
                <a:gd name="T61" fmla="*/ 80 h 1117"/>
                <a:gd name="T62" fmla="*/ 540 w 1116"/>
                <a:gd name="T63" fmla="*/ 74 h 1117"/>
                <a:gd name="T64" fmla="*/ 377 w 1116"/>
                <a:gd name="T65" fmla="*/ 294 h 1117"/>
                <a:gd name="T66" fmla="*/ 539 w 1116"/>
                <a:gd name="T67" fmla="*/ 74 h 1117"/>
                <a:gd name="T68" fmla="*/ 744 w 1116"/>
                <a:gd name="T69" fmla="*/ 110 h 1117"/>
                <a:gd name="T70" fmla="*/ 883 w 1116"/>
                <a:gd name="T71" fmla="*/ 198 h 1117"/>
                <a:gd name="T72" fmla="*/ 773 w 1116"/>
                <a:gd name="T73" fmla="*/ 282 h 1117"/>
                <a:gd name="T74" fmla="*/ 578 w 1116"/>
                <a:gd name="T75" fmla="*/ 74 h 1117"/>
                <a:gd name="T76" fmla="*/ 720 w 1116"/>
                <a:gd name="T77" fmla="*/ 301 h 1117"/>
                <a:gd name="T78" fmla="*/ 577 w 1116"/>
                <a:gd name="T79" fmla="*/ 74 h 1117"/>
                <a:gd name="T80" fmla="*/ 422 w 1116"/>
                <a:gd name="T81" fmla="*/ 909 h 1117"/>
                <a:gd name="T82" fmla="*/ 521 w 1116"/>
                <a:gd name="T83" fmla="*/ 831 h 1117"/>
                <a:gd name="T84" fmla="*/ 816 w 1116"/>
                <a:gd name="T85" fmla="*/ 424 h 1117"/>
                <a:gd name="T86" fmla="*/ 873 w 1116"/>
                <a:gd name="T87" fmla="*/ 269 h 1117"/>
                <a:gd name="T88" fmla="*/ 990 w 1116"/>
                <a:gd name="T89" fmla="*/ 337 h 1117"/>
                <a:gd name="T90" fmla="*/ 1041 w 1116"/>
                <a:gd name="T91" fmla="*/ 519 h 1117"/>
                <a:gd name="T92" fmla="*/ 392 w 1116"/>
                <a:gd name="T93" fmla="*/ 26 h 1117"/>
                <a:gd name="T94" fmla="*/ 183 w 1116"/>
                <a:gd name="T95" fmla="*/ 146 h 1117"/>
                <a:gd name="T96" fmla="*/ 44 w 1116"/>
                <a:gd name="T97" fmla="*/ 342 h 1117"/>
                <a:gd name="T98" fmla="*/ 0 w 1116"/>
                <a:gd name="T99" fmla="*/ 588 h 1117"/>
                <a:gd name="T100" fmla="*/ 67 w 1116"/>
                <a:gd name="T101" fmla="*/ 824 h 1117"/>
                <a:gd name="T102" fmla="*/ 224 w 1116"/>
                <a:gd name="T103" fmla="*/ 1006 h 1117"/>
                <a:gd name="T104" fmla="*/ 445 w 1116"/>
                <a:gd name="T105" fmla="*/ 1105 h 1117"/>
                <a:gd name="T106" fmla="*/ 697 w 1116"/>
                <a:gd name="T107" fmla="*/ 1099 h 1117"/>
                <a:gd name="T108" fmla="*/ 913 w 1116"/>
                <a:gd name="T109" fmla="*/ 990 h 1117"/>
                <a:gd name="T110" fmla="*/ 1061 w 1116"/>
                <a:gd name="T111" fmla="*/ 801 h 1117"/>
                <a:gd name="T112" fmla="*/ 1116 w 1116"/>
                <a:gd name="T113" fmla="*/ 559 h 1117"/>
                <a:gd name="T114" fmla="*/ 1061 w 1116"/>
                <a:gd name="T115" fmla="*/ 317 h 1117"/>
                <a:gd name="T116" fmla="*/ 913 w 1116"/>
                <a:gd name="T117" fmla="*/ 128 h 1117"/>
                <a:gd name="T118" fmla="*/ 697 w 1116"/>
                <a:gd name="T119" fmla="*/ 19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117">
                  <a:moveTo>
                    <a:pt x="900" y="903"/>
                  </a:moveTo>
                  <a:lnTo>
                    <a:pt x="871" y="883"/>
                  </a:lnTo>
                  <a:lnTo>
                    <a:pt x="840" y="864"/>
                  </a:lnTo>
                  <a:lnTo>
                    <a:pt x="823" y="856"/>
                  </a:lnTo>
                  <a:lnTo>
                    <a:pt x="807" y="848"/>
                  </a:lnTo>
                  <a:lnTo>
                    <a:pt x="790" y="841"/>
                  </a:lnTo>
                  <a:lnTo>
                    <a:pt x="774" y="834"/>
                  </a:lnTo>
                  <a:lnTo>
                    <a:pt x="784" y="804"/>
                  </a:lnTo>
                  <a:lnTo>
                    <a:pt x="795" y="774"/>
                  </a:lnTo>
                  <a:lnTo>
                    <a:pt x="804" y="742"/>
                  </a:lnTo>
                  <a:lnTo>
                    <a:pt x="811" y="710"/>
                  </a:lnTo>
                  <a:lnTo>
                    <a:pt x="818" y="677"/>
                  </a:lnTo>
                  <a:lnTo>
                    <a:pt x="822" y="645"/>
                  </a:lnTo>
                  <a:lnTo>
                    <a:pt x="825" y="610"/>
                  </a:lnTo>
                  <a:lnTo>
                    <a:pt x="828" y="577"/>
                  </a:lnTo>
                  <a:lnTo>
                    <a:pt x="1043" y="577"/>
                  </a:lnTo>
                  <a:lnTo>
                    <a:pt x="1041" y="601"/>
                  </a:lnTo>
                  <a:lnTo>
                    <a:pt x="1039" y="623"/>
                  </a:lnTo>
                  <a:lnTo>
                    <a:pt x="1035" y="647"/>
                  </a:lnTo>
                  <a:lnTo>
                    <a:pt x="1031" y="670"/>
                  </a:lnTo>
                  <a:lnTo>
                    <a:pt x="1025" y="691"/>
                  </a:lnTo>
                  <a:lnTo>
                    <a:pt x="1018" y="714"/>
                  </a:lnTo>
                  <a:lnTo>
                    <a:pt x="1010" y="735"/>
                  </a:lnTo>
                  <a:lnTo>
                    <a:pt x="1002" y="756"/>
                  </a:lnTo>
                  <a:lnTo>
                    <a:pt x="992" y="777"/>
                  </a:lnTo>
                  <a:lnTo>
                    <a:pt x="981" y="796"/>
                  </a:lnTo>
                  <a:lnTo>
                    <a:pt x="970" y="816"/>
                  </a:lnTo>
                  <a:lnTo>
                    <a:pt x="957" y="834"/>
                  </a:lnTo>
                  <a:lnTo>
                    <a:pt x="944" y="852"/>
                  </a:lnTo>
                  <a:lnTo>
                    <a:pt x="930" y="870"/>
                  </a:lnTo>
                  <a:lnTo>
                    <a:pt x="916" y="887"/>
                  </a:lnTo>
                  <a:lnTo>
                    <a:pt x="900" y="903"/>
                  </a:lnTo>
                  <a:lnTo>
                    <a:pt x="900" y="903"/>
                  </a:lnTo>
                  <a:close/>
                  <a:moveTo>
                    <a:pt x="73" y="577"/>
                  </a:moveTo>
                  <a:lnTo>
                    <a:pt x="289" y="577"/>
                  </a:lnTo>
                  <a:lnTo>
                    <a:pt x="291" y="610"/>
                  </a:lnTo>
                  <a:lnTo>
                    <a:pt x="294" y="645"/>
                  </a:lnTo>
                  <a:lnTo>
                    <a:pt x="298" y="677"/>
                  </a:lnTo>
                  <a:lnTo>
                    <a:pt x="305" y="710"/>
                  </a:lnTo>
                  <a:lnTo>
                    <a:pt x="312" y="742"/>
                  </a:lnTo>
                  <a:lnTo>
                    <a:pt x="321" y="774"/>
                  </a:lnTo>
                  <a:lnTo>
                    <a:pt x="331" y="804"/>
                  </a:lnTo>
                  <a:lnTo>
                    <a:pt x="343" y="834"/>
                  </a:lnTo>
                  <a:lnTo>
                    <a:pt x="325" y="841"/>
                  </a:lnTo>
                  <a:lnTo>
                    <a:pt x="309" y="848"/>
                  </a:lnTo>
                  <a:lnTo>
                    <a:pt x="293" y="856"/>
                  </a:lnTo>
                  <a:lnTo>
                    <a:pt x="277" y="864"/>
                  </a:lnTo>
                  <a:lnTo>
                    <a:pt x="245" y="883"/>
                  </a:lnTo>
                  <a:lnTo>
                    <a:pt x="215" y="903"/>
                  </a:lnTo>
                  <a:lnTo>
                    <a:pt x="200" y="887"/>
                  </a:lnTo>
                  <a:lnTo>
                    <a:pt x="185" y="870"/>
                  </a:lnTo>
                  <a:lnTo>
                    <a:pt x="171" y="852"/>
                  </a:lnTo>
                  <a:lnTo>
                    <a:pt x="158" y="834"/>
                  </a:lnTo>
                  <a:lnTo>
                    <a:pt x="146" y="816"/>
                  </a:lnTo>
                  <a:lnTo>
                    <a:pt x="134" y="796"/>
                  </a:lnTo>
                  <a:lnTo>
                    <a:pt x="123" y="777"/>
                  </a:lnTo>
                  <a:lnTo>
                    <a:pt x="114" y="756"/>
                  </a:lnTo>
                  <a:lnTo>
                    <a:pt x="105" y="735"/>
                  </a:lnTo>
                  <a:lnTo>
                    <a:pt x="98" y="714"/>
                  </a:lnTo>
                  <a:lnTo>
                    <a:pt x="91" y="691"/>
                  </a:lnTo>
                  <a:lnTo>
                    <a:pt x="86" y="670"/>
                  </a:lnTo>
                  <a:lnTo>
                    <a:pt x="80" y="647"/>
                  </a:lnTo>
                  <a:lnTo>
                    <a:pt x="77" y="623"/>
                  </a:lnTo>
                  <a:lnTo>
                    <a:pt x="75" y="601"/>
                  </a:lnTo>
                  <a:lnTo>
                    <a:pt x="73" y="577"/>
                  </a:lnTo>
                  <a:lnTo>
                    <a:pt x="73" y="577"/>
                  </a:lnTo>
                  <a:close/>
                  <a:moveTo>
                    <a:pt x="196" y="236"/>
                  </a:moveTo>
                  <a:lnTo>
                    <a:pt x="211" y="248"/>
                  </a:lnTo>
                  <a:lnTo>
                    <a:pt x="227" y="258"/>
                  </a:lnTo>
                  <a:lnTo>
                    <a:pt x="243" y="269"/>
                  </a:lnTo>
                  <a:lnTo>
                    <a:pt x="260" y="280"/>
                  </a:lnTo>
                  <a:lnTo>
                    <a:pt x="277" y="290"/>
                  </a:lnTo>
                  <a:lnTo>
                    <a:pt x="294" y="298"/>
                  </a:lnTo>
                  <a:lnTo>
                    <a:pt x="312" y="307"/>
                  </a:lnTo>
                  <a:lnTo>
                    <a:pt x="330" y="315"/>
                  </a:lnTo>
                  <a:lnTo>
                    <a:pt x="321" y="342"/>
                  </a:lnTo>
                  <a:lnTo>
                    <a:pt x="314" y="369"/>
                  </a:lnTo>
                  <a:lnTo>
                    <a:pt x="306" y="396"/>
                  </a:lnTo>
                  <a:lnTo>
                    <a:pt x="301" y="424"/>
                  </a:lnTo>
                  <a:lnTo>
                    <a:pt x="296" y="453"/>
                  </a:lnTo>
                  <a:lnTo>
                    <a:pt x="293" y="482"/>
                  </a:lnTo>
                  <a:lnTo>
                    <a:pt x="290" y="511"/>
                  </a:lnTo>
                  <a:lnTo>
                    <a:pt x="289" y="540"/>
                  </a:lnTo>
                  <a:lnTo>
                    <a:pt x="73" y="540"/>
                  </a:lnTo>
                  <a:lnTo>
                    <a:pt x="74" y="519"/>
                  </a:lnTo>
                  <a:lnTo>
                    <a:pt x="76" y="497"/>
                  </a:lnTo>
                  <a:lnTo>
                    <a:pt x="79" y="477"/>
                  </a:lnTo>
                  <a:lnTo>
                    <a:pt x="83" y="455"/>
                  </a:lnTo>
                  <a:lnTo>
                    <a:pt x="89" y="434"/>
                  </a:lnTo>
                  <a:lnTo>
                    <a:pt x="94" y="415"/>
                  </a:lnTo>
                  <a:lnTo>
                    <a:pt x="101" y="394"/>
                  </a:lnTo>
                  <a:lnTo>
                    <a:pt x="108" y="375"/>
                  </a:lnTo>
                  <a:lnTo>
                    <a:pt x="117" y="356"/>
                  </a:lnTo>
                  <a:lnTo>
                    <a:pt x="126" y="337"/>
                  </a:lnTo>
                  <a:lnTo>
                    <a:pt x="135" y="319"/>
                  </a:lnTo>
                  <a:lnTo>
                    <a:pt x="146" y="302"/>
                  </a:lnTo>
                  <a:lnTo>
                    <a:pt x="158" y="284"/>
                  </a:lnTo>
                  <a:lnTo>
                    <a:pt x="170" y="268"/>
                  </a:lnTo>
                  <a:lnTo>
                    <a:pt x="182" y="252"/>
                  </a:lnTo>
                  <a:lnTo>
                    <a:pt x="196" y="236"/>
                  </a:lnTo>
                  <a:close/>
                  <a:moveTo>
                    <a:pt x="576" y="540"/>
                  </a:moveTo>
                  <a:lnTo>
                    <a:pt x="576" y="360"/>
                  </a:lnTo>
                  <a:lnTo>
                    <a:pt x="599" y="359"/>
                  </a:lnTo>
                  <a:lnTo>
                    <a:pt x="621" y="357"/>
                  </a:lnTo>
                  <a:lnTo>
                    <a:pt x="644" y="353"/>
                  </a:lnTo>
                  <a:lnTo>
                    <a:pt x="667" y="350"/>
                  </a:lnTo>
                  <a:lnTo>
                    <a:pt x="688" y="346"/>
                  </a:lnTo>
                  <a:lnTo>
                    <a:pt x="710" y="340"/>
                  </a:lnTo>
                  <a:lnTo>
                    <a:pt x="732" y="334"/>
                  </a:lnTo>
                  <a:lnTo>
                    <a:pt x="752" y="328"/>
                  </a:lnTo>
                  <a:lnTo>
                    <a:pt x="761" y="352"/>
                  </a:lnTo>
                  <a:lnTo>
                    <a:pt x="768" y="378"/>
                  </a:lnTo>
                  <a:lnTo>
                    <a:pt x="775" y="404"/>
                  </a:lnTo>
                  <a:lnTo>
                    <a:pt x="780" y="430"/>
                  </a:lnTo>
                  <a:lnTo>
                    <a:pt x="784" y="457"/>
                  </a:lnTo>
                  <a:lnTo>
                    <a:pt x="788" y="485"/>
                  </a:lnTo>
                  <a:lnTo>
                    <a:pt x="790" y="512"/>
                  </a:lnTo>
                  <a:lnTo>
                    <a:pt x="791" y="540"/>
                  </a:lnTo>
                  <a:lnTo>
                    <a:pt x="576" y="540"/>
                  </a:lnTo>
                  <a:close/>
                  <a:moveTo>
                    <a:pt x="739" y="821"/>
                  </a:moveTo>
                  <a:lnTo>
                    <a:pt x="720" y="816"/>
                  </a:lnTo>
                  <a:lnTo>
                    <a:pt x="700" y="810"/>
                  </a:lnTo>
                  <a:lnTo>
                    <a:pt x="680" y="806"/>
                  </a:lnTo>
                  <a:lnTo>
                    <a:pt x="659" y="802"/>
                  </a:lnTo>
                  <a:lnTo>
                    <a:pt x="639" y="798"/>
                  </a:lnTo>
                  <a:lnTo>
                    <a:pt x="618" y="796"/>
                  </a:lnTo>
                  <a:lnTo>
                    <a:pt x="598" y="794"/>
                  </a:lnTo>
                  <a:lnTo>
                    <a:pt x="576" y="794"/>
                  </a:lnTo>
                  <a:lnTo>
                    <a:pt x="576" y="577"/>
                  </a:lnTo>
                  <a:lnTo>
                    <a:pt x="791" y="577"/>
                  </a:lnTo>
                  <a:lnTo>
                    <a:pt x="790" y="609"/>
                  </a:lnTo>
                  <a:lnTo>
                    <a:pt x="787" y="642"/>
                  </a:lnTo>
                  <a:lnTo>
                    <a:pt x="782" y="673"/>
                  </a:lnTo>
                  <a:lnTo>
                    <a:pt x="776" y="704"/>
                  </a:lnTo>
                  <a:lnTo>
                    <a:pt x="769" y="735"/>
                  </a:lnTo>
                  <a:lnTo>
                    <a:pt x="761" y="764"/>
                  </a:lnTo>
                  <a:lnTo>
                    <a:pt x="751" y="793"/>
                  </a:lnTo>
                  <a:lnTo>
                    <a:pt x="739" y="821"/>
                  </a:lnTo>
                  <a:close/>
                  <a:moveTo>
                    <a:pt x="759" y="866"/>
                  </a:moveTo>
                  <a:lnTo>
                    <a:pt x="789" y="879"/>
                  </a:lnTo>
                  <a:lnTo>
                    <a:pt x="818" y="893"/>
                  </a:lnTo>
                  <a:lnTo>
                    <a:pt x="846" y="910"/>
                  </a:lnTo>
                  <a:lnTo>
                    <a:pt x="873" y="928"/>
                  </a:lnTo>
                  <a:lnTo>
                    <a:pt x="861" y="938"/>
                  </a:lnTo>
                  <a:lnTo>
                    <a:pt x="848" y="947"/>
                  </a:lnTo>
                  <a:lnTo>
                    <a:pt x="835" y="957"/>
                  </a:lnTo>
                  <a:lnTo>
                    <a:pt x="821" y="967"/>
                  </a:lnTo>
                  <a:lnTo>
                    <a:pt x="807" y="976"/>
                  </a:lnTo>
                  <a:lnTo>
                    <a:pt x="793" y="983"/>
                  </a:lnTo>
                  <a:lnTo>
                    <a:pt x="779" y="991"/>
                  </a:lnTo>
                  <a:lnTo>
                    <a:pt x="764" y="998"/>
                  </a:lnTo>
                  <a:lnTo>
                    <a:pt x="750" y="1005"/>
                  </a:lnTo>
                  <a:lnTo>
                    <a:pt x="734" y="1011"/>
                  </a:lnTo>
                  <a:lnTo>
                    <a:pt x="719" y="1017"/>
                  </a:lnTo>
                  <a:lnTo>
                    <a:pt x="703" y="1022"/>
                  </a:lnTo>
                  <a:lnTo>
                    <a:pt x="687" y="1026"/>
                  </a:lnTo>
                  <a:lnTo>
                    <a:pt x="671" y="1031"/>
                  </a:lnTo>
                  <a:lnTo>
                    <a:pt x="655" y="1035"/>
                  </a:lnTo>
                  <a:lnTo>
                    <a:pt x="638" y="1037"/>
                  </a:lnTo>
                  <a:lnTo>
                    <a:pt x="656" y="1019"/>
                  </a:lnTo>
                  <a:lnTo>
                    <a:pt x="673" y="999"/>
                  </a:lnTo>
                  <a:lnTo>
                    <a:pt x="689" y="980"/>
                  </a:lnTo>
                  <a:lnTo>
                    <a:pt x="705" y="958"/>
                  </a:lnTo>
                  <a:lnTo>
                    <a:pt x="720" y="937"/>
                  </a:lnTo>
                  <a:lnTo>
                    <a:pt x="734" y="914"/>
                  </a:lnTo>
                  <a:lnTo>
                    <a:pt x="747" y="890"/>
                  </a:lnTo>
                  <a:lnTo>
                    <a:pt x="759" y="866"/>
                  </a:lnTo>
                  <a:close/>
                  <a:moveTo>
                    <a:pt x="576" y="1044"/>
                  </a:moveTo>
                  <a:lnTo>
                    <a:pt x="576" y="830"/>
                  </a:lnTo>
                  <a:lnTo>
                    <a:pt x="595" y="831"/>
                  </a:lnTo>
                  <a:lnTo>
                    <a:pt x="615" y="832"/>
                  </a:lnTo>
                  <a:lnTo>
                    <a:pt x="633" y="834"/>
                  </a:lnTo>
                  <a:lnTo>
                    <a:pt x="652" y="837"/>
                  </a:lnTo>
                  <a:lnTo>
                    <a:pt x="671" y="841"/>
                  </a:lnTo>
                  <a:lnTo>
                    <a:pt x="688" y="844"/>
                  </a:lnTo>
                  <a:lnTo>
                    <a:pt x="707" y="849"/>
                  </a:lnTo>
                  <a:lnTo>
                    <a:pt x="725" y="855"/>
                  </a:lnTo>
                  <a:lnTo>
                    <a:pt x="710" y="882"/>
                  </a:lnTo>
                  <a:lnTo>
                    <a:pt x="695" y="909"/>
                  </a:lnTo>
                  <a:lnTo>
                    <a:pt x="678" y="933"/>
                  </a:lnTo>
                  <a:lnTo>
                    <a:pt x="660" y="958"/>
                  </a:lnTo>
                  <a:lnTo>
                    <a:pt x="641" y="982"/>
                  </a:lnTo>
                  <a:lnTo>
                    <a:pt x="621" y="1004"/>
                  </a:lnTo>
                  <a:lnTo>
                    <a:pt x="600" y="1024"/>
                  </a:lnTo>
                  <a:lnTo>
                    <a:pt x="578" y="1044"/>
                  </a:lnTo>
                  <a:lnTo>
                    <a:pt x="576" y="1044"/>
                  </a:lnTo>
                  <a:close/>
                  <a:moveTo>
                    <a:pt x="478" y="1037"/>
                  </a:moveTo>
                  <a:lnTo>
                    <a:pt x="462" y="1035"/>
                  </a:lnTo>
                  <a:lnTo>
                    <a:pt x="445" y="1031"/>
                  </a:lnTo>
                  <a:lnTo>
                    <a:pt x="429" y="1026"/>
                  </a:lnTo>
                  <a:lnTo>
                    <a:pt x="413" y="1022"/>
                  </a:lnTo>
                  <a:lnTo>
                    <a:pt x="398" y="1017"/>
                  </a:lnTo>
                  <a:lnTo>
                    <a:pt x="382" y="1011"/>
                  </a:lnTo>
                  <a:lnTo>
                    <a:pt x="366" y="1005"/>
                  </a:lnTo>
                  <a:lnTo>
                    <a:pt x="351" y="998"/>
                  </a:lnTo>
                  <a:lnTo>
                    <a:pt x="337" y="991"/>
                  </a:lnTo>
                  <a:lnTo>
                    <a:pt x="322" y="983"/>
                  </a:lnTo>
                  <a:lnTo>
                    <a:pt x="308" y="976"/>
                  </a:lnTo>
                  <a:lnTo>
                    <a:pt x="294" y="967"/>
                  </a:lnTo>
                  <a:lnTo>
                    <a:pt x="281" y="957"/>
                  </a:lnTo>
                  <a:lnTo>
                    <a:pt x="268" y="947"/>
                  </a:lnTo>
                  <a:lnTo>
                    <a:pt x="255" y="938"/>
                  </a:lnTo>
                  <a:lnTo>
                    <a:pt x="242" y="928"/>
                  </a:lnTo>
                  <a:lnTo>
                    <a:pt x="269" y="910"/>
                  </a:lnTo>
                  <a:lnTo>
                    <a:pt x="298" y="893"/>
                  </a:lnTo>
                  <a:lnTo>
                    <a:pt x="328" y="879"/>
                  </a:lnTo>
                  <a:lnTo>
                    <a:pt x="358" y="866"/>
                  </a:lnTo>
                  <a:lnTo>
                    <a:pt x="370" y="890"/>
                  </a:lnTo>
                  <a:lnTo>
                    <a:pt x="383" y="914"/>
                  </a:lnTo>
                  <a:lnTo>
                    <a:pt x="397" y="937"/>
                  </a:lnTo>
                  <a:lnTo>
                    <a:pt x="412" y="958"/>
                  </a:lnTo>
                  <a:lnTo>
                    <a:pt x="427" y="980"/>
                  </a:lnTo>
                  <a:lnTo>
                    <a:pt x="443" y="999"/>
                  </a:lnTo>
                  <a:lnTo>
                    <a:pt x="460" y="1019"/>
                  </a:lnTo>
                  <a:lnTo>
                    <a:pt x="478" y="1037"/>
                  </a:lnTo>
                  <a:close/>
                  <a:moveTo>
                    <a:pt x="540" y="577"/>
                  </a:moveTo>
                  <a:lnTo>
                    <a:pt x="540" y="794"/>
                  </a:lnTo>
                  <a:lnTo>
                    <a:pt x="519" y="794"/>
                  </a:lnTo>
                  <a:lnTo>
                    <a:pt x="498" y="796"/>
                  </a:lnTo>
                  <a:lnTo>
                    <a:pt x="477" y="798"/>
                  </a:lnTo>
                  <a:lnTo>
                    <a:pt x="456" y="802"/>
                  </a:lnTo>
                  <a:lnTo>
                    <a:pt x="436" y="806"/>
                  </a:lnTo>
                  <a:lnTo>
                    <a:pt x="416" y="810"/>
                  </a:lnTo>
                  <a:lnTo>
                    <a:pt x="396" y="816"/>
                  </a:lnTo>
                  <a:lnTo>
                    <a:pt x="376" y="821"/>
                  </a:lnTo>
                  <a:lnTo>
                    <a:pt x="365" y="793"/>
                  </a:lnTo>
                  <a:lnTo>
                    <a:pt x="356" y="764"/>
                  </a:lnTo>
                  <a:lnTo>
                    <a:pt x="347" y="735"/>
                  </a:lnTo>
                  <a:lnTo>
                    <a:pt x="339" y="704"/>
                  </a:lnTo>
                  <a:lnTo>
                    <a:pt x="334" y="673"/>
                  </a:lnTo>
                  <a:lnTo>
                    <a:pt x="330" y="642"/>
                  </a:lnTo>
                  <a:lnTo>
                    <a:pt x="326" y="609"/>
                  </a:lnTo>
                  <a:lnTo>
                    <a:pt x="324" y="577"/>
                  </a:lnTo>
                  <a:lnTo>
                    <a:pt x="540" y="577"/>
                  </a:lnTo>
                  <a:close/>
                  <a:moveTo>
                    <a:pt x="364" y="328"/>
                  </a:moveTo>
                  <a:lnTo>
                    <a:pt x="385" y="334"/>
                  </a:lnTo>
                  <a:lnTo>
                    <a:pt x="406" y="340"/>
                  </a:lnTo>
                  <a:lnTo>
                    <a:pt x="428" y="346"/>
                  </a:lnTo>
                  <a:lnTo>
                    <a:pt x="450" y="350"/>
                  </a:lnTo>
                  <a:lnTo>
                    <a:pt x="472" y="353"/>
                  </a:lnTo>
                  <a:lnTo>
                    <a:pt x="494" y="357"/>
                  </a:lnTo>
                  <a:lnTo>
                    <a:pt x="517" y="359"/>
                  </a:lnTo>
                  <a:lnTo>
                    <a:pt x="540" y="360"/>
                  </a:lnTo>
                  <a:lnTo>
                    <a:pt x="540" y="540"/>
                  </a:lnTo>
                  <a:lnTo>
                    <a:pt x="324" y="540"/>
                  </a:lnTo>
                  <a:lnTo>
                    <a:pt x="326" y="512"/>
                  </a:lnTo>
                  <a:lnTo>
                    <a:pt x="329" y="485"/>
                  </a:lnTo>
                  <a:lnTo>
                    <a:pt x="332" y="457"/>
                  </a:lnTo>
                  <a:lnTo>
                    <a:pt x="336" y="430"/>
                  </a:lnTo>
                  <a:lnTo>
                    <a:pt x="342" y="404"/>
                  </a:lnTo>
                  <a:lnTo>
                    <a:pt x="348" y="378"/>
                  </a:lnTo>
                  <a:lnTo>
                    <a:pt x="356" y="352"/>
                  </a:lnTo>
                  <a:lnTo>
                    <a:pt x="364" y="328"/>
                  </a:lnTo>
                  <a:lnTo>
                    <a:pt x="364" y="328"/>
                  </a:lnTo>
                  <a:close/>
                  <a:moveTo>
                    <a:pt x="344" y="282"/>
                  </a:moveTo>
                  <a:lnTo>
                    <a:pt x="328" y="275"/>
                  </a:lnTo>
                  <a:lnTo>
                    <a:pt x="311" y="267"/>
                  </a:lnTo>
                  <a:lnTo>
                    <a:pt x="295" y="258"/>
                  </a:lnTo>
                  <a:lnTo>
                    <a:pt x="279" y="250"/>
                  </a:lnTo>
                  <a:lnTo>
                    <a:pt x="264" y="240"/>
                  </a:lnTo>
                  <a:lnTo>
                    <a:pt x="249" y="230"/>
                  </a:lnTo>
                  <a:lnTo>
                    <a:pt x="235" y="221"/>
                  </a:lnTo>
                  <a:lnTo>
                    <a:pt x="221" y="210"/>
                  </a:lnTo>
                  <a:lnTo>
                    <a:pt x="234" y="198"/>
                  </a:lnTo>
                  <a:lnTo>
                    <a:pt x="248" y="186"/>
                  </a:lnTo>
                  <a:lnTo>
                    <a:pt x="262" y="174"/>
                  </a:lnTo>
                  <a:lnTo>
                    <a:pt x="276" y="163"/>
                  </a:lnTo>
                  <a:lnTo>
                    <a:pt x="291" y="154"/>
                  </a:lnTo>
                  <a:lnTo>
                    <a:pt x="306" y="144"/>
                  </a:lnTo>
                  <a:lnTo>
                    <a:pt x="322" y="134"/>
                  </a:lnTo>
                  <a:lnTo>
                    <a:pt x="338" y="126"/>
                  </a:lnTo>
                  <a:lnTo>
                    <a:pt x="355" y="118"/>
                  </a:lnTo>
                  <a:lnTo>
                    <a:pt x="371" y="110"/>
                  </a:lnTo>
                  <a:lnTo>
                    <a:pt x="388" y="104"/>
                  </a:lnTo>
                  <a:lnTo>
                    <a:pt x="405" y="97"/>
                  </a:lnTo>
                  <a:lnTo>
                    <a:pt x="424" y="92"/>
                  </a:lnTo>
                  <a:lnTo>
                    <a:pt x="441" y="88"/>
                  </a:lnTo>
                  <a:lnTo>
                    <a:pt x="459" y="83"/>
                  </a:lnTo>
                  <a:lnTo>
                    <a:pt x="478" y="80"/>
                  </a:lnTo>
                  <a:lnTo>
                    <a:pt x="458" y="102"/>
                  </a:lnTo>
                  <a:lnTo>
                    <a:pt x="438" y="124"/>
                  </a:lnTo>
                  <a:lnTo>
                    <a:pt x="419" y="148"/>
                  </a:lnTo>
                  <a:lnTo>
                    <a:pt x="402" y="173"/>
                  </a:lnTo>
                  <a:lnTo>
                    <a:pt x="386" y="199"/>
                  </a:lnTo>
                  <a:lnTo>
                    <a:pt x="371" y="225"/>
                  </a:lnTo>
                  <a:lnTo>
                    <a:pt x="357" y="253"/>
                  </a:lnTo>
                  <a:lnTo>
                    <a:pt x="344" y="282"/>
                  </a:lnTo>
                  <a:close/>
                  <a:moveTo>
                    <a:pt x="540" y="74"/>
                  </a:moveTo>
                  <a:lnTo>
                    <a:pt x="540" y="324"/>
                  </a:lnTo>
                  <a:lnTo>
                    <a:pt x="519" y="323"/>
                  </a:lnTo>
                  <a:lnTo>
                    <a:pt x="498" y="321"/>
                  </a:lnTo>
                  <a:lnTo>
                    <a:pt x="477" y="318"/>
                  </a:lnTo>
                  <a:lnTo>
                    <a:pt x="456" y="315"/>
                  </a:lnTo>
                  <a:lnTo>
                    <a:pt x="437" y="311"/>
                  </a:lnTo>
                  <a:lnTo>
                    <a:pt x="416" y="306"/>
                  </a:lnTo>
                  <a:lnTo>
                    <a:pt x="397" y="301"/>
                  </a:lnTo>
                  <a:lnTo>
                    <a:pt x="377" y="294"/>
                  </a:lnTo>
                  <a:lnTo>
                    <a:pt x="392" y="262"/>
                  </a:lnTo>
                  <a:lnTo>
                    <a:pt x="409" y="230"/>
                  </a:lnTo>
                  <a:lnTo>
                    <a:pt x="427" y="200"/>
                  </a:lnTo>
                  <a:lnTo>
                    <a:pt x="446" y="172"/>
                  </a:lnTo>
                  <a:lnTo>
                    <a:pt x="467" y="145"/>
                  </a:lnTo>
                  <a:lnTo>
                    <a:pt x="490" y="119"/>
                  </a:lnTo>
                  <a:lnTo>
                    <a:pt x="513" y="95"/>
                  </a:lnTo>
                  <a:lnTo>
                    <a:pt x="538" y="74"/>
                  </a:lnTo>
                  <a:lnTo>
                    <a:pt x="539" y="74"/>
                  </a:lnTo>
                  <a:lnTo>
                    <a:pt x="540" y="74"/>
                  </a:lnTo>
                  <a:lnTo>
                    <a:pt x="540" y="74"/>
                  </a:lnTo>
                  <a:close/>
                  <a:moveTo>
                    <a:pt x="638" y="80"/>
                  </a:moveTo>
                  <a:lnTo>
                    <a:pt x="656" y="83"/>
                  </a:lnTo>
                  <a:lnTo>
                    <a:pt x="674" y="88"/>
                  </a:lnTo>
                  <a:lnTo>
                    <a:pt x="693" y="92"/>
                  </a:lnTo>
                  <a:lnTo>
                    <a:pt x="710" y="97"/>
                  </a:lnTo>
                  <a:lnTo>
                    <a:pt x="727" y="104"/>
                  </a:lnTo>
                  <a:lnTo>
                    <a:pt x="744" y="110"/>
                  </a:lnTo>
                  <a:lnTo>
                    <a:pt x="762" y="118"/>
                  </a:lnTo>
                  <a:lnTo>
                    <a:pt x="778" y="126"/>
                  </a:lnTo>
                  <a:lnTo>
                    <a:pt x="794" y="134"/>
                  </a:lnTo>
                  <a:lnTo>
                    <a:pt x="809" y="144"/>
                  </a:lnTo>
                  <a:lnTo>
                    <a:pt x="825" y="154"/>
                  </a:lnTo>
                  <a:lnTo>
                    <a:pt x="841" y="163"/>
                  </a:lnTo>
                  <a:lnTo>
                    <a:pt x="855" y="174"/>
                  </a:lnTo>
                  <a:lnTo>
                    <a:pt x="869" y="186"/>
                  </a:lnTo>
                  <a:lnTo>
                    <a:pt x="883" y="198"/>
                  </a:lnTo>
                  <a:lnTo>
                    <a:pt x="896" y="210"/>
                  </a:lnTo>
                  <a:lnTo>
                    <a:pt x="882" y="221"/>
                  </a:lnTo>
                  <a:lnTo>
                    <a:pt x="867" y="230"/>
                  </a:lnTo>
                  <a:lnTo>
                    <a:pt x="851" y="240"/>
                  </a:lnTo>
                  <a:lnTo>
                    <a:pt x="836" y="250"/>
                  </a:lnTo>
                  <a:lnTo>
                    <a:pt x="821" y="258"/>
                  </a:lnTo>
                  <a:lnTo>
                    <a:pt x="805" y="267"/>
                  </a:lnTo>
                  <a:lnTo>
                    <a:pt x="789" y="275"/>
                  </a:lnTo>
                  <a:lnTo>
                    <a:pt x="773" y="282"/>
                  </a:lnTo>
                  <a:lnTo>
                    <a:pt x="760" y="253"/>
                  </a:lnTo>
                  <a:lnTo>
                    <a:pt x="746" y="225"/>
                  </a:lnTo>
                  <a:lnTo>
                    <a:pt x="730" y="199"/>
                  </a:lnTo>
                  <a:lnTo>
                    <a:pt x="714" y="173"/>
                  </a:lnTo>
                  <a:lnTo>
                    <a:pt x="696" y="148"/>
                  </a:lnTo>
                  <a:lnTo>
                    <a:pt x="678" y="124"/>
                  </a:lnTo>
                  <a:lnTo>
                    <a:pt x="658" y="102"/>
                  </a:lnTo>
                  <a:lnTo>
                    <a:pt x="638" y="80"/>
                  </a:lnTo>
                  <a:close/>
                  <a:moveTo>
                    <a:pt x="578" y="74"/>
                  </a:moveTo>
                  <a:lnTo>
                    <a:pt x="603" y="95"/>
                  </a:lnTo>
                  <a:lnTo>
                    <a:pt x="627" y="119"/>
                  </a:lnTo>
                  <a:lnTo>
                    <a:pt x="648" y="145"/>
                  </a:lnTo>
                  <a:lnTo>
                    <a:pt x="670" y="172"/>
                  </a:lnTo>
                  <a:lnTo>
                    <a:pt x="689" y="200"/>
                  </a:lnTo>
                  <a:lnTo>
                    <a:pt x="708" y="230"/>
                  </a:lnTo>
                  <a:lnTo>
                    <a:pt x="724" y="262"/>
                  </a:lnTo>
                  <a:lnTo>
                    <a:pt x="739" y="294"/>
                  </a:lnTo>
                  <a:lnTo>
                    <a:pt x="720" y="301"/>
                  </a:lnTo>
                  <a:lnTo>
                    <a:pt x="699" y="306"/>
                  </a:lnTo>
                  <a:lnTo>
                    <a:pt x="680" y="311"/>
                  </a:lnTo>
                  <a:lnTo>
                    <a:pt x="659" y="315"/>
                  </a:lnTo>
                  <a:lnTo>
                    <a:pt x="639" y="318"/>
                  </a:lnTo>
                  <a:lnTo>
                    <a:pt x="618" y="321"/>
                  </a:lnTo>
                  <a:lnTo>
                    <a:pt x="598" y="323"/>
                  </a:lnTo>
                  <a:lnTo>
                    <a:pt x="576" y="324"/>
                  </a:lnTo>
                  <a:lnTo>
                    <a:pt x="576" y="74"/>
                  </a:lnTo>
                  <a:lnTo>
                    <a:pt x="577" y="74"/>
                  </a:lnTo>
                  <a:lnTo>
                    <a:pt x="578" y="74"/>
                  </a:lnTo>
                  <a:lnTo>
                    <a:pt x="578" y="74"/>
                  </a:lnTo>
                  <a:close/>
                  <a:moveTo>
                    <a:pt x="538" y="1044"/>
                  </a:moveTo>
                  <a:lnTo>
                    <a:pt x="517" y="1024"/>
                  </a:lnTo>
                  <a:lnTo>
                    <a:pt x="495" y="1004"/>
                  </a:lnTo>
                  <a:lnTo>
                    <a:pt x="476" y="982"/>
                  </a:lnTo>
                  <a:lnTo>
                    <a:pt x="456" y="958"/>
                  </a:lnTo>
                  <a:lnTo>
                    <a:pt x="438" y="933"/>
                  </a:lnTo>
                  <a:lnTo>
                    <a:pt x="422" y="909"/>
                  </a:lnTo>
                  <a:lnTo>
                    <a:pt x="405" y="882"/>
                  </a:lnTo>
                  <a:lnTo>
                    <a:pt x="391" y="855"/>
                  </a:lnTo>
                  <a:lnTo>
                    <a:pt x="410" y="849"/>
                  </a:lnTo>
                  <a:lnTo>
                    <a:pt x="427" y="844"/>
                  </a:lnTo>
                  <a:lnTo>
                    <a:pt x="445" y="841"/>
                  </a:lnTo>
                  <a:lnTo>
                    <a:pt x="464" y="837"/>
                  </a:lnTo>
                  <a:lnTo>
                    <a:pt x="483" y="834"/>
                  </a:lnTo>
                  <a:lnTo>
                    <a:pt x="501" y="832"/>
                  </a:lnTo>
                  <a:lnTo>
                    <a:pt x="521" y="831"/>
                  </a:lnTo>
                  <a:lnTo>
                    <a:pt x="540" y="830"/>
                  </a:lnTo>
                  <a:lnTo>
                    <a:pt x="540" y="1044"/>
                  </a:lnTo>
                  <a:lnTo>
                    <a:pt x="538" y="1044"/>
                  </a:lnTo>
                  <a:close/>
                  <a:moveTo>
                    <a:pt x="1043" y="540"/>
                  </a:moveTo>
                  <a:lnTo>
                    <a:pt x="828" y="540"/>
                  </a:lnTo>
                  <a:lnTo>
                    <a:pt x="825" y="511"/>
                  </a:lnTo>
                  <a:lnTo>
                    <a:pt x="823" y="482"/>
                  </a:lnTo>
                  <a:lnTo>
                    <a:pt x="820" y="453"/>
                  </a:lnTo>
                  <a:lnTo>
                    <a:pt x="816" y="424"/>
                  </a:lnTo>
                  <a:lnTo>
                    <a:pt x="809" y="396"/>
                  </a:lnTo>
                  <a:lnTo>
                    <a:pt x="803" y="369"/>
                  </a:lnTo>
                  <a:lnTo>
                    <a:pt x="795" y="342"/>
                  </a:lnTo>
                  <a:lnTo>
                    <a:pt x="786" y="315"/>
                  </a:lnTo>
                  <a:lnTo>
                    <a:pt x="804" y="307"/>
                  </a:lnTo>
                  <a:lnTo>
                    <a:pt x="821" y="298"/>
                  </a:lnTo>
                  <a:lnTo>
                    <a:pt x="840" y="290"/>
                  </a:lnTo>
                  <a:lnTo>
                    <a:pt x="856" y="280"/>
                  </a:lnTo>
                  <a:lnTo>
                    <a:pt x="873" y="269"/>
                  </a:lnTo>
                  <a:lnTo>
                    <a:pt x="889" y="258"/>
                  </a:lnTo>
                  <a:lnTo>
                    <a:pt x="904" y="248"/>
                  </a:lnTo>
                  <a:lnTo>
                    <a:pt x="921" y="236"/>
                  </a:lnTo>
                  <a:lnTo>
                    <a:pt x="933" y="252"/>
                  </a:lnTo>
                  <a:lnTo>
                    <a:pt x="946" y="268"/>
                  </a:lnTo>
                  <a:lnTo>
                    <a:pt x="958" y="284"/>
                  </a:lnTo>
                  <a:lnTo>
                    <a:pt x="970" y="302"/>
                  </a:lnTo>
                  <a:lnTo>
                    <a:pt x="980" y="319"/>
                  </a:lnTo>
                  <a:lnTo>
                    <a:pt x="990" y="337"/>
                  </a:lnTo>
                  <a:lnTo>
                    <a:pt x="999" y="356"/>
                  </a:lnTo>
                  <a:lnTo>
                    <a:pt x="1007" y="375"/>
                  </a:lnTo>
                  <a:lnTo>
                    <a:pt x="1014" y="394"/>
                  </a:lnTo>
                  <a:lnTo>
                    <a:pt x="1022" y="415"/>
                  </a:lnTo>
                  <a:lnTo>
                    <a:pt x="1027" y="434"/>
                  </a:lnTo>
                  <a:lnTo>
                    <a:pt x="1033" y="455"/>
                  </a:lnTo>
                  <a:lnTo>
                    <a:pt x="1036" y="477"/>
                  </a:lnTo>
                  <a:lnTo>
                    <a:pt x="1039" y="497"/>
                  </a:lnTo>
                  <a:lnTo>
                    <a:pt x="1041" y="519"/>
                  </a:lnTo>
                  <a:lnTo>
                    <a:pt x="1043" y="540"/>
                  </a:lnTo>
                  <a:lnTo>
                    <a:pt x="1043" y="540"/>
                  </a:lnTo>
                  <a:close/>
                  <a:moveTo>
                    <a:pt x="558" y="0"/>
                  </a:moveTo>
                  <a:lnTo>
                    <a:pt x="530" y="1"/>
                  </a:lnTo>
                  <a:lnTo>
                    <a:pt x="501" y="4"/>
                  </a:lnTo>
                  <a:lnTo>
                    <a:pt x="473" y="7"/>
                  </a:lnTo>
                  <a:lnTo>
                    <a:pt x="445" y="12"/>
                  </a:lnTo>
                  <a:lnTo>
                    <a:pt x="418" y="19"/>
                  </a:lnTo>
                  <a:lnTo>
                    <a:pt x="392" y="26"/>
                  </a:lnTo>
                  <a:lnTo>
                    <a:pt x="366" y="35"/>
                  </a:lnTo>
                  <a:lnTo>
                    <a:pt x="341" y="45"/>
                  </a:lnTo>
                  <a:lnTo>
                    <a:pt x="316" y="55"/>
                  </a:lnTo>
                  <a:lnTo>
                    <a:pt x="292" y="68"/>
                  </a:lnTo>
                  <a:lnTo>
                    <a:pt x="268" y="81"/>
                  </a:lnTo>
                  <a:lnTo>
                    <a:pt x="245" y="96"/>
                  </a:lnTo>
                  <a:lnTo>
                    <a:pt x="224" y="112"/>
                  </a:lnTo>
                  <a:lnTo>
                    <a:pt x="203" y="128"/>
                  </a:lnTo>
                  <a:lnTo>
                    <a:pt x="183" y="146"/>
                  </a:lnTo>
                  <a:lnTo>
                    <a:pt x="163" y="164"/>
                  </a:lnTo>
                  <a:lnTo>
                    <a:pt x="145" y="184"/>
                  </a:lnTo>
                  <a:lnTo>
                    <a:pt x="128" y="203"/>
                  </a:lnTo>
                  <a:lnTo>
                    <a:pt x="110" y="225"/>
                  </a:lnTo>
                  <a:lnTo>
                    <a:pt x="95" y="247"/>
                  </a:lnTo>
                  <a:lnTo>
                    <a:pt x="80" y="269"/>
                  </a:lnTo>
                  <a:lnTo>
                    <a:pt x="67" y="293"/>
                  </a:lnTo>
                  <a:lnTo>
                    <a:pt x="55" y="317"/>
                  </a:lnTo>
                  <a:lnTo>
                    <a:pt x="44" y="342"/>
                  </a:lnTo>
                  <a:lnTo>
                    <a:pt x="34" y="366"/>
                  </a:lnTo>
                  <a:lnTo>
                    <a:pt x="25" y="392"/>
                  </a:lnTo>
                  <a:lnTo>
                    <a:pt x="18" y="419"/>
                  </a:lnTo>
                  <a:lnTo>
                    <a:pt x="11" y="446"/>
                  </a:lnTo>
                  <a:lnTo>
                    <a:pt x="7" y="473"/>
                  </a:lnTo>
                  <a:lnTo>
                    <a:pt x="2" y="501"/>
                  </a:lnTo>
                  <a:lnTo>
                    <a:pt x="0" y="529"/>
                  </a:lnTo>
                  <a:lnTo>
                    <a:pt x="0" y="559"/>
                  </a:lnTo>
                  <a:lnTo>
                    <a:pt x="0" y="588"/>
                  </a:lnTo>
                  <a:lnTo>
                    <a:pt x="2" y="616"/>
                  </a:lnTo>
                  <a:lnTo>
                    <a:pt x="7" y="644"/>
                  </a:lnTo>
                  <a:lnTo>
                    <a:pt x="11" y="671"/>
                  </a:lnTo>
                  <a:lnTo>
                    <a:pt x="18" y="698"/>
                  </a:lnTo>
                  <a:lnTo>
                    <a:pt x="25" y="725"/>
                  </a:lnTo>
                  <a:lnTo>
                    <a:pt x="34" y="751"/>
                  </a:lnTo>
                  <a:lnTo>
                    <a:pt x="44" y="776"/>
                  </a:lnTo>
                  <a:lnTo>
                    <a:pt x="55" y="801"/>
                  </a:lnTo>
                  <a:lnTo>
                    <a:pt x="67" y="824"/>
                  </a:lnTo>
                  <a:lnTo>
                    <a:pt x="80" y="848"/>
                  </a:lnTo>
                  <a:lnTo>
                    <a:pt x="95" y="871"/>
                  </a:lnTo>
                  <a:lnTo>
                    <a:pt x="110" y="892"/>
                  </a:lnTo>
                  <a:lnTo>
                    <a:pt x="128" y="914"/>
                  </a:lnTo>
                  <a:lnTo>
                    <a:pt x="145" y="933"/>
                  </a:lnTo>
                  <a:lnTo>
                    <a:pt x="163" y="953"/>
                  </a:lnTo>
                  <a:lnTo>
                    <a:pt x="183" y="972"/>
                  </a:lnTo>
                  <a:lnTo>
                    <a:pt x="203" y="990"/>
                  </a:lnTo>
                  <a:lnTo>
                    <a:pt x="224" y="1006"/>
                  </a:lnTo>
                  <a:lnTo>
                    <a:pt x="245" y="1021"/>
                  </a:lnTo>
                  <a:lnTo>
                    <a:pt x="268" y="1036"/>
                  </a:lnTo>
                  <a:lnTo>
                    <a:pt x="292" y="1049"/>
                  </a:lnTo>
                  <a:lnTo>
                    <a:pt x="316" y="1062"/>
                  </a:lnTo>
                  <a:lnTo>
                    <a:pt x="341" y="1073"/>
                  </a:lnTo>
                  <a:lnTo>
                    <a:pt x="366" y="1082"/>
                  </a:lnTo>
                  <a:lnTo>
                    <a:pt x="392" y="1091"/>
                  </a:lnTo>
                  <a:lnTo>
                    <a:pt x="418" y="1099"/>
                  </a:lnTo>
                  <a:lnTo>
                    <a:pt x="445" y="1105"/>
                  </a:lnTo>
                  <a:lnTo>
                    <a:pt x="473" y="1111"/>
                  </a:lnTo>
                  <a:lnTo>
                    <a:pt x="501" y="1114"/>
                  </a:lnTo>
                  <a:lnTo>
                    <a:pt x="530" y="1116"/>
                  </a:lnTo>
                  <a:lnTo>
                    <a:pt x="558" y="1117"/>
                  </a:lnTo>
                  <a:lnTo>
                    <a:pt x="587" y="1116"/>
                  </a:lnTo>
                  <a:lnTo>
                    <a:pt x="615" y="1114"/>
                  </a:lnTo>
                  <a:lnTo>
                    <a:pt x="643" y="1111"/>
                  </a:lnTo>
                  <a:lnTo>
                    <a:pt x="670" y="1105"/>
                  </a:lnTo>
                  <a:lnTo>
                    <a:pt x="697" y="1099"/>
                  </a:lnTo>
                  <a:lnTo>
                    <a:pt x="724" y="1091"/>
                  </a:lnTo>
                  <a:lnTo>
                    <a:pt x="750" y="1082"/>
                  </a:lnTo>
                  <a:lnTo>
                    <a:pt x="775" y="1073"/>
                  </a:lnTo>
                  <a:lnTo>
                    <a:pt x="800" y="1062"/>
                  </a:lnTo>
                  <a:lnTo>
                    <a:pt x="824" y="1049"/>
                  </a:lnTo>
                  <a:lnTo>
                    <a:pt x="847" y="1036"/>
                  </a:lnTo>
                  <a:lnTo>
                    <a:pt x="870" y="1021"/>
                  </a:lnTo>
                  <a:lnTo>
                    <a:pt x="891" y="1006"/>
                  </a:lnTo>
                  <a:lnTo>
                    <a:pt x="913" y="990"/>
                  </a:lnTo>
                  <a:lnTo>
                    <a:pt x="933" y="972"/>
                  </a:lnTo>
                  <a:lnTo>
                    <a:pt x="953" y="953"/>
                  </a:lnTo>
                  <a:lnTo>
                    <a:pt x="971" y="933"/>
                  </a:lnTo>
                  <a:lnTo>
                    <a:pt x="989" y="914"/>
                  </a:lnTo>
                  <a:lnTo>
                    <a:pt x="1005" y="892"/>
                  </a:lnTo>
                  <a:lnTo>
                    <a:pt x="1021" y="871"/>
                  </a:lnTo>
                  <a:lnTo>
                    <a:pt x="1035" y="848"/>
                  </a:lnTo>
                  <a:lnTo>
                    <a:pt x="1049" y="824"/>
                  </a:lnTo>
                  <a:lnTo>
                    <a:pt x="1061" y="801"/>
                  </a:lnTo>
                  <a:lnTo>
                    <a:pt x="1072" y="776"/>
                  </a:lnTo>
                  <a:lnTo>
                    <a:pt x="1083" y="751"/>
                  </a:lnTo>
                  <a:lnTo>
                    <a:pt x="1091" y="725"/>
                  </a:lnTo>
                  <a:lnTo>
                    <a:pt x="1099" y="698"/>
                  </a:lnTo>
                  <a:lnTo>
                    <a:pt x="1104" y="671"/>
                  </a:lnTo>
                  <a:lnTo>
                    <a:pt x="1110" y="644"/>
                  </a:lnTo>
                  <a:lnTo>
                    <a:pt x="1113" y="616"/>
                  </a:lnTo>
                  <a:lnTo>
                    <a:pt x="1115" y="588"/>
                  </a:lnTo>
                  <a:lnTo>
                    <a:pt x="1116" y="559"/>
                  </a:lnTo>
                  <a:lnTo>
                    <a:pt x="1115" y="529"/>
                  </a:lnTo>
                  <a:lnTo>
                    <a:pt x="1113" y="501"/>
                  </a:lnTo>
                  <a:lnTo>
                    <a:pt x="1110" y="473"/>
                  </a:lnTo>
                  <a:lnTo>
                    <a:pt x="1104" y="446"/>
                  </a:lnTo>
                  <a:lnTo>
                    <a:pt x="1099" y="419"/>
                  </a:lnTo>
                  <a:lnTo>
                    <a:pt x="1091" y="392"/>
                  </a:lnTo>
                  <a:lnTo>
                    <a:pt x="1083" y="366"/>
                  </a:lnTo>
                  <a:lnTo>
                    <a:pt x="1072" y="342"/>
                  </a:lnTo>
                  <a:lnTo>
                    <a:pt x="1061" y="317"/>
                  </a:lnTo>
                  <a:lnTo>
                    <a:pt x="1049" y="293"/>
                  </a:lnTo>
                  <a:lnTo>
                    <a:pt x="1035" y="269"/>
                  </a:lnTo>
                  <a:lnTo>
                    <a:pt x="1021" y="247"/>
                  </a:lnTo>
                  <a:lnTo>
                    <a:pt x="1005" y="225"/>
                  </a:lnTo>
                  <a:lnTo>
                    <a:pt x="989" y="203"/>
                  </a:lnTo>
                  <a:lnTo>
                    <a:pt x="971" y="184"/>
                  </a:lnTo>
                  <a:lnTo>
                    <a:pt x="953" y="164"/>
                  </a:lnTo>
                  <a:lnTo>
                    <a:pt x="933" y="146"/>
                  </a:lnTo>
                  <a:lnTo>
                    <a:pt x="913" y="128"/>
                  </a:lnTo>
                  <a:lnTo>
                    <a:pt x="891" y="112"/>
                  </a:lnTo>
                  <a:lnTo>
                    <a:pt x="870" y="96"/>
                  </a:lnTo>
                  <a:lnTo>
                    <a:pt x="847" y="81"/>
                  </a:lnTo>
                  <a:lnTo>
                    <a:pt x="824" y="68"/>
                  </a:lnTo>
                  <a:lnTo>
                    <a:pt x="800" y="55"/>
                  </a:lnTo>
                  <a:lnTo>
                    <a:pt x="775" y="45"/>
                  </a:lnTo>
                  <a:lnTo>
                    <a:pt x="750" y="35"/>
                  </a:lnTo>
                  <a:lnTo>
                    <a:pt x="724" y="26"/>
                  </a:lnTo>
                  <a:lnTo>
                    <a:pt x="697" y="19"/>
                  </a:lnTo>
                  <a:lnTo>
                    <a:pt x="670" y="12"/>
                  </a:lnTo>
                  <a:lnTo>
                    <a:pt x="643" y="7"/>
                  </a:lnTo>
                  <a:lnTo>
                    <a:pt x="615" y="4"/>
                  </a:lnTo>
                  <a:lnTo>
                    <a:pt x="587" y="1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ïş1ïḓé">
              <a:extLst>
                <a:ext uri="{FF2B5EF4-FFF2-40B4-BE49-F238E27FC236}">
                  <a16:creationId xmlns:a16="http://schemas.microsoft.com/office/drawing/2014/main" xmlns="" id="{A8FD51D7-BE87-443E-B751-DDF998232C58}"/>
                </a:ext>
              </a:extLst>
            </p:cNvPr>
            <p:cNvGrpSpPr/>
            <p:nvPr/>
          </p:nvGrpSpPr>
          <p:grpSpPr>
            <a:xfrm>
              <a:off x="5826000" y="3851550"/>
              <a:ext cx="5694488" cy="922843"/>
              <a:chOff x="5826000" y="1759661"/>
              <a:chExt cx="5694488" cy="922843"/>
            </a:xfrm>
          </p:grpSpPr>
          <p:sp>
            <p:nvSpPr>
              <p:cNvPr id="21" name="îślídé">
                <a:extLst>
                  <a:ext uri="{FF2B5EF4-FFF2-40B4-BE49-F238E27FC236}">
                    <a16:creationId xmlns:a16="http://schemas.microsoft.com/office/drawing/2014/main" xmlns="" id="{F82CD194-EF5B-4994-9F2F-106A8BDABDC6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ís1ïḓe">
                <a:extLst>
                  <a:ext uri="{FF2B5EF4-FFF2-40B4-BE49-F238E27FC236}">
                    <a16:creationId xmlns:a16="http://schemas.microsoft.com/office/drawing/2014/main" xmlns="" id="{6BB99D86-F2BD-4F30-97FF-0ACAEF4AE1D7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sp>
          <p:nvSpPr>
            <p:cNvPr id="14" name="îṩḻíḍè">
              <a:extLst>
                <a:ext uri="{FF2B5EF4-FFF2-40B4-BE49-F238E27FC236}">
                  <a16:creationId xmlns:a16="http://schemas.microsoft.com/office/drawing/2014/main" xmlns="" id="{A49CA5AA-E6A4-41AF-A43A-335591D6CE87}"/>
                </a:ext>
              </a:extLst>
            </p:cNvPr>
            <p:cNvSpPr/>
            <p:nvPr/>
          </p:nvSpPr>
          <p:spPr bwMode="auto">
            <a:xfrm>
              <a:off x="4867973" y="5339458"/>
              <a:ext cx="542228" cy="468526"/>
            </a:xfrm>
            <a:custGeom>
              <a:avLst/>
              <a:gdLst>
                <a:gd name="connsiteX0" fmla="*/ 247879 w 371819"/>
                <a:gd name="connsiteY0" fmla="*/ 108297 h 321281"/>
                <a:gd name="connsiteX1" fmla="*/ 251088 w 371819"/>
                <a:gd name="connsiteY1" fmla="*/ 108704 h 321281"/>
                <a:gd name="connsiteX2" fmla="*/ 254297 w 371819"/>
                <a:gd name="connsiteY2" fmla="*/ 109110 h 321281"/>
                <a:gd name="connsiteX3" fmla="*/ 256302 w 371819"/>
                <a:gd name="connsiteY3" fmla="*/ 111141 h 321281"/>
                <a:gd name="connsiteX4" fmla="*/ 258709 w 371819"/>
                <a:gd name="connsiteY4" fmla="*/ 112767 h 321281"/>
                <a:gd name="connsiteX5" fmla="*/ 260313 w 371819"/>
                <a:gd name="connsiteY5" fmla="*/ 115205 h 321281"/>
                <a:gd name="connsiteX6" fmla="*/ 262319 w 371819"/>
                <a:gd name="connsiteY6" fmla="*/ 118049 h 321281"/>
                <a:gd name="connsiteX7" fmla="*/ 262720 w 371819"/>
                <a:gd name="connsiteY7" fmla="*/ 120893 h 321281"/>
                <a:gd name="connsiteX8" fmla="*/ 263522 w 371819"/>
                <a:gd name="connsiteY8" fmla="*/ 123737 h 321281"/>
                <a:gd name="connsiteX9" fmla="*/ 262720 w 371819"/>
                <a:gd name="connsiteY9" fmla="*/ 126988 h 321281"/>
                <a:gd name="connsiteX10" fmla="*/ 262319 w 371819"/>
                <a:gd name="connsiteY10" fmla="*/ 129832 h 321281"/>
                <a:gd name="connsiteX11" fmla="*/ 260313 w 371819"/>
                <a:gd name="connsiteY11" fmla="*/ 132676 h 321281"/>
                <a:gd name="connsiteX12" fmla="*/ 258709 w 371819"/>
                <a:gd name="connsiteY12" fmla="*/ 135114 h 321281"/>
                <a:gd name="connsiteX13" fmla="*/ 256302 w 371819"/>
                <a:gd name="connsiteY13" fmla="*/ 136739 h 321281"/>
                <a:gd name="connsiteX14" fmla="*/ 254297 w 371819"/>
                <a:gd name="connsiteY14" fmla="*/ 138364 h 321281"/>
                <a:gd name="connsiteX15" fmla="*/ 251088 w 371819"/>
                <a:gd name="connsiteY15" fmla="*/ 139177 h 321281"/>
                <a:gd name="connsiteX16" fmla="*/ 247879 w 371819"/>
                <a:gd name="connsiteY16" fmla="*/ 139583 h 321281"/>
                <a:gd name="connsiteX17" fmla="*/ 245072 w 371819"/>
                <a:gd name="connsiteY17" fmla="*/ 139177 h 321281"/>
                <a:gd name="connsiteX18" fmla="*/ 241863 w 371819"/>
                <a:gd name="connsiteY18" fmla="*/ 138364 h 321281"/>
                <a:gd name="connsiteX19" fmla="*/ 239055 w 371819"/>
                <a:gd name="connsiteY19" fmla="*/ 136739 h 321281"/>
                <a:gd name="connsiteX20" fmla="*/ 236648 w 371819"/>
                <a:gd name="connsiteY20" fmla="*/ 135114 h 321281"/>
                <a:gd name="connsiteX21" fmla="*/ 235044 w 371819"/>
                <a:gd name="connsiteY21" fmla="*/ 132676 h 321281"/>
                <a:gd name="connsiteX22" fmla="*/ 233440 w 371819"/>
                <a:gd name="connsiteY22" fmla="*/ 129832 h 321281"/>
                <a:gd name="connsiteX23" fmla="*/ 232637 w 371819"/>
                <a:gd name="connsiteY23" fmla="*/ 126988 h 321281"/>
                <a:gd name="connsiteX24" fmla="*/ 232236 w 371819"/>
                <a:gd name="connsiteY24" fmla="*/ 123737 h 321281"/>
                <a:gd name="connsiteX25" fmla="*/ 232637 w 371819"/>
                <a:gd name="connsiteY25" fmla="*/ 120893 h 321281"/>
                <a:gd name="connsiteX26" fmla="*/ 233440 w 371819"/>
                <a:gd name="connsiteY26" fmla="*/ 118049 h 321281"/>
                <a:gd name="connsiteX27" fmla="*/ 235044 w 371819"/>
                <a:gd name="connsiteY27" fmla="*/ 115205 h 321281"/>
                <a:gd name="connsiteX28" fmla="*/ 236648 w 371819"/>
                <a:gd name="connsiteY28" fmla="*/ 112767 h 321281"/>
                <a:gd name="connsiteX29" fmla="*/ 239055 w 371819"/>
                <a:gd name="connsiteY29" fmla="*/ 111141 h 321281"/>
                <a:gd name="connsiteX30" fmla="*/ 241863 w 371819"/>
                <a:gd name="connsiteY30" fmla="*/ 109110 h 321281"/>
                <a:gd name="connsiteX31" fmla="*/ 245072 w 371819"/>
                <a:gd name="connsiteY31" fmla="*/ 108704 h 321281"/>
                <a:gd name="connsiteX32" fmla="*/ 186512 w 371819"/>
                <a:gd name="connsiteY32" fmla="*/ 108297 h 321281"/>
                <a:gd name="connsiteX33" fmla="*/ 189320 w 371819"/>
                <a:gd name="connsiteY33" fmla="*/ 108704 h 321281"/>
                <a:gd name="connsiteX34" fmla="*/ 192128 w 371819"/>
                <a:gd name="connsiteY34" fmla="*/ 109110 h 321281"/>
                <a:gd name="connsiteX35" fmla="*/ 194935 w 371819"/>
                <a:gd name="connsiteY35" fmla="*/ 111141 h 321281"/>
                <a:gd name="connsiteX36" fmla="*/ 197342 w 371819"/>
                <a:gd name="connsiteY36" fmla="*/ 112767 h 321281"/>
                <a:gd name="connsiteX37" fmla="*/ 198946 w 371819"/>
                <a:gd name="connsiteY37" fmla="*/ 115205 h 321281"/>
                <a:gd name="connsiteX38" fmla="*/ 200952 w 371819"/>
                <a:gd name="connsiteY38" fmla="*/ 118049 h 321281"/>
                <a:gd name="connsiteX39" fmla="*/ 201353 w 371819"/>
                <a:gd name="connsiteY39" fmla="*/ 120893 h 321281"/>
                <a:gd name="connsiteX40" fmla="*/ 202155 w 371819"/>
                <a:gd name="connsiteY40" fmla="*/ 123737 h 321281"/>
                <a:gd name="connsiteX41" fmla="*/ 201353 w 371819"/>
                <a:gd name="connsiteY41" fmla="*/ 126988 h 321281"/>
                <a:gd name="connsiteX42" fmla="*/ 200952 w 371819"/>
                <a:gd name="connsiteY42" fmla="*/ 129832 h 321281"/>
                <a:gd name="connsiteX43" fmla="*/ 198946 w 371819"/>
                <a:gd name="connsiteY43" fmla="*/ 132676 h 321281"/>
                <a:gd name="connsiteX44" fmla="*/ 197342 w 371819"/>
                <a:gd name="connsiteY44" fmla="*/ 135114 h 321281"/>
                <a:gd name="connsiteX45" fmla="*/ 194935 w 371819"/>
                <a:gd name="connsiteY45" fmla="*/ 136739 h 321281"/>
                <a:gd name="connsiteX46" fmla="*/ 192128 w 371819"/>
                <a:gd name="connsiteY46" fmla="*/ 138364 h 321281"/>
                <a:gd name="connsiteX47" fmla="*/ 189320 w 371819"/>
                <a:gd name="connsiteY47" fmla="*/ 139177 h 321281"/>
                <a:gd name="connsiteX48" fmla="*/ 186512 w 371819"/>
                <a:gd name="connsiteY48" fmla="*/ 139583 h 321281"/>
                <a:gd name="connsiteX49" fmla="*/ 182902 w 371819"/>
                <a:gd name="connsiteY49" fmla="*/ 139177 h 321281"/>
                <a:gd name="connsiteX50" fmla="*/ 180095 w 371819"/>
                <a:gd name="connsiteY50" fmla="*/ 138364 h 321281"/>
                <a:gd name="connsiteX51" fmla="*/ 177688 w 371819"/>
                <a:gd name="connsiteY51" fmla="*/ 136739 h 321281"/>
                <a:gd name="connsiteX52" fmla="*/ 175281 w 371819"/>
                <a:gd name="connsiteY52" fmla="*/ 135114 h 321281"/>
                <a:gd name="connsiteX53" fmla="*/ 173677 w 371819"/>
                <a:gd name="connsiteY53" fmla="*/ 132676 h 321281"/>
                <a:gd name="connsiteX54" fmla="*/ 172073 w 371819"/>
                <a:gd name="connsiteY54" fmla="*/ 129832 h 321281"/>
                <a:gd name="connsiteX55" fmla="*/ 171270 w 371819"/>
                <a:gd name="connsiteY55" fmla="*/ 126988 h 321281"/>
                <a:gd name="connsiteX56" fmla="*/ 170869 w 371819"/>
                <a:gd name="connsiteY56" fmla="*/ 123737 h 321281"/>
                <a:gd name="connsiteX57" fmla="*/ 171270 w 371819"/>
                <a:gd name="connsiteY57" fmla="*/ 120893 h 321281"/>
                <a:gd name="connsiteX58" fmla="*/ 172073 w 371819"/>
                <a:gd name="connsiteY58" fmla="*/ 118049 h 321281"/>
                <a:gd name="connsiteX59" fmla="*/ 173677 w 371819"/>
                <a:gd name="connsiteY59" fmla="*/ 115205 h 321281"/>
                <a:gd name="connsiteX60" fmla="*/ 175281 w 371819"/>
                <a:gd name="connsiteY60" fmla="*/ 112767 h 321281"/>
                <a:gd name="connsiteX61" fmla="*/ 177688 w 371819"/>
                <a:gd name="connsiteY61" fmla="*/ 111141 h 321281"/>
                <a:gd name="connsiteX62" fmla="*/ 180095 w 371819"/>
                <a:gd name="connsiteY62" fmla="*/ 109110 h 321281"/>
                <a:gd name="connsiteX63" fmla="*/ 182902 w 371819"/>
                <a:gd name="connsiteY63" fmla="*/ 108704 h 321281"/>
                <a:gd name="connsiteX64" fmla="*/ 124351 w 371819"/>
                <a:gd name="connsiteY64" fmla="*/ 108297 h 321281"/>
                <a:gd name="connsiteX65" fmla="*/ 127233 w 371819"/>
                <a:gd name="connsiteY65" fmla="*/ 108704 h 321281"/>
                <a:gd name="connsiteX66" fmla="*/ 130115 w 371819"/>
                <a:gd name="connsiteY66" fmla="*/ 109110 h 321281"/>
                <a:gd name="connsiteX67" fmla="*/ 132996 w 371819"/>
                <a:gd name="connsiteY67" fmla="*/ 111141 h 321281"/>
                <a:gd name="connsiteX68" fmla="*/ 135466 w 371819"/>
                <a:gd name="connsiteY68" fmla="*/ 112767 h 321281"/>
                <a:gd name="connsiteX69" fmla="*/ 137113 w 371819"/>
                <a:gd name="connsiteY69" fmla="*/ 115205 h 321281"/>
                <a:gd name="connsiteX70" fmla="*/ 138348 w 371819"/>
                <a:gd name="connsiteY70" fmla="*/ 118049 h 321281"/>
                <a:gd name="connsiteX71" fmla="*/ 139583 w 371819"/>
                <a:gd name="connsiteY71" fmla="*/ 120893 h 321281"/>
                <a:gd name="connsiteX72" fmla="*/ 139583 w 371819"/>
                <a:gd name="connsiteY72" fmla="*/ 123737 h 321281"/>
                <a:gd name="connsiteX73" fmla="*/ 139583 w 371819"/>
                <a:gd name="connsiteY73" fmla="*/ 126988 h 321281"/>
                <a:gd name="connsiteX74" fmla="*/ 138348 w 371819"/>
                <a:gd name="connsiteY74" fmla="*/ 129832 h 321281"/>
                <a:gd name="connsiteX75" fmla="*/ 137113 w 371819"/>
                <a:gd name="connsiteY75" fmla="*/ 132676 h 321281"/>
                <a:gd name="connsiteX76" fmla="*/ 135466 w 371819"/>
                <a:gd name="connsiteY76" fmla="*/ 135114 h 321281"/>
                <a:gd name="connsiteX77" fmla="*/ 132996 w 371819"/>
                <a:gd name="connsiteY77" fmla="*/ 136739 h 321281"/>
                <a:gd name="connsiteX78" fmla="*/ 130115 w 371819"/>
                <a:gd name="connsiteY78" fmla="*/ 138364 h 321281"/>
                <a:gd name="connsiteX79" fmla="*/ 127233 w 371819"/>
                <a:gd name="connsiteY79" fmla="*/ 139177 h 321281"/>
                <a:gd name="connsiteX80" fmla="*/ 124351 w 371819"/>
                <a:gd name="connsiteY80" fmla="*/ 139583 h 321281"/>
                <a:gd name="connsiteX81" fmla="*/ 120646 w 371819"/>
                <a:gd name="connsiteY81" fmla="*/ 139177 h 321281"/>
                <a:gd name="connsiteX82" fmla="*/ 117765 w 371819"/>
                <a:gd name="connsiteY82" fmla="*/ 138364 h 321281"/>
                <a:gd name="connsiteX83" fmla="*/ 115295 w 371819"/>
                <a:gd name="connsiteY83" fmla="*/ 136739 h 321281"/>
                <a:gd name="connsiteX84" fmla="*/ 112825 w 371819"/>
                <a:gd name="connsiteY84" fmla="*/ 135114 h 321281"/>
                <a:gd name="connsiteX85" fmla="*/ 110355 w 371819"/>
                <a:gd name="connsiteY85" fmla="*/ 132676 h 321281"/>
                <a:gd name="connsiteX86" fmla="*/ 109532 w 371819"/>
                <a:gd name="connsiteY86" fmla="*/ 129832 h 321281"/>
                <a:gd name="connsiteX87" fmla="*/ 108297 w 371819"/>
                <a:gd name="connsiteY87" fmla="*/ 126988 h 321281"/>
                <a:gd name="connsiteX88" fmla="*/ 108297 w 371819"/>
                <a:gd name="connsiteY88" fmla="*/ 123737 h 321281"/>
                <a:gd name="connsiteX89" fmla="*/ 108297 w 371819"/>
                <a:gd name="connsiteY89" fmla="*/ 120893 h 321281"/>
                <a:gd name="connsiteX90" fmla="*/ 109532 w 371819"/>
                <a:gd name="connsiteY90" fmla="*/ 118049 h 321281"/>
                <a:gd name="connsiteX91" fmla="*/ 110355 w 371819"/>
                <a:gd name="connsiteY91" fmla="*/ 115205 h 321281"/>
                <a:gd name="connsiteX92" fmla="*/ 112825 w 371819"/>
                <a:gd name="connsiteY92" fmla="*/ 112767 h 321281"/>
                <a:gd name="connsiteX93" fmla="*/ 115295 w 371819"/>
                <a:gd name="connsiteY93" fmla="*/ 111141 h 321281"/>
                <a:gd name="connsiteX94" fmla="*/ 117765 w 371819"/>
                <a:gd name="connsiteY94" fmla="*/ 109110 h 321281"/>
                <a:gd name="connsiteX95" fmla="*/ 120646 w 371819"/>
                <a:gd name="connsiteY95" fmla="*/ 108704 h 321281"/>
                <a:gd name="connsiteX96" fmla="*/ 23264 w 371819"/>
                <a:gd name="connsiteY96" fmla="*/ 15261 h 321281"/>
                <a:gd name="connsiteX97" fmla="*/ 22060 w 371819"/>
                <a:gd name="connsiteY97" fmla="*/ 15662 h 321281"/>
                <a:gd name="connsiteX98" fmla="*/ 20055 w 371819"/>
                <a:gd name="connsiteY98" fmla="*/ 15662 h 321281"/>
                <a:gd name="connsiteX99" fmla="*/ 19253 w 371819"/>
                <a:gd name="connsiteY99" fmla="*/ 16867 h 321281"/>
                <a:gd name="connsiteX100" fmla="*/ 18049 w 371819"/>
                <a:gd name="connsiteY100" fmla="*/ 17269 h 321281"/>
                <a:gd name="connsiteX101" fmla="*/ 16846 w 371819"/>
                <a:gd name="connsiteY101" fmla="*/ 18473 h 321281"/>
                <a:gd name="connsiteX102" fmla="*/ 16044 w 371819"/>
                <a:gd name="connsiteY102" fmla="*/ 20481 h 321281"/>
                <a:gd name="connsiteX103" fmla="*/ 15643 w 371819"/>
                <a:gd name="connsiteY103" fmla="*/ 21686 h 321281"/>
                <a:gd name="connsiteX104" fmla="*/ 15643 w 371819"/>
                <a:gd name="connsiteY104" fmla="*/ 23293 h 321281"/>
                <a:gd name="connsiteX105" fmla="*/ 15643 w 371819"/>
                <a:gd name="connsiteY105" fmla="*/ 224495 h 321281"/>
                <a:gd name="connsiteX106" fmla="*/ 15643 w 371819"/>
                <a:gd name="connsiteY106" fmla="*/ 226102 h 321281"/>
                <a:gd name="connsiteX107" fmla="*/ 16044 w 371819"/>
                <a:gd name="connsiteY107" fmla="*/ 228110 h 321281"/>
                <a:gd name="connsiteX108" fmla="*/ 16846 w 371819"/>
                <a:gd name="connsiteY108" fmla="*/ 229315 h 321281"/>
                <a:gd name="connsiteX109" fmla="*/ 18049 w 371819"/>
                <a:gd name="connsiteY109" fmla="*/ 230118 h 321281"/>
                <a:gd name="connsiteX110" fmla="*/ 19253 w 371819"/>
                <a:gd name="connsiteY110" fmla="*/ 230921 h 321281"/>
                <a:gd name="connsiteX111" fmla="*/ 20055 w 371819"/>
                <a:gd name="connsiteY111" fmla="*/ 232126 h 321281"/>
                <a:gd name="connsiteX112" fmla="*/ 22060 w 371819"/>
                <a:gd name="connsiteY112" fmla="*/ 232527 h 321281"/>
                <a:gd name="connsiteX113" fmla="*/ 23264 w 371819"/>
                <a:gd name="connsiteY113" fmla="*/ 232527 h 321281"/>
                <a:gd name="connsiteX114" fmla="*/ 61769 w 371819"/>
                <a:gd name="connsiteY114" fmla="*/ 232527 h 321281"/>
                <a:gd name="connsiteX115" fmla="*/ 61769 w 371819"/>
                <a:gd name="connsiteY115" fmla="*/ 283531 h 321281"/>
                <a:gd name="connsiteX116" fmla="*/ 113110 w 371819"/>
                <a:gd name="connsiteY116" fmla="*/ 232527 h 321281"/>
                <a:gd name="connsiteX117" fmla="*/ 348154 w 371819"/>
                <a:gd name="connsiteY117" fmla="*/ 232527 h 321281"/>
                <a:gd name="connsiteX118" fmla="*/ 350160 w 371819"/>
                <a:gd name="connsiteY118" fmla="*/ 232527 h 321281"/>
                <a:gd name="connsiteX119" fmla="*/ 351764 w 371819"/>
                <a:gd name="connsiteY119" fmla="*/ 232126 h 321281"/>
                <a:gd name="connsiteX120" fmla="*/ 352968 w 371819"/>
                <a:gd name="connsiteY120" fmla="*/ 230921 h 321281"/>
                <a:gd name="connsiteX121" fmla="*/ 354171 w 371819"/>
                <a:gd name="connsiteY121" fmla="*/ 230118 h 321281"/>
                <a:gd name="connsiteX122" fmla="*/ 355374 w 371819"/>
                <a:gd name="connsiteY122" fmla="*/ 229315 h 321281"/>
                <a:gd name="connsiteX123" fmla="*/ 355775 w 371819"/>
                <a:gd name="connsiteY123" fmla="*/ 228110 h 321281"/>
                <a:gd name="connsiteX124" fmla="*/ 356176 w 371819"/>
                <a:gd name="connsiteY124" fmla="*/ 226102 h 321281"/>
                <a:gd name="connsiteX125" fmla="*/ 356176 w 371819"/>
                <a:gd name="connsiteY125" fmla="*/ 224495 h 321281"/>
                <a:gd name="connsiteX126" fmla="*/ 356176 w 371819"/>
                <a:gd name="connsiteY126" fmla="*/ 23293 h 321281"/>
                <a:gd name="connsiteX127" fmla="*/ 356176 w 371819"/>
                <a:gd name="connsiteY127" fmla="*/ 21686 h 321281"/>
                <a:gd name="connsiteX128" fmla="*/ 355775 w 371819"/>
                <a:gd name="connsiteY128" fmla="*/ 20481 h 321281"/>
                <a:gd name="connsiteX129" fmla="*/ 355374 w 371819"/>
                <a:gd name="connsiteY129" fmla="*/ 18473 h 321281"/>
                <a:gd name="connsiteX130" fmla="*/ 354171 w 371819"/>
                <a:gd name="connsiteY130" fmla="*/ 17269 h 321281"/>
                <a:gd name="connsiteX131" fmla="*/ 352968 w 371819"/>
                <a:gd name="connsiteY131" fmla="*/ 16867 h 321281"/>
                <a:gd name="connsiteX132" fmla="*/ 351764 w 371819"/>
                <a:gd name="connsiteY132" fmla="*/ 15662 h 321281"/>
                <a:gd name="connsiteX133" fmla="*/ 350160 w 371819"/>
                <a:gd name="connsiteY133" fmla="*/ 15662 h 321281"/>
                <a:gd name="connsiteX134" fmla="*/ 348154 w 371819"/>
                <a:gd name="connsiteY134" fmla="*/ 15261 h 321281"/>
                <a:gd name="connsiteX135" fmla="*/ 18450 w 371819"/>
                <a:gd name="connsiteY135" fmla="*/ 0 h 321281"/>
                <a:gd name="connsiteX136" fmla="*/ 23264 w 371819"/>
                <a:gd name="connsiteY136" fmla="*/ 0 h 321281"/>
                <a:gd name="connsiteX137" fmla="*/ 348154 w 371819"/>
                <a:gd name="connsiteY137" fmla="*/ 0 h 321281"/>
                <a:gd name="connsiteX138" fmla="*/ 353369 w 371819"/>
                <a:gd name="connsiteY138" fmla="*/ 0 h 321281"/>
                <a:gd name="connsiteX139" fmla="*/ 357380 w 371819"/>
                <a:gd name="connsiteY139" fmla="*/ 2008 h 321281"/>
                <a:gd name="connsiteX140" fmla="*/ 361391 w 371819"/>
                <a:gd name="connsiteY140" fmla="*/ 3614 h 321281"/>
                <a:gd name="connsiteX141" fmla="*/ 365001 w 371819"/>
                <a:gd name="connsiteY141" fmla="*/ 6425 h 321281"/>
                <a:gd name="connsiteX142" fmla="*/ 367808 w 371819"/>
                <a:gd name="connsiteY142" fmla="*/ 10040 h 321281"/>
                <a:gd name="connsiteX143" fmla="*/ 369814 w 371819"/>
                <a:gd name="connsiteY143" fmla="*/ 14056 h 321281"/>
                <a:gd name="connsiteX144" fmla="*/ 371418 w 371819"/>
                <a:gd name="connsiteY144" fmla="*/ 18473 h 321281"/>
                <a:gd name="connsiteX145" fmla="*/ 371819 w 371819"/>
                <a:gd name="connsiteY145" fmla="*/ 23293 h 321281"/>
                <a:gd name="connsiteX146" fmla="*/ 371819 w 371819"/>
                <a:gd name="connsiteY146" fmla="*/ 224495 h 321281"/>
                <a:gd name="connsiteX147" fmla="*/ 371418 w 371819"/>
                <a:gd name="connsiteY147" fmla="*/ 229315 h 321281"/>
                <a:gd name="connsiteX148" fmla="*/ 369814 w 371819"/>
                <a:gd name="connsiteY148" fmla="*/ 233732 h 321281"/>
                <a:gd name="connsiteX149" fmla="*/ 367808 w 371819"/>
                <a:gd name="connsiteY149" fmla="*/ 237748 h 321281"/>
                <a:gd name="connsiteX150" fmla="*/ 365001 w 371819"/>
                <a:gd name="connsiteY150" fmla="*/ 241363 h 321281"/>
                <a:gd name="connsiteX151" fmla="*/ 361391 w 371819"/>
                <a:gd name="connsiteY151" fmla="*/ 244174 h 321281"/>
                <a:gd name="connsiteX152" fmla="*/ 357380 w 371819"/>
                <a:gd name="connsiteY152" fmla="*/ 245780 h 321281"/>
                <a:gd name="connsiteX153" fmla="*/ 353369 w 371819"/>
                <a:gd name="connsiteY153" fmla="*/ 247788 h 321281"/>
                <a:gd name="connsiteX154" fmla="*/ 348154 w 371819"/>
                <a:gd name="connsiteY154" fmla="*/ 248190 h 321281"/>
                <a:gd name="connsiteX155" fmla="*/ 119527 w 371819"/>
                <a:gd name="connsiteY155" fmla="*/ 248190 h 321281"/>
                <a:gd name="connsiteX156" fmla="*/ 46126 w 371819"/>
                <a:gd name="connsiteY156" fmla="*/ 321281 h 321281"/>
                <a:gd name="connsiteX157" fmla="*/ 46126 w 371819"/>
                <a:gd name="connsiteY157" fmla="*/ 248190 h 321281"/>
                <a:gd name="connsiteX158" fmla="*/ 23264 w 371819"/>
                <a:gd name="connsiteY158" fmla="*/ 248190 h 321281"/>
                <a:gd name="connsiteX159" fmla="*/ 18450 w 371819"/>
                <a:gd name="connsiteY159" fmla="*/ 247788 h 321281"/>
                <a:gd name="connsiteX160" fmla="*/ 14439 w 371819"/>
                <a:gd name="connsiteY160" fmla="*/ 245780 h 321281"/>
                <a:gd name="connsiteX161" fmla="*/ 10428 w 371819"/>
                <a:gd name="connsiteY161" fmla="*/ 244174 h 321281"/>
                <a:gd name="connsiteX162" fmla="*/ 6818 w 371819"/>
                <a:gd name="connsiteY162" fmla="*/ 241363 h 321281"/>
                <a:gd name="connsiteX163" fmla="*/ 4011 w 371819"/>
                <a:gd name="connsiteY163" fmla="*/ 237748 h 321281"/>
                <a:gd name="connsiteX164" fmla="*/ 1604 w 371819"/>
                <a:gd name="connsiteY164" fmla="*/ 233732 h 321281"/>
                <a:gd name="connsiteX165" fmla="*/ 401 w 371819"/>
                <a:gd name="connsiteY165" fmla="*/ 229315 h 321281"/>
                <a:gd name="connsiteX166" fmla="*/ 0 w 371819"/>
                <a:gd name="connsiteY166" fmla="*/ 224495 h 321281"/>
                <a:gd name="connsiteX167" fmla="*/ 0 w 371819"/>
                <a:gd name="connsiteY167" fmla="*/ 23293 h 321281"/>
                <a:gd name="connsiteX168" fmla="*/ 401 w 371819"/>
                <a:gd name="connsiteY168" fmla="*/ 18473 h 321281"/>
                <a:gd name="connsiteX169" fmla="*/ 1604 w 371819"/>
                <a:gd name="connsiteY169" fmla="*/ 14056 h 321281"/>
                <a:gd name="connsiteX170" fmla="*/ 4011 w 371819"/>
                <a:gd name="connsiteY170" fmla="*/ 10040 h 321281"/>
                <a:gd name="connsiteX171" fmla="*/ 6818 w 371819"/>
                <a:gd name="connsiteY171" fmla="*/ 6425 h 321281"/>
                <a:gd name="connsiteX172" fmla="*/ 10428 w 371819"/>
                <a:gd name="connsiteY172" fmla="*/ 3614 h 321281"/>
                <a:gd name="connsiteX173" fmla="*/ 14439 w 371819"/>
                <a:gd name="connsiteY173" fmla="*/ 2008 h 32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71819" h="321281">
                  <a:moveTo>
                    <a:pt x="247879" y="108297"/>
                  </a:moveTo>
                  <a:lnTo>
                    <a:pt x="251088" y="108704"/>
                  </a:lnTo>
                  <a:lnTo>
                    <a:pt x="254297" y="109110"/>
                  </a:lnTo>
                  <a:lnTo>
                    <a:pt x="256302" y="111141"/>
                  </a:lnTo>
                  <a:lnTo>
                    <a:pt x="258709" y="112767"/>
                  </a:lnTo>
                  <a:lnTo>
                    <a:pt x="260313" y="115205"/>
                  </a:lnTo>
                  <a:lnTo>
                    <a:pt x="262319" y="118049"/>
                  </a:lnTo>
                  <a:lnTo>
                    <a:pt x="262720" y="120893"/>
                  </a:lnTo>
                  <a:lnTo>
                    <a:pt x="263522" y="123737"/>
                  </a:lnTo>
                  <a:lnTo>
                    <a:pt x="262720" y="126988"/>
                  </a:lnTo>
                  <a:lnTo>
                    <a:pt x="262319" y="129832"/>
                  </a:lnTo>
                  <a:lnTo>
                    <a:pt x="260313" y="132676"/>
                  </a:lnTo>
                  <a:lnTo>
                    <a:pt x="258709" y="135114"/>
                  </a:lnTo>
                  <a:lnTo>
                    <a:pt x="256302" y="136739"/>
                  </a:lnTo>
                  <a:lnTo>
                    <a:pt x="254297" y="138364"/>
                  </a:lnTo>
                  <a:lnTo>
                    <a:pt x="251088" y="139177"/>
                  </a:lnTo>
                  <a:lnTo>
                    <a:pt x="247879" y="139583"/>
                  </a:lnTo>
                  <a:lnTo>
                    <a:pt x="245072" y="139177"/>
                  </a:lnTo>
                  <a:lnTo>
                    <a:pt x="241863" y="138364"/>
                  </a:lnTo>
                  <a:lnTo>
                    <a:pt x="239055" y="136739"/>
                  </a:lnTo>
                  <a:lnTo>
                    <a:pt x="236648" y="135114"/>
                  </a:lnTo>
                  <a:lnTo>
                    <a:pt x="235044" y="132676"/>
                  </a:lnTo>
                  <a:lnTo>
                    <a:pt x="233440" y="129832"/>
                  </a:lnTo>
                  <a:lnTo>
                    <a:pt x="232637" y="126988"/>
                  </a:lnTo>
                  <a:lnTo>
                    <a:pt x="232236" y="123737"/>
                  </a:lnTo>
                  <a:lnTo>
                    <a:pt x="232637" y="120893"/>
                  </a:lnTo>
                  <a:lnTo>
                    <a:pt x="233440" y="118049"/>
                  </a:lnTo>
                  <a:lnTo>
                    <a:pt x="235044" y="115205"/>
                  </a:lnTo>
                  <a:lnTo>
                    <a:pt x="236648" y="112767"/>
                  </a:lnTo>
                  <a:lnTo>
                    <a:pt x="239055" y="111141"/>
                  </a:lnTo>
                  <a:lnTo>
                    <a:pt x="241863" y="109110"/>
                  </a:lnTo>
                  <a:lnTo>
                    <a:pt x="245072" y="108704"/>
                  </a:lnTo>
                  <a:close/>
                  <a:moveTo>
                    <a:pt x="186512" y="108297"/>
                  </a:moveTo>
                  <a:lnTo>
                    <a:pt x="189320" y="108704"/>
                  </a:lnTo>
                  <a:lnTo>
                    <a:pt x="192128" y="109110"/>
                  </a:lnTo>
                  <a:lnTo>
                    <a:pt x="194935" y="111141"/>
                  </a:lnTo>
                  <a:lnTo>
                    <a:pt x="197342" y="112767"/>
                  </a:lnTo>
                  <a:lnTo>
                    <a:pt x="198946" y="115205"/>
                  </a:lnTo>
                  <a:lnTo>
                    <a:pt x="200952" y="118049"/>
                  </a:lnTo>
                  <a:lnTo>
                    <a:pt x="201353" y="120893"/>
                  </a:lnTo>
                  <a:lnTo>
                    <a:pt x="202155" y="123737"/>
                  </a:lnTo>
                  <a:lnTo>
                    <a:pt x="201353" y="126988"/>
                  </a:lnTo>
                  <a:lnTo>
                    <a:pt x="200952" y="129832"/>
                  </a:lnTo>
                  <a:lnTo>
                    <a:pt x="198946" y="132676"/>
                  </a:lnTo>
                  <a:lnTo>
                    <a:pt x="197342" y="135114"/>
                  </a:lnTo>
                  <a:lnTo>
                    <a:pt x="194935" y="136739"/>
                  </a:lnTo>
                  <a:lnTo>
                    <a:pt x="192128" y="138364"/>
                  </a:lnTo>
                  <a:lnTo>
                    <a:pt x="189320" y="139177"/>
                  </a:lnTo>
                  <a:lnTo>
                    <a:pt x="186512" y="139583"/>
                  </a:lnTo>
                  <a:lnTo>
                    <a:pt x="182902" y="139177"/>
                  </a:lnTo>
                  <a:lnTo>
                    <a:pt x="180095" y="138364"/>
                  </a:lnTo>
                  <a:lnTo>
                    <a:pt x="177688" y="136739"/>
                  </a:lnTo>
                  <a:lnTo>
                    <a:pt x="175281" y="135114"/>
                  </a:lnTo>
                  <a:lnTo>
                    <a:pt x="173677" y="132676"/>
                  </a:lnTo>
                  <a:lnTo>
                    <a:pt x="172073" y="129832"/>
                  </a:lnTo>
                  <a:lnTo>
                    <a:pt x="171270" y="126988"/>
                  </a:lnTo>
                  <a:lnTo>
                    <a:pt x="170869" y="123737"/>
                  </a:lnTo>
                  <a:lnTo>
                    <a:pt x="171270" y="120893"/>
                  </a:lnTo>
                  <a:lnTo>
                    <a:pt x="172073" y="118049"/>
                  </a:lnTo>
                  <a:lnTo>
                    <a:pt x="173677" y="115205"/>
                  </a:lnTo>
                  <a:lnTo>
                    <a:pt x="175281" y="112767"/>
                  </a:lnTo>
                  <a:lnTo>
                    <a:pt x="177688" y="111141"/>
                  </a:lnTo>
                  <a:lnTo>
                    <a:pt x="180095" y="109110"/>
                  </a:lnTo>
                  <a:lnTo>
                    <a:pt x="182902" y="108704"/>
                  </a:lnTo>
                  <a:close/>
                  <a:moveTo>
                    <a:pt x="124351" y="108297"/>
                  </a:moveTo>
                  <a:lnTo>
                    <a:pt x="127233" y="108704"/>
                  </a:lnTo>
                  <a:lnTo>
                    <a:pt x="130115" y="109110"/>
                  </a:lnTo>
                  <a:lnTo>
                    <a:pt x="132996" y="111141"/>
                  </a:lnTo>
                  <a:lnTo>
                    <a:pt x="135466" y="112767"/>
                  </a:lnTo>
                  <a:lnTo>
                    <a:pt x="137113" y="115205"/>
                  </a:lnTo>
                  <a:lnTo>
                    <a:pt x="138348" y="118049"/>
                  </a:lnTo>
                  <a:lnTo>
                    <a:pt x="139583" y="120893"/>
                  </a:lnTo>
                  <a:lnTo>
                    <a:pt x="139583" y="123737"/>
                  </a:lnTo>
                  <a:lnTo>
                    <a:pt x="139583" y="126988"/>
                  </a:lnTo>
                  <a:lnTo>
                    <a:pt x="138348" y="129832"/>
                  </a:lnTo>
                  <a:lnTo>
                    <a:pt x="137113" y="132676"/>
                  </a:lnTo>
                  <a:lnTo>
                    <a:pt x="135466" y="135114"/>
                  </a:lnTo>
                  <a:lnTo>
                    <a:pt x="132996" y="136739"/>
                  </a:lnTo>
                  <a:lnTo>
                    <a:pt x="130115" y="138364"/>
                  </a:lnTo>
                  <a:lnTo>
                    <a:pt x="127233" y="139177"/>
                  </a:lnTo>
                  <a:lnTo>
                    <a:pt x="124351" y="139583"/>
                  </a:lnTo>
                  <a:lnTo>
                    <a:pt x="120646" y="139177"/>
                  </a:lnTo>
                  <a:lnTo>
                    <a:pt x="117765" y="138364"/>
                  </a:lnTo>
                  <a:lnTo>
                    <a:pt x="115295" y="136739"/>
                  </a:lnTo>
                  <a:lnTo>
                    <a:pt x="112825" y="135114"/>
                  </a:lnTo>
                  <a:lnTo>
                    <a:pt x="110355" y="132676"/>
                  </a:lnTo>
                  <a:lnTo>
                    <a:pt x="109532" y="129832"/>
                  </a:lnTo>
                  <a:lnTo>
                    <a:pt x="108297" y="126988"/>
                  </a:lnTo>
                  <a:lnTo>
                    <a:pt x="108297" y="123737"/>
                  </a:lnTo>
                  <a:lnTo>
                    <a:pt x="108297" y="120893"/>
                  </a:lnTo>
                  <a:lnTo>
                    <a:pt x="109532" y="118049"/>
                  </a:lnTo>
                  <a:lnTo>
                    <a:pt x="110355" y="115205"/>
                  </a:lnTo>
                  <a:lnTo>
                    <a:pt x="112825" y="112767"/>
                  </a:lnTo>
                  <a:lnTo>
                    <a:pt x="115295" y="111141"/>
                  </a:lnTo>
                  <a:lnTo>
                    <a:pt x="117765" y="109110"/>
                  </a:lnTo>
                  <a:lnTo>
                    <a:pt x="120646" y="108704"/>
                  </a:lnTo>
                  <a:close/>
                  <a:moveTo>
                    <a:pt x="23264" y="15261"/>
                  </a:moveTo>
                  <a:lnTo>
                    <a:pt x="22060" y="15662"/>
                  </a:lnTo>
                  <a:lnTo>
                    <a:pt x="20055" y="15662"/>
                  </a:lnTo>
                  <a:lnTo>
                    <a:pt x="19253" y="16867"/>
                  </a:lnTo>
                  <a:lnTo>
                    <a:pt x="18049" y="17269"/>
                  </a:lnTo>
                  <a:lnTo>
                    <a:pt x="16846" y="18473"/>
                  </a:lnTo>
                  <a:lnTo>
                    <a:pt x="16044" y="20481"/>
                  </a:lnTo>
                  <a:lnTo>
                    <a:pt x="15643" y="21686"/>
                  </a:lnTo>
                  <a:lnTo>
                    <a:pt x="15643" y="23293"/>
                  </a:lnTo>
                  <a:lnTo>
                    <a:pt x="15643" y="224495"/>
                  </a:lnTo>
                  <a:lnTo>
                    <a:pt x="15643" y="226102"/>
                  </a:lnTo>
                  <a:lnTo>
                    <a:pt x="16044" y="228110"/>
                  </a:lnTo>
                  <a:lnTo>
                    <a:pt x="16846" y="229315"/>
                  </a:lnTo>
                  <a:lnTo>
                    <a:pt x="18049" y="230118"/>
                  </a:lnTo>
                  <a:lnTo>
                    <a:pt x="19253" y="230921"/>
                  </a:lnTo>
                  <a:lnTo>
                    <a:pt x="20055" y="232126"/>
                  </a:lnTo>
                  <a:lnTo>
                    <a:pt x="22060" y="232527"/>
                  </a:lnTo>
                  <a:lnTo>
                    <a:pt x="23264" y="232527"/>
                  </a:lnTo>
                  <a:lnTo>
                    <a:pt x="61769" y="232527"/>
                  </a:lnTo>
                  <a:lnTo>
                    <a:pt x="61769" y="283531"/>
                  </a:lnTo>
                  <a:lnTo>
                    <a:pt x="113110" y="232527"/>
                  </a:lnTo>
                  <a:lnTo>
                    <a:pt x="348154" y="232527"/>
                  </a:lnTo>
                  <a:lnTo>
                    <a:pt x="350160" y="232527"/>
                  </a:lnTo>
                  <a:lnTo>
                    <a:pt x="351764" y="232126"/>
                  </a:lnTo>
                  <a:lnTo>
                    <a:pt x="352968" y="230921"/>
                  </a:lnTo>
                  <a:lnTo>
                    <a:pt x="354171" y="230118"/>
                  </a:lnTo>
                  <a:lnTo>
                    <a:pt x="355374" y="229315"/>
                  </a:lnTo>
                  <a:lnTo>
                    <a:pt x="355775" y="228110"/>
                  </a:lnTo>
                  <a:lnTo>
                    <a:pt x="356176" y="226102"/>
                  </a:lnTo>
                  <a:lnTo>
                    <a:pt x="356176" y="224495"/>
                  </a:lnTo>
                  <a:lnTo>
                    <a:pt x="356176" y="23293"/>
                  </a:lnTo>
                  <a:lnTo>
                    <a:pt x="356176" y="21686"/>
                  </a:lnTo>
                  <a:lnTo>
                    <a:pt x="355775" y="20481"/>
                  </a:lnTo>
                  <a:lnTo>
                    <a:pt x="355374" y="18473"/>
                  </a:lnTo>
                  <a:lnTo>
                    <a:pt x="354171" y="17269"/>
                  </a:lnTo>
                  <a:lnTo>
                    <a:pt x="352968" y="16867"/>
                  </a:lnTo>
                  <a:lnTo>
                    <a:pt x="351764" y="15662"/>
                  </a:lnTo>
                  <a:lnTo>
                    <a:pt x="350160" y="15662"/>
                  </a:lnTo>
                  <a:lnTo>
                    <a:pt x="348154" y="15261"/>
                  </a:lnTo>
                  <a:close/>
                  <a:moveTo>
                    <a:pt x="18450" y="0"/>
                  </a:moveTo>
                  <a:lnTo>
                    <a:pt x="23264" y="0"/>
                  </a:lnTo>
                  <a:lnTo>
                    <a:pt x="348154" y="0"/>
                  </a:lnTo>
                  <a:lnTo>
                    <a:pt x="353369" y="0"/>
                  </a:lnTo>
                  <a:lnTo>
                    <a:pt x="357380" y="2008"/>
                  </a:lnTo>
                  <a:lnTo>
                    <a:pt x="361391" y="3614"/>
                  </a:lnTo>
                  <a:lnTo>
                    <a:pt x="365001" y="6425"/>
                  </a:lnTo>
                  <a:lnTo>
                    <a:pt x="367808" y="10040"/>
                  </a:lnTo>
                  <a:lnTo>
                    <a:pt x="369814" y="14056"/>
                  </a:lnTo>
                  <a:lnTo>
                    <a:pt x="371418" y="18473"/>
                  </a:lnTo>
                  <a:lnTo>
                    <a:pt x="371819" y="23293"/>
                  </a:lnTo>
                  <a:lnTo>
                    <a:pt x="371819" y="224495"/>
                  </a:lnTo>
                  <a:lnTo>
                    <a:pt x="371418" y="229315"/>
                  </a:lnTo>
                  <a:lnTo>
                    <a:pt x="369814" y="233732"/>
                  </a:lnTo>
                  <a:lnTo>
                    <a:pt x="367808" y="237748"/>
                  </a:lnTo>
                  <a:lnTo>
                    <a:pt x="365001" y="241363"/>
                  </a:lnTo>
                  <a:lnTo>
                    <a:pt x="361391" y="244174"/>
                  </a:lnTo>
                  <a:lnTo>
                    <a:pt x="357380" y="245780"/>
                  </a:lnTo>
                  <a:lnTo>
                    <a:pt x="353369" y="247788"/>
                  </a:lnTo>
                  <a:lnTo>
                    <a:pt x="348154" y="248190"/>
                  </a:lnTo>
                  <a:lnTo>
                    <a:pt x="119527" y="248190"/>
                  </a:lnTo>
                  <a:lnTo>
                    <a:pt x="46126" y="321281"/>
                  </a:lnTo>
                  <a:lnTo>
                    <a:pt x="46126" y="248190"/>
                  </a:lnTo>
                  <a:lnTo>
                    <a:pt x="23264" y="248190"/>
                  </a:lnTo>
                  <a:lnTo>
                    <a:pt x="18450" y="247788"/>
                  </a:lnTo>
                  <a:lnTo>
                    <a:pt x="14439" y="245780"/>
                  </a:lnTo>
                  <a:lnTo>
                    <a:pt x="10428" y="244174"/>
                  </a:lnTo>
                  <a:lnTo>
                    <a:pt x="6818" y="241363"/>
                  </a:lnTo>
                  <a:lnTo>
                    <a:pt x="4011" y="237748"/>
                  </a:lnTo>
                  <a:lnTo>
                    <a:pt x="1604" y="233732"/>
                  </a:lnTo>
                  <a:lnTo>
                    <a:pt x="401" y="229315"/>
                  </a:lnTo>
                  <a:lnTo>
                    <a:pt x="0" y="224495"/>
                  </a:lnTo>
                  <a:lnTo>
                    <a:pt x="0" y="23293"/>
                  </a:lnTo>
                  <a:lnTo>
                    <a:pt x="401" y="18473"/>
                  </a:lnTo>
                  <a:lnTo>
                    <a:pt x="1604" y="14056"/>
                  </a:lnTo>
                  <a:lnTo>
                    <a:pt x="4011" y="10040"/>
                  </a:lnTo>
                  <a:lnTo>
                    <a:pt x="6818" y="6425"/>
                  </a:lnTo>
                  <a:lnTo>
                    <a:pt x="10428" y="3614"/>
                  </a:lnTo>
                  <a:lnTo>
                    <a:pt x="14439" y="20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5" name="îşḻiďè">
              <a:extLst>
                <a:ext uri="{FF2B5EF4-FFF2-40B4-BE49-F238E27FC236}">
                  <a16:creationId xmlns:a16="http://schemas.microsoft.com/office/drawing/2014/main" xmlns="" id="{B64DE3D0-3A75-40CD-9156-32A93ABEBC35}"/>
                </a:ext>
              </a:extLst>
            </p:cNvPr>
            <p:cNvGrpSpPr/>
            <p:nvPr/>
          </p:nvGrpSpPr>
          <p:grpSpPr>
            <a:xfrm>
              <a:off x="5826000" y="5112299"/>
              <a:ext cx="5694488" cy="922843"/>
              <a:chOff x="5826000" y="1759661"/>
              <a:chExt cx="5694488" cy="922843"/>
            </a:xfrm>
          </p:grpSpPr>
          <p:sp>
            <p:nvSpPr>
              <p:cNvPr id="19" name="iṣļïḍe">
                <a:extLst>
                  <a:ext uri="{FF2B5EF4-FFF2-40B4-BE49-F238E27FC236}">
                    <a16:creationId xmlns:a16="http://schemas.microsoft.com/office/drawing/2014/main" xmlns="" id="{8D44C369-8463-4577-82C2-0DA163274BB5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íŝļíďe">
                <a:extLst>
                  <a:ext uri="{FF2B5EF4-FFF2-40B4-BE49-F238E27FC236}">
                    <a16:creationId xmlns:a16="http://schemas.microsoft.com/office/drawing/2014/main" xmlns="" id="{F814AE53-7251-4A08-BC44-83B6C55830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4053351-6588-4E70-85CC-0A5A70B779F4}"/>
                </a:ext>
              </a:extLst>
            </p:cNvPr>
            <p:cNvCxnSpPr/>
            <p:nvPr/>
          </p:nvCxnSpPr>
          <p:spPr>
            <a:xfrm>
              <a:off x="5961000" y="24408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B5B5BEB-D67A-4A89-BED1-7FDE2BC12C47}"/>
                </a:ext>
              </a:extLst>
            </p:cNvPr>
            <p:cNvCxnSpPr/>
            <p:nvPr/>
          </p:nvCxnSpPr>
          <p:spPr>
            <a:xfrm>
              <a:off x="5961000" y="36600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2D262C6-F094-4D57-8AEF-432735EC1FF9}"/>
                </a:ext>
              </a:extLst>
            </p:cNvPr>
            <p:cNvCxnSpPr/>
            <p:nvPr/>
          </p:nvCxnSpPr>
          <p:spPr>
            <a:xfrm>
              <a:off x="5961000" y="4913477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566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9CE9DE-1F49-4447-B2B5-BF03A1B9F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3E1C795-6E05-4414-A2A8-4C9A0A0F6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BAE9AFD-5AE5-47E8-9A1B-EA250E701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857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188348C-B093-4A96-9624-75389DD01D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313" y="1553351"/>
            <a:ext cx="10855210" cy="4170649"/>
            <a:chOff x="669313" y="1553351"/>
            <a:chExt cx="10855210" cy="4170649"/>
          </a:xfrm>
        </p:grpSpPr>
        <p:grpSp>
          <p:nvGrpSpPr>
            <p:cNvPr id="6" name="íšľïď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3CD380E-EAF4-4259-B144-A88EF3ECC86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313" y="1629002"/>
              <a:ext cx="10855210" cy="4094998"/>
              <a:chOff x="669313" y="1629002"/>
              <a:chExt cx="10855210" cy="4094998"/>
            </a:xfrm>
          </p:grpSpPr>
          <p:grpSp>
            <p:nvGrpSpPr>
              <p:cNvPr id="9" name="iṡľí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0C50EA1C-766A-41BD-B2D4-0FD9E9BED253}"/>
                  </a:ext>
                </a:extLst>
              </p:cNvPr>
              <p:cNvGrpSpPr/>
              <p:nvPr/>
            </p:nvGrpSpPr>
            <p:grpSpPr>
              <a:xfrm>
                <a:off x="6430134" y="1629002"/>
                <a:ext cx="4973361" cy="1782297"/>
                <a:chOff x="1349375" y="1855981"/>
                <a:chExt cx="9496426" cy="3403214"/>
              </a:xfrm>
            </p:grpSpPr>
            <p:sp>
              <p:nvSpPr>
                <p:cNvPr id="22" name="iš1íḍè">
                  <a:extLst>
                    <a:ext uri="{FF2B5EF4-FFF2-40B4-BE49-F238E27FC236}">
                      <a16:creationId xmlns:a16="http://schemas.microsoft.com/office/drawing/2014/main" xmlns="" id="{F8D490B6-46CA-449E-BFBE-49B1015EE087}"/>
                    </a:ext>
                  </a:extLst>
                </p:cNvPr>
                <p:cNvSpPr/>
                <p:nvPr/>
              </p:nvSpPr>
              <p:spPr bwMode="auto">
                <a:xfrm>
                  <a:off x="9915408" y="1920146"/>
                  <a:ext cx="840316" cy="840315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ṡḻíḋe">
                  <a:extLst>
                    <a:ext uri="{FF2B5EF4-FFF2-40B4-BE49-F238E27FC236}">
                      <a16:creationId xmlns:a16="http://schemas.microsoft.com/office/drawing/2014/main" xmlns="" id="{104B6527-C1C7-4697-A029-76D7F81F84DA}"/>
                    </a:ext>
                  </a:extLst>
                </p:cNvPr>
                <p:cNvSpPr/>
                <p:nvPr/>
              </p:nvSpPr>
              <p:spPr bwMode="auto">
                <a:xfrm>
                  <a:off x="10167132" y="2164467"/>
                  <a:ext cx="324527" cy="365247"/>
                </a:xfrm>
                <a:custGeom>
                  <a:avLst/>
                  <a:gdLst>
                    <a:gd name="T0" fmla="*/ 38 w 263"/>
                    <a:gd name="T1" fmla="*/ 260 h 296"/>
                    <a:gd name="T2" fmla="*/ 38 w 263"/>
                    <a:gd name="T3" fmla="*/ 38 h 296"/>
                    <a:gd name="T4" fmla="*/ 0 w 263"/>
                    <a:gd name="T5" fmla="*/ 38 h 296"/>
                    <a:gd name="T6" fmla="*/ 0 w 263"/>
                    <a:gd name="T7" fmla="*/ 0 h 296"/>
                    <a:gd name="T8" fmla="*/ 120 w 263"/>
                    <a:gd name="T9" fmla="*/ 0 h 296"/>
                    <a:gd name="T10" fmla="*/ 120 w 263"/>
                    <a:gd name="T11" fmla="*/ 38 h 296"/>
                    <a:gd name="T12" fmla="*/ 82 w 263"/>
                    <a:gd name="T13" fmla="*/ 38 h 296"/>
                    <a:gd name="T14" fmla="*/ 82 w 263"/>
                    <a:gd name="T15" fmla="*/ 260 h 296"/>
                    <a:gd name="T16" fmla="*/ 116 w 263"/>
                    <a:gd name="T17" fmla="*/ 260 h 296"/>
                    <a:gd name="T18" fmla="*/ 116 w 263"/>
                    <a:gd name="T19" fmla="*/ 296 h 296"/>
                    <a:gd name="T20" fmla="*/ 0 w 263"/>
                    <a:gd name="T21" fmla="*/ 296 h 296"/>
                    <a:gd name="T22" fmla="*/ 0 w 263"/>
                    <a:gd name="T23" fmla="*/ 260 h 296"/>
                    <a:gd name="T24" fmla="*/ 38 w 263"/>
                    <a:gd name="T25" fmla="*/ 260 h 296"/>
                    <a:gd name="T26" fmla="*/ 83 w 263"/>
                    <a:gd name="T27" fmla="*/ 140 h 296"/>
                    <a:gd name="T28" fmla="*/ 178 w 263"/>
                    <a:gd name="T29" fmla="*/ 38 h 296"/>
                    <a:gd name="T30" fmla="*/ 145 w 263"/>
                    <a:gd name="T31" fmla="*/ 38 h 296"/>
                    <a:gd name="T32" fmla="*/ 145 w 263"/>
                    <a:gd name="T33" fmla="*/ 0 h 296"/>
                    <a:gd name="T34" fmla="*/ 261 w 263"/>
                    <a:gd name="T35" fmla="*/ 0 h 296"/>
                    <a:gd name="T36" fmla="*/ 261 w 263"/>
                    <a:gd name="T37" fmla="*/ 38 h 296"/>
                    <a:gd name="T38" fmla="*/ 229 w 263"/>
                    <a:gd name="T39" fmla="*/ 38 h 296"/>
                    <a:gd name="T40" fmla="*/ 138 w 263"/>
                    <a:gd name="T41" fmla="*/ 140 h 296"/>
                    <a:gd name="T42" fmla="*/ 232 w 263"/>
                    <a:gd name="T43" fmla="*/ 260 h 296"/>
                    <a:gd name="T44" fmla="*/ 263 w 263"/>
                    <a:gd name="T45" fmla="*/ 260 h 296"/>
                    <a:gd name="T46" fmla="*/ 263 w 263"/>
                    <a:gd name="T47" fmla="*/ 296 h 296"/>
                    <a:gd name="T48" fmla="*/ 143 w 263"/>
                    <a:gd name="T49" fmla="*/ 296 h 296"/>
                    <a:gd name="T50" fmla="*/ 143 w 263"/>
                    <a:gd name="T51" fmla="*/ 260 h 296"/>
                    <a:gd name="T52" fmla="*/ 174 w 263"/>
                    <a:gd name="T53" fmla="*/ 260 h 296"/>
                    <a:gd name="T54" fmla="*/ 83 w 263"/>
                    <a:gd name="T55" fmla="*/ 14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3" h="296">
                      <a:moveTo>
                        <a:pt x="38" y="260"/>
                      </a:moveTo>
                      <a:lnTo>
                        <a:pt x="38" y="38"/>
                      </a:lnTo>
                      <a:lnTo>
                        <a:pt x="0" y="38"/>
                      </a:lnTo>
                      <a:lnTo>
                        <a:pt x="0" y="0"/>
                      </a:lnTo>
                      <a:lnTo>
                        <a:pt x="120" y="0"/>
                      </a:lnTo>
                      <a:lnTo>
                        <a:pt x="120" y="38"/>
                      </a:lnTo>
                      <a:lnTo>
                        <a:pt x="82" y="38"/>
                      </a:lnTo>
                      <a:lnTo>
                        <a:pt x="82" y="260"/>
                      </a:lnTo>
                      <a:lnTo>
                        <a:pt x="116" y="260"/>
                      </a:lnTo>
                      <a:lnTo>
                        <a:pt x="116" y="296"/>
                      </a:lnTo>
                      <a:lnTo>
                        <a:pt x="0" y="296"/>
                      </a:lnTo>
                      <a:lnTo>
                        <a:pt x="0" y="260"/>
                      </a:lnTo>
                      <a:lnTo>
                        <a:pt x="38" y="260"/>
                      </a:lnTo>
                      <a:close/>
                      <a:moveTo>
                        <a:pt x="83" y="140"/>
                      </a:moveTo>
                      <a:lnTo>
                        <a:pt x="178" y="38"/>
                      </a:lnTo>
                      <a:lnTo>
                        <a:pt x="145" y="38"/>
                      </a:lnTo>
                      <a:lnTo>
                        <a:pt x="145" y="0"/>
                      </a:lnTo>
                      <a:lnTo>
                        <a:pt x="261" y="0"/>
                      </a:lnTo>
                      <a:lnTo>
                        <a:pt x="261" y="38"/>
                      </a:lnTo>
                      <a:lnTo>
                        <a:pt x="229" y="38"/>
                      </a:lnTo>
                      <a:lnTo>
                        <a:pt x="138" y="140"/>
                      </a:lnTo>
                      <a:lnTo>
                        <a:pt x="232" y="260"/>
                      </a:lnTo>
                      <a:lnTo>
                        <a:pt x="263" y="260"/>
                      </a:lnTo>
                      <a:lnTo>
                        <a:pt x="263" y="296"/>
                      </a:lnTo>
                      <a:lnTo>
                        <a:pt x="143" y="296"/>
                      </a:lnTo>
                      <a:lnTo>
                        <a:pt x="143" y="260"/>
                      </a:lnTo>
                      <a:lnTo>
                        <a:pt x="174" y="260"/>
                      </a:lnTo>
                      <a:lnTo>
                        <a:pt x="83" y="140"/>
                      </a:lnTo>
                      <a:close/>
                    </a:path>
                  </a:pathLst>
                </a:custGeom>
                <a:solidFill>
                  <a:srgbClr val="5A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ŝḻïḍe">
                  <a:extLst>
                    <a:ext uri="{FF2B5EF4-FFF2-40B4-BE49-F238E27FC236}">
                      <a16:creationId xmlns:a16="http://schemas.microsoft.com/office/drawing/2014/main" xmlns="" id="{B158A794-36E3-4638-92F6-54591DFF14DA}"/>
                    </a:ext>
                  </a:extLst>
                </p:cNvPr>
                <p:cNvSpPr/>
                <p:nvPr/>
              </p:nvSpPr>
              <p:spPr bwMode="auto">
                <a:xfrm>
                  <a:off x="8640745" y="1855981"/>
                  <a:ext cx="974815" cy="971113"/>
                </a:xfrm>
                <a:custGeom>
                  <a:avLst/>
                  <a:gdLst>
                    <a:gd name="T0" fmla="*/ 790 w 790"/>
                    <a:gd name="T1" fmla="*/ 669 h 787"/>
                    <a:gd name="T2" fmla="*/ 118 w 790"/>
                    <a:gd name="T3" fmla="*/ 787 h 787"/>
                    <a:gd name="T4" fmla="*/ 0 w 790"/>
                    <a:gd name="T5" fmla="*/ 118 h 787"/>
                    <a:gd name="T6" fmla="*/ 672 w 790"/>
                    <a:gd name="T7" fmla="*/ 0 h 787"/>
                    <a:gd name="T8" fmla="*/ 790 w 790"/>
                    <a:gd name="T9" fmla="*/ 669 h 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0" h="787">
                      <a:moveTo>
                        <a:pt x="790" y="669"/>
                      </a:moveTo>
                      <a:lnTo>
                        <a:pt x="118" y="787"/>
                      </a:lnTo>
                      <a:lnTo>
                        <a:pt x="0" y="118"/>
                      </a:lnTo>
                      <a:lnTo>
                        <a:pt x="672" y="0"/>
                      </a:lnTo>
                      <a:lnTo>
                        <a:pt x="790" y="6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iśḻíďè">
                  <a:extLst>
                    <a:ext uri="{FF2B5EF4-FFF2-40B4-BE49-F238E27FC236}">
                      <a16:creationId xmlns:a16="http://schemas.microsoft.com/office/drawing/2014/main" xmlns="" id="{CE472D95-A834-4B0D-85BF-8730B9DA0BD7}"/>
                    </a:ext>
                  </a:extLst>
                </p:cNvPr>
                <p:cNvSpPr/>
                <p:nvPr/>
              </p:nvSpPr>
              <p:spPr bwMode="auto">
                <a:xfrm>
                  <a:off x="8930721" y="2133618"/>
                  <a:ext cx="382522" cy="393628"/>
                </a:xfrm>
                <a:custGeom>
                  <a:avLst/>
                  <a:gdLst>
                    <a:gd name="T0" fmla="*/ 49 w 171"/>
                    <a:gd name="T1" fmla="*/ 152 h 176"/>
                    <a:gd name="T2" fmla="*/ 26 w 171"/>
                    <a:gd name="T3" fmla="*/ 32 h 176"/>
                    <a:gd name="T4" fmla="*/ 4 w 171"/>
                    <a:gd name="T5" fmla="*/ 36 h 176"/>
                    <a:gd name="T6" fmla="*/ 0 w 171"/>
                    <a:gd name="T7" fmla="*/ 16 h 176"/>
                    <a:gd name="T8" fmla="*/ 65 w 171"/>
                    <a:gd name="T9" fmla="*/ 4 h 176"/>
                    <a:gd name="T10" fmla="*/ 98 w 171"/>
                    <a:gd name="T11" fmla="*/ 1 h 176"/>
                    <a:gd name="T12" fmla="*/ 121 w 171"/>
                    <a:gd name="T13" fmla="*/ 10 h 176"/>
                    <a:gd name="T14" fmla="*/ 133 w 171"/>
                    <a:gd name="T15" fmla="*/ 34 h 176"/>
                    <a:gd name="T16" fmla="*/ 108 w 171"/>
                    <a:gd name="T17" fmla="*/ 80 h 176"/>
                    <a:gd name="T18" fmla="*/ 148 w 171"/>
                    <a:gd name="T19" fmla="*/ 133 h 176"/>
                    <a:gd name="T20" fmla="*/ 167 w 171"/>
                    <a:gd name="T21" fmla="*/ 129 h 176"/>
                    <a:gd name="T22" fmla="*/ 171 w 171"/>
                    <a:gd name="T23" fmla="*/ 149 h 176"/>
                    <a:gd name="T24" fmla="*/ 137 w 171"/>
                    <a:gd name="T25" fmla="*/ 156 h 176"/>
                    <a:gd name="T26" fmla="*/ 86 w 171"/>
                    <a:gd name="T27" fmla="*/ 88 h 176"/>
                    <a:gd name="T28" fmla="*/ 63 w 171"/>
                    <a:gd name="T29" fmla="*/ 93 h 176"/>
                    <a:gd name="T30" fmla="*/ 74 w 171"/>
                    <a:gd name="T31" fmla="*/ 147 h 176"/>
                    <a:gd name="T32" fmla="*/ 94 w 171"/>
                    <a:gd name="T33" fmla="*/ 144 h 176"/>
                    <a:gd name="T34" fmla="*/ 98 w 171"/>
                    <a:gd name="T35" fmla="*/ 164 h 176"/>
                    <a:gd name="T36" fmla="*/ 31 w 171"/>
                    <a:gd name="T37" fmla="*/ 176 h 176"/>
                    <a:gd name="T38" fmla="*/ 28 w 171"/>
                    <a:gd name="T39" fmla="*/ 156 h 176"/>
                    <a:gd name="T40" fmla="*/ 49 w 171"/>
                    <a:gd name="T41" fmla="*/ 152 h 176"/>
                    <a:gd name="T42" fmla="*/ 59 w 171"/>
                    <a:gd name="T43" fmla="*/ 73 h 176"/>
                    <a:gd name="T44" fmla="*/ 78 w 171"/>
                    <a:gd name="T45" fmla="*/ 69 h 176"/>
                    <a:gd name="T46" fmla="*/ 98 w 171"/>
                    <a:gd name="T47" fmla="*/ 63 h 176"/>
                    <a:gd name="T48" fmla="*/ 107 w 171"/>
                    <a:gd name="T49" fmla="*/ 54 h 176"/>
                    <a:gd name="T50" fmla="*/ 108 w 171"/>
                    <a:gd name="T51" fmla="*/ 39 h 176"/>
                    <a:gd name="T52" fmla="*/ 102 w 171"/>
                    <a:gd name="T53" fmla="*/ 26 h 176"/>
                    <a:gd name="T54" fmla="*/ 90 w 171"/>
                    <a:gd name="T55" fmla="*/ 21 h 176"/>
                    <a:gd name="T56" fmla="*/ 71 w 171"/>
                    <a:gd name="T57" fmla="*/ 24 h 176"/>
                    <a:gd name="T58" fmla="*/ 50 w 171"/>
                    <a:gd name="T59" fmla="*/ 28 h 176"/>
                    <a:gd name="T60" fmla="*/ 59 w 171"/>
                    <a:gd name="T61" fmla="*/ 73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1" h="176">
                      <a:moveTo>
                        <a:pt x="49" y="152"/>
                      </a:move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79" y="1"/>
                        <a:pt x="90" y="0"/>
                        <a:pt x="98" y="1"/>
                      </a:cubicBezTo>
                      <a:cubicBezTo>
                        <a:pt x="107" y="1"/>
                        <a:pt x="114" y="4"/>
                        <a:pt x="121" y="10"/>
                      </a:cubicBezTo>
                      <a:cubicBezTo>
                        <a:pt x="127" y="16"/>
                        <a:pt x="131" y="24"/>
                        <a:pt x="133" y="34"/>
                      </a:cubicBezTo>
                      <a:cubicBezTo>
                        <a:pt x="137" y="55"/>
                        <a:pt x="129" y="71"/>
                        <a:pt x="108" y="80"/>
                      </a:cubicBezTo>
                      <a:cubicBezTo>
                        <a:pt x="148" y="133"/>
                        <a:pt x="148" y="133"/>
                        <a:pt x="148" y="133"/>
                      </a:cubicBezTo>
                      <a:cubicBezTo>
                        <a:pt x="167" y="129"/>
                        <a:pt x="167" y="129"/>
                        <a:pt x="167" y="129"/>
                      </a:cubicBezTo>
                      <a:cubicBezTo>
                        <a:pt x="171" y="149"/>
                        <a:pt x="171" y="149"/>
                        <a:pt x="171" y="149"/>
                      </a:cubicBezTo>
                      <a:cubicBezTo>
                        <a:pt x="137" y="156"/>
                        <a:pt x="137" y="156"/>
                        <a:pt x="137" y="156"/>
                      </a:cubicBezTo>
                      <a:cubicBezTo>
                        <a:pt x="86" y="88"/>
                        <a:pt x="86" y="88"/>
                        <a:pt x="86" y="88"/>
                      </a:cubicBezTo>
                      <a:cubicBezTo>
                        <a:pt x="63" y="93"/>
                        <a:pt x="63" y="93"/>
                        <a:pt x="63" y="93"/>
                      </a:cubicBezTo>
                      <a:cubicBezTo>
                        <a:pt x="74" y="147"/>
                        <a:pt x="74" y="147"/>
                        <a:pt x="74" y="147"/>
                      </a:cubicBezTo>
                      <a:cubicBezTo>
                        <a:pt x="94" y="144"/>
                        <a:pt x="94" y="144"/>
                        <a:pt x="94" y="144"/>
                      </a:cubicBezTo>
                      <a:cubicBezTo>
                        <a:pt x="98" y="164"/>
                        <a:pt x="98" y="164"/>
                        <a:pt x="98" y="164"/>
                      </a:cubicBezTo>
                      <a:cubicBezTo>
                        <a:pt x="31" y="176"/>
                        <a:pt x="31" y="176"/>
                        <a:pt x="31" y="176"/>
                      </a:cubicBezTo>
                      <a:cubicBezTo>
                        <a:pt x="28" y="156"/>
                        <a:pt x="28" y="156"/>
                        <a:pt x="28" y="156"/>
                      </a:cubicBezTo>
                      <a:lnTo>
                        <a:pt x="49" y="152"/>
                      </a:lnTo>
                      <a:close/>
                      <a:moveTo>
                        <a:pt x="59" y="73"/>
                      </a:moveTo>
                      <a:cubicBezTo>
                        <a:pt x="78" y="69"/>
                        <a:pt x="78" y="69"/>
                        <a:pt x="78" y="69"/>
                      </a:cubicBezTo>
                      <a:cubicBezTo>
                        <a:pt x="87" y="67"/>
                        <a:pt x="94" y="65"/>
                        <a:pt x="98" y="63"/>
                      </a:cubicBezTo>
                      <a:cubicBezTo>
                        <a:pt x="102" y="61"/>
                        <a:pt x="105" y="58"/>
                        <a:pt x="107" y="54"/>
                      </a:cubicBezTo>
                      <a:cubicBezTo>
                        <a:pt x="109" y="50"/>
                        <a:pt x="110" y="45"/>
                        <a:pt x="108" y="39"/>
                      </a:cubicBezTo>
                      <a:cubicBezTo>
                        <a:pt x="107" y="33"/>
                        <a:pt x="105" y="29"/>
                        <a:pt x="102" y="26"/>
                      </a:cubicBezTo>
                      <a:cubicBezTo>
                        <a:pt x="98" y="23"/>
                        <a:pt x="94" y="21"/>
                        <a:pt x="90" y="21"/>
                      </a:cubicBezTo>
                      <a:cubicBezTo>
                        <a:pt x="86" y="21"/>
                        <a:pt x="79" y="22"/>
                        <a:pt x="71" y="24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lnTo>
                        <a:pt x="59" y="73"/>
                      </a:lnTo>
                      <a:close/>
                    </a:path>
                  </a:pathLst>
                </a:custGeom>
                <a:solidFill>
                  <a:srgbClr val="5A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şļiḑê">
                  <a:extLst>
                    <a:ext uri="{FF2B5EF4-FFF2-40B4-BE49-F238E27FC236}">
                      <a16:creationId xmlns:a16="http://schemas.microsoft.com/office/drawing/2014/main" xmlns="" id="{395B8EE6-27D0-4F83-A49E-94C00B429028}"/>
                    </a:ext>
                  </a:extLst>
                </p:cNvPr>
                <p:cNvSpPr/>
                <p:nvPr/>
              </p:nvSpPr>
              <p:spPr bwMode="auto">
                <a:xfrm>
                  <a:off x="7440118" y="2007756"/>
                  <a:ext cx="840316" cy="840315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ṧ1íḋè">
                  <a:extLst>
                    <a:ext uri="{FF2B5EF4-FFF2-40B4-BE49-F238E27FC236}">
                      <a16:creationId xmlns:a16="http://schemas.microsoft.com/office/drawing/2014/main" xmlns="" id="{64D946C8-AADA-4678-A65A-FEE2C84C9826}"/>
                    </a:ext>
                  </a:extLst>
                </p:cNvPr>
                <p:cNvSpPr/>
                <p:nvPr/>
              </p:nvSpPr>
              <p:spPr bwMode="auto">
                <a:xfrm>
                  <a:off x="7670866" y="2216292"/>
                  <a:ext cx="381289" cy="380054"/>
                </a:xfrm>
                <a:custGeom>
                  <a:avLst/>
                  <a:gdLst>
                    <a:gd name="T0" fmla="*/ 0 w 170"/>
                    <a:gd name="T1" fmla="*/ 87 h 170"/>
                    <a:gd name="T2" fmla="*/ 22 w 170"/>
                    <a:gd name="T3" fmla="*/ 27 h 170"/>
                    <a:gd name="T4" fmla="*/ 81 w 170"/>
                    <a:gd name="T5" fmla="*/ 1 h 170"/>
                    <a:gd name="T6" fmla="*/ 143 w 170"/>
                    <a:gd name="T7" fmla="*/ 23 h 170"/>
                    <a:gd name="T8" fmla="*/ 169 w 170"/>
                    <a:gd name="T9" fmla="*/ 82 h 170"/>
                    <a:gd name="T10" fmla="*/ 147 w 170"/>
                    <a:gd name="T11" fmla="*/ 143 h 170"/>
                    <a:gd name="T12" fmla="*/ 87 w 170"/>
                    <a:gd name="T13" fmla="*/ 169 h 170"/>
                    <a:gd name="T14" fmla="*/ 43 w 170"/>
                    <a:gd name="T15" fmla="*/ 160 h 170"/>
                    <a:gd name="T16" fmla="*/ 12 w 170"/>
                    <a:gd name="T17" fmla="*/ 129 h 170"/>
                    <a:gd name="T18" fmla="*/ 0 w 170"/>
                    <a:gd name="T19" fmla="*/ 87 h 170"/>
                    <a:gd name="T20" fmla="*/ 27 w 170"/>
                    <a:gd name="T21" fmla="*/ 87 h 170"/>
                    <a:gd name="T22" fmla="*/ 45 w 170"/>
                    <a:gd name="T23" fmla="*/ 131 h 170"/>
                    <a:gd name="T24" fmla="*/ 86 w 170"/>
                    <a:gd name="T25" fmla="*/ 148 h 170"/>
                    <a:gd name="T26" fmla="*/ 127 w 170"/>
                    <a:gd name="T27" fmla="*/ 128 h 170"/>
                    <a:gd name="T28" fmla="*/ 142 w 170"/>
                    <a:gd name="T29" fmla="*/ 83 h 170"/>
                    <a:gd name="T30" fmla="*/ 124 w 170"/>
                    <a:gd name="T31" fmla="*/ 39 h 170"/>
                    <a:gd name="T32" fmla="*/ 82 w 170"/>
                    <a:gd name="T33" fmla="*/ 23 h 170"/>
                    <a:gd name="T34" fmla="*/ 42 w 170"/>
                    <a:gd name="T35" fmla="*/ 42 h 170"/>
                    <a:gd name="T36" fmla="*/ 27 w 170"/>
                    <a:gd name="T37" fmla="*/ 87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70" h="170">
                      <a:moveTo>
                        <a:pt x="0" y="87"/>
                      </a:moveTo>
                      <a:cubicBezTo>
                        <a:pt x="0" y="64"/>
                        <a:pt x="7" y="44"/>
                        <a:pt x="22" y="27"/>
                      </a:cubicBezTo>
                      <a:cubicBezTo>
                        <a:pt x="36" y="11"/>
                        <a:pt x="56" y="2"/>
                        <a:pt x="81" y="1"/>
                      </a:cubicBezTo>
                      <a:cubicBezTo>
                        <a:pt x="106" y="0"/>
                        <a:pt x="127" y="8"/>
                        <a:pt x="143" y="23"/>
                      </a:cubicBezTo>
                      <a:cubicBezTo>
                        <a:pt x="160" y="38"/>
                        <a:pt x="168" y="58"/>
                        <a:pt x="169" y="82"/>
                      </a:cubicBezTo>
                      <a:cubicBezTo>
                        <a:pt x="170" y="106"/>
                        <a:pt x="163" y="127"/>
                        <a:pt x="147" y="143"/>
                      </a:cubicBezTo>
                      <a:cubicBezTo>
                        <a:pt x="132" y="160"/>
                        <a:pt x="111" y="168"/>
                        <a:pt x="87" y="169"/>
                      </a:cubicBezTo>
                      <a:cubicBezTo>
                        <a:pt x="71" y="170"/>
                        <a:pt x="56" y="167"/>
                        <a:pt x="43" y="160"/>
                      </a:cubicBezTo>
                      <a:cubicBezTo>
                        <a:pt x="29" y="152"/>
                        <a:pt x="19" y="142"/>
                        <a:pt x="12" y="129"/>
                      </a:cubicBezTo>
                      <a:cubicBezTo>
                        <a:pt x="5" y="116"/>
                        <a:pt x="1" y="102"/>
                        <a:pt x="0" y="87"/>
                      </a:cubicBezTo>
                      <a:close/>
                      <a:moveTo>
                        <a:pt x="27" y="87"/>
                      </a:moveTo>
                      <a:cubicBezTo>
                        <a:pt x="28" y="105"/>
                        <a:pt x="34" y="119"/>
                        <a:pt x="45" y="131"/>
                      </a:cubicBezTo>
                      <a:cubicBezTo>
                        <a:pt x="55" y="143"/>
                        <a:pt x="69" y="148"/>
                        <a:pt x="86" y="148"/>
                      </a:cubicBezTo>
                      <a:cubicBezTo>
                        <a:pt x="103" y="147"/>
                        <a:pt x="117" y="141"/>
                        <a:pt x="127" y="128"/>
                      </a:cubicBezTo>
                      <a:cubicBezTo>
                        <a:pt x="138" y="115"/>
                        <a:pt x="143" y="100"/>
                        <a:pt x="142" y="83"/>
                      </a:cubicBezTo>
                      <a:cubicBezTo>
                        <a:pt x="141" y="66"/>
                        <a:pt x="135" y="51"/>
                        <a:pt x="124" y="39"/>
                      </a:cubicBezTo>
                      <a:cubicBezTo>
                        <a:pt x="112" y="28"/>
                        <a:pt x="98" y="22"/>
                        <a:pt x="82" y="23"/>
                      </a:cubicBezTo>
                      <a:cubicBezTo>
                        <a:pt x="65" y="24"/>
                        <a:pt x="52" y="30"/>
                        <a:pt x="42" y="42"/>
                      </a:cubicBezTo>
                      <a:cubicBezTo>
                        <a:pt x="31" y="54"/>
                        <a:pt x="27" y="69"/>
                        <a:pt x="27" y="87"/>
                      </a:cubicBezTo>
                      <a:close/>
                    </a:path>
                  </a:pathLst>
                </a:custGeom>
                <a:solidFill>
                  <a:srgbClr val="5A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ṥḻíḑe">
                  <a:extLst>
                    <a:ext uri="{FF2B5EF4-FFF2-40B4-BE49-F238E27FC236}">
                      <a16:creationId xmlns:a16="http://schemas.microsoft.com/office/drawing/2014/main" xmlns="" id="{CB8288F7-EDB1-47E8-8345-8A40C00FE180}"/>
                    </a:ext>
                  </a:extLst>
                </p:cNvPr>
                <p:cNvSpPr/>
                <p:nvPr/>
              </p:nvSpPr>
              <p:spPr bwMode="auto">
                <a:xfrm>
                  <a:off x="6225918" y="1884362"/>
                  <a:ext cx="936563" cy="936563"/>
                </a:xfrm>
                <a:custGeom>
                  <a:avLst/>
                  <a:gdLst>
                    <a:gd name="T0" fmla="*/ 677 w 759"/>
                    <a:gd name="T1" fmla="*/ 759 h 759"/>
                    <a:gd name="T2" fmla="*/ 0 w 759"/>
                    <a:gd name="T3" fmla="*/ 675 h 759"/>
                    <a:gd name="T4" fmla="*/ 84 w 759"/>
                    <a:gd name="T5" fmla="*/ 0 h 759"/>
                    <a:gd name="T6" fmla="*/ 759 w 759"/>
                    <a:gd name="T7" fmla="*/ 82 h 759"/>
                    <a:gd name="T8" fmla="*/ 677 w 759"/>
                    <a:gd name="T9" fmla="*/ 759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9" h="759">
                      <a:moveTo>
                        <a:pt x="677" y="759"/>
                      </a:moveTo>
                      <a:lnTo>
                        <a:pt x="0" y="675"/>
                      </a:lnTo>
                      <a:lnTo>
                        <a:pt x="84" y="0"/>
                      </a:lnTo>
                      <a:lnTo>
                        <a:pt x="759" y="82"/>
                      </a:lnTo>
                      <a:lnTo>
                        <a:pt x="677" y="75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şḷîdé">
                  <a:extLst>
                    <a:ext uri="{FF2B5EF4-FFF2-40B4-BE49-F238E27FC236}">
                      <a16:creationId xmlns:a16="http://schemas.microsoft.com/office/drawing/2014/main" xmlns="" id="{D08C227E-4E64-47D3-A4D2-B2017E3E29D2}"/>
                    </a:ext>
                  </a:extLst>
                </p:cNvPr>
                <p:cNvSpPr/>
                <p:nvPr/>
              </p:nvSpPr>
              <p:spPr bwMode="auto">
                <a:xfrm>
                  <a:off x="6456666" y="2142256"/>
                  <a:ext cx="540467" cy="428179"/>
                </a:xfrm>
                <a:custGeom>
                  <a:avLst/>
                  <a:gdLst>
                    <a:gd name="T0" fmla="*/ 69 w 438"/>
                    <a:gd name="T1" fmla="*/ 314 h 347"/>
                    <a:gd name="T2" fmla="*/ 35 w 438"/>
                    <a:gd name="T3" fmla="*/ 44 h 347"/>
                    <a:gd name="T4" fmla="*/ 0 w 438"/>
                    <a:gd name="T5" fmla="*/ 36 h 347"/>
                    <a:gd name="T6" fmla="*/ 6 w 438"/>
                    <a:gd name="T7" fmla="*/ 0 h 347"/>
                    <a:gd name="T8" fmla="*/ 118 w 438"/>
                    <a:gd name="T9" fmla="*/ 18 h 347"/>
                    <a:gd name="T10" fmla="*/ 113 w 438"/>
                    <a:gd name="T11" fmla="*/ 55 h 347"/>
                    <a:gd name="T12" fmla="*/ 76 w 438"/>
                    <a:gd name="T13" fmla="*/ 49 h 347"/>
                    <a:gd name="T14" fmla="*/ 102 w 438"/>
                    <a:gd name="T15" fmla="*/ 249 h 347"/>
                    <a:gd name="T16" fmla="*/ 185 w 438"/>
                    <a:gd name="T17" fmla="*/ 67 h 347"/>
                    <a:gd name="T18" fmla="*/ 151 w 438"/>
                    <a:gd name="T19" fmla="*/ 62 h 347"/>
                    <a:gd name="T20" fmla="*/ 156 w 438"/>
                    <a:gd name="T21" fmla="*/ 24 h 347"/>
                    <a:gd name="T22" fmla="*/ 291 w 438"/>
                    <a:gd name="T23" fmla="*/ 45 h 347"/>
                    <a:gd name="T24" fmla="*/ 285 w 438"/>
                    <a:gd name="T25" fmla="*/ 82 h 347"/>
                    <a:gd name="T26" fmla="*/ 251 w 438"/>
                    <a:gd name="T27" fmla="*/ 76 h 347"/>
                    <a:gd name="T28" fmla="*/ 274 w 438"/>
                    <a:gd name="T29" fmla="*/ 276 h 347"/>
                    <a:gd name="T30" fmla="*/ 358 w 438"/>
                    <a:gd name="T31" fmla="*/ 94 h 347"/>
                    <a:gd name="T32" fmla="*/ 323 w 438"/>
                    <a:gd name="T33" fmla="*/ 89 h 347"/>
                    <a:gd name="T34" fmla="*/ 329 w 438"/>
                    <a:gd name="T35" fmla="*/ 53 h 347"/>
                    <a:gd name="T36" fmla="*/ 438 w 438"/>
                    <a:gd name="T37" fmla="*/ 69 h 347"/>
                    <a:gd name="T38" fmla="*/ 431 w 438"/>
                    <a:gd name="T39" fmla="*/ 105 h 347"/>
                    <a:gd name="T40" fmla="*/ 396 w 438"/>
                    <a:gd name="T41" fmla="*/ 100 h 347"/>
                    <a:gd name="T42" fmla="*/ 283 w 438"/>
                    <a:gd name="T43" fmla="*/ 347 h 347"/>
                    <a:gd name="T44" fmla="*/ 242 w 438"/>
                    <a:gd name="T45" fmla="*/ 341 h 347"/>
                    <a:gd name="T46" fmla="*/ 213 w 438"/>
                    <a:gd name="T47" fmla="*/ 98 h 347"/>
                    <a:gd name="T48" fmla="*/ 109 w 438"/>
                    <a:gd name="T49" fmla="*/ 319 h 347"/>
                    <a:gd name="T50" fmla="*/ 69 w 438"/>
                    <a:gd name="T51" fmla="*/ 31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38" h="347">
                      <a:moveTo>
                        <a:pt x="69" y="314"/>
                      </a:moveTo>
                      <a:lnTo>
                        <a:pt x="35" y="44"/>
                      </a:lnTo>
                      <a:lnTo>
                        <a:pt x="0" y="36"/>
                      </a:lnTo>
                      <a:lnTo>
                        <a:pt x="6" y="0"/>
                      </a:lnTo>
                      <a:lnTo>
                        <a:pt x="118" y="18"/>
                      </a:lnTo>
                      <a:lnTo>
                        <a:pt x="113" y="55"/>
                      </a:lnTo>
                      <a:lnTo>
                        <a:pt x="76" y="49"/>
                      </a:lnTo>
                      <a:lnTo>
                        <a:pt x="102" y="249"/>
                      </a:lnTo>
                      <a:lnTo>
                        <a:pt x="185" y="67"/>
                      </a:lnTo>
                      <a:lnTo>
                        <a:pt x="151" y="62"/>
                      </a:lnTo>
                      <a:lnTo>
                        <a:pt x="156" y="24"/>
                      </a:lnTo>
                      <a:lnTo>
                        <a:pt x="291" y="45"/>
                      </a:lnTo>
                      <a:lnTo>
                        <a:pt x="285" y="82"/>
                      </a:lnTo>
                      <a:lnTo>
                        <a:pt x="251" y="76"/>
                      </a:lnTo>
                      <a:lnTo>
                        <a:pt x="274" y="276"/>
                      </a:lnTo>
                      <a:lnTo>
                        <a:pt x="358" y="94"/>
                      </a:lnTo>
                      <a:lnTo>
                        <a:pt x="323" y="89"/>
                      </a:lnTo>
                      <a:lnTo>
                        <a:pt x="329" y="53"/>
                      </a:lnTo>
                      <a:lnTo>
                        <a:pt x="438" y="69"/>
                      </a:lnTo>
                      <a:lnTo>
                        <a:pt x="431" y="105"/>
                      </a:lnTo>
                      <a:lnTo>
                        <a:pt x="396" y="100"/>
                      </a:lnTo>
                      <a:lnTo>
                        <a:pt x="283" y="347"/>
                      </a:lnTo>
                      <a:lnTo>
                        <a:pt x="242" y="341"/>
                      </a:lnTo>
                      <a:lnTo>
                        <a:pt x="213" y="98"/>
                      </a:lnTo>
                      <a:lnTo>
                        <a:pt x="109" y="319"/>
                      </a:lnTo>
                      <a:lnTo>
                        <a:pt x="69" y="314"/>
                      </a:lnTo>
                      <a:close/>
                    </a:path>
                  </a:pathLst>
                </a:custGeom>
                <a:solidFill>
                  <a:srgbClr val="5A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ŝlîḋé">
                  <a:extLst>
                    <a:ext uri="{FF2B5EF4-FFF2-40B4-BE49-F238E27FC236}">
                      <a16:creationId xmlns:a16="http://schemas.microsoft.com/office/drawing/2014/main" xmlns="" id="{FD0AB16C-F30C-4ECA-B4D7-5CC84B2FD1F5}"/>
                    </a:ext>
                  </a:extLst>
                </p:cNvPr>
                <p:cNvSpPr/>
                <p:nvPr/>
              </p:nvSpPr>
              <p:spPr bwMode="auto">
                <a:xfrm>
                  <a:off x="5096861" y="1911509"/>
                  <a:ext cx="909416" cy="909416"/>
                </a:xfrm>
                <a:custGeom>
                  <a:avLst/>
                  <a:gdLst>
                    <a:gd name="T0" fmla="*/ 737 w 737"/>
                    <a:gd name="T1" fmla="*/ 679 h 737"/>
                    <a:gd name="T2" fmla="*/ 60 w 737"/>
                    <a:gd name="T3" fmla="*/ 737 h 737"/>
                    <a:gd name="T4" fmla="*/ 0 w 737"/>
                    <a:gd name="T5" fmla="*/ 60 h 737"/>
                    <a:gd name="T6" fmla="*/ 679 w 737"/>
                    <a:gd name="T7" fmla="*/ 0 h 737"/>
                    <a:gd name="T8" fmla="*/ 737 w 737"/>
                    <a:gd name="T9" fmla="*/ 679 h 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7" h="737">
                      <a:moveTo>
                        <a:pt x="737" y="679"/>
                      </a:moveTo>
                      <a:lnTo>
                        <a:pt x="60" y="737"/>
                      </a:lnTo>
                      <a:lnTo>
                        <a:pt x="0" y="60"/>
                      </a:lnTo>
                      <a:lnTo>
                        <a:pt x="679" y="0"/>
                      </a:lnTo>
                      <a:lnTo>
                        <a:pt x="737" y="67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iṧḻîďè">
                  <a:extLst>
                    <a:ext uri="{FF2B5EF4-FFF2-40B4-BE49-F238E27FC236}">
                      <a16:creationId xmlns:a16="http://schemas.microsoft.com/office/drawing/2014/main" xmlns="" id="{538F54D7-8AB5-4F87-92BE-721B37160A21}"/>
                    </a:ext>
                  </a:extLst>
                </p:cNvPr>
                <p:cNvSpPr/>
                <p:nvPr/>
              </p:nvSpPr>
              <p:spPr bwMode="auto">
                <a:xfrm>
                  <a:off x="5305397" y="2144724"/>
                  <a:ext cx="481238" cy="407201"/>
                </a:xfrm>
                <a:custGeom>
                  <a:avLst/>
                  <a:gdLst>
                    <a:gd name="T0" fmla="*/ 64 w 390"/>
                    <a:gd name="T1" fmla="*/ 290 h 330"/>
                    <a:gd name="T2" fmla="*/ 40 w 390"/>
                    <a:gd name="T3" fmla="*/ 71 h 330"/>
                    <a:gd name="T4" fmla="*/ 5 w 390"/>
                    <a:gd name="T5" fmla="*/ 74 h 330"/>
                    <a:gd name="T6" fmla="*/ 0 w 390"/>
                    <a:gd name="T7" fmla="*/ 36 h 330"/>
                    <a:gd name="T8" fmla="*/ 102 w 390"/>
                    <a:gd name="T9" fmla="*/ 25 h 330"/>
                    <a:gd name="T10" fmla="*/ 200 w 390"/>
                    <a:gd name="T11" fmla="*/ 219 h 330"/>
                    <a:gd name="T12" fmla="*/ 258 w 390"/>
                    <a:gd name="T13" fmla="*/ 9 h 330"/>
                    <a:gd name="T14" fmla="*/ 360 w 390"/>
                    <a:gd name="T15" fmla="*/ 0 h 330"/>
                    <a:gd name="T16" fmla="*/ 363 w 390"/>
                    <a:gd name="T17" fmla="*/ 36 h 330"/>
                    <a:gd name="T18" fmla="*/ 327 w 390"/>
                    <a:gd name="T19" fmla="*/ 40 h 330"/>
                    <a:gd name="T20" fmla="*/ 350 w 390"/>
                    <a:gd name="T21" fmla="*/ 259 h 330"/>
                    <a:gd name="T22" fmla="*/ 387 w 390"/>
                    <a:gd name="T23" fmla="*/ 256 h 330"/>
                    <a:gd name="T24" fmla="*/ 390 w 390"/>
                    <a:gd name="T25" fmla="*/ 294 h 330"/>
                    <a:gd name="T26" fmla="*/ 280 w 390"/>
                    <a:gd name="T27" fmla="*/ 305 h 330"/>
                    <a:gd name="T28" fmla="*/ 276 w 390"/>
                    <a:gd name="T29" fmla="*/ 268 h 330"/>
                    <a:gd name="T30" fmla="*/ 310 w 390"/>
                    <a:gd name="T31" fmla="*/ 265 h 330"/>
                    <a:gd name="T32" fmla="*/ 287 w 390"/>
                    <a:gd name="T33" fmla="*/ 43 h 330"/>
                    <a:gd name="T34" fmla="*/ 212 w 390"/>
                    <a:gd name="T35" fmla="*/ 316 h 330"/>
                    <a:gd name="T36" fmla="*/ 205 w 390"/>
                    <a:gd name="T37" fmla="*/ 316 h 330"/>
                    <a:gd name="T38" fmla="*/ 76 w 390"/>
                    <a:gd name="T39" fmla="*/ 65 h 330"/>
                    <a:gd name="T40" fmla="*/ 100 w 390"/>
                    <a:gd name="T41" fmla="*/ 287 h 330"/>
                    <a:gd name="T42" fmla="*/ 133 w 390"/>
                    <a:gd name="T43" fmla="*/ 283 h 330"/>
                    <a:gd name="T44" fmla="*/ 136 w 390"/>
                    <a:gd name="T45" fmla="*/ 319 h 330"/>
                    <a:gd name="T46" fmla="*/ 31 w 390"/>
                    <a:gd name="T47" fmla="*/ 330 h 330"/>
                    <a:gd name="T48" fmla="*/ 27 w 390"/>
                    <a:gd name="T49" fmla="*/ 294 h 330"/>
                    <a:gd name="T50" fmla="*/ 64 w 390"/>
                    <a:gd name="T51" fmla="*/ 29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0" h="330">
                      <a:moveTo>
                        <a:pt x="64" y="290"/>
                      </a:moveTo>
                      <a:lnTo>
                        <a:pt x="40" y="71"/>
                      </a:lnTo>
                      <a:lnTo>
                        <a:pt x="5" y="74"/>
                      </a:lnTo>
                      <a:lnTo>
                        <a:pt x="0" y="36"/>
                      </a:lnTo>
                      <a:lnTo>
                        <a:pt x="102" y="25"/>
                      </a:lnTo>
                      <a:lnTo>
                        <a:pt x="200" y="219"/>
                      </a:lnTo>
                      <a:lnTo>
                        <a:pt x="258" y="9"/>
                      </a:lnTo>
                      <a:lnTo>
                        <a:pt x="360" y="0"/>
                      </a:lnTo>
                      <a:lnTo>
                        <a:pt x="363" y="36"/>
                      </a:lnTo>
                      <a:lnTo>
                        <a:pt x="327" y="40"/>
                      </a:lnTo>
                      <a:lnTo>
                        <a:pt x="350" y="259"/>
                      </a:lnTo>
                      <a:lnTo>
                        <a:pt x="387" y="256"/>
                      </a:lnTo>
                      <a:lnTo>
                        <a:pt x="390" y="294"/>
                      </a:lnTo>
                      <a:lnTo>
                        <a:pt x="280" y="305"/>
                      </a:lnTo>
                      <a:lnTo>
                        <a:pt x="276" y="268"/>
                      </a:lnTo>
                      <a:lnTo>
                        <a:pt x="310" y="265"/>
                      </a:lnTo>
                      <a:lnTo>
                        <a:pt x="287" y="43"/>
                      </a:lnTo>
                      <a:lnTo>
                        <a:pt x="212" y="316"/>
                      </a:lnTo>
                      <a:lnTo>
                        <a:pt x="205" y="316"/>
                      </a:lnTo>
                      <a:lnTo>
                        <a:pt x="76" y="65"/>
                      </a:lnTo>
                      <a:lnTo>
                        <a:pt x="100" y="287"/>
                      </a:lnTo>
                      <a:lnTo>
                        <a:pt x="133" y="283"/>
                      </a:lnTo>
                      <a:lnTo>
                        <a:pt x="136" y="319"/>
                      </a:lnTo>
                      <a:lnTo>
                        <a:pt x="31" y="330"/>
                      </a:lnTo>
                      <a:lnTo>
                        <a:pt x="27" y="294"/>
                      </a:lnTo>
                      <a:lnTo>
                        <a:pt x="64" y="290"/>
                      </a:lnTo>
                      <a:close/>
                    </a:path>
                  </a:pathLst>
                </a:custGeom>
                <a:solidFill>
                  <a:srgbClr val="5A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ṣḷiḋé">
                  <a:extLst>
                    <a:ext uri="{FF2B5EF4-FFF2-40B4-BE49-F238E27FC236}">
                      <a16:creationId xmlns:a16="http://schemas.microsoft.com/office/drawing/2014/main" xmlns="" id="{A7CA3223-4848-4F0D-ACFB-FA1C552D7D16}"/>
                    </a:ext>
                  </a:extLst>
                </p:cNvPr>
                <p:cNvSpPr/>
                <p:nvPr/>
              </p:nvSpPr>
              <p:spPr bwMode="auto">
                <a:xfrm>
                  <a:off x="3939422" y="1878192"/>
                  <a:ext cx="909416" cy="909416"/>
                </a:xfrm>
                <a:custGeom>
                  <a:avLst/>
                  <a:gdLst>
                    <a:gd name="T0" fmla="*/ 737 w 737"/>
                    <a:gd name="T1" fmla="*/ 677 h 737"/>
                    <a:gd name="T2" fmla="*/ 58 w 737"/>
                    <a:gd name="T3" fmla="*/ 737 h 737"/>
                    <a:gd name="T4" fmla="*/ 0 w 737"/>
                    <a:gd name="T5" fmla="*/ 58 h 737"/>
                    <a:gd name="T6" fmla="*/ 677 w 737"/>
                    <a:gd name="T7" fmla="*/ 0 h 737"/>
                    <a:gd name="T8" fmla="*/ 737 w 737"/>
                    <a:gd name="T9" fmla="*/ 677 h 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7" h="737">
                      <a:moveTo>
                        <a:pt x="737" y="677"/>
                      </a:moveTo>
                      <a:lnTo>
                        <a:pt x="58" y="737"/>
                      </a:lnTo>
                      <a:lnTo>
                        <a:pt x="0" y="58"/>
                      </a:lnTo>
                      <a:lnTo>
                        <a:pt x="677" y="0"/>
                      </a:lnTo>
                      <a:lnTo>
                        <a:pt x="737" y="677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iśľîďê">
                  <a:extLst>
                    <a:ext uri="{FF2B5EF4-FFF2-40B4-BE49-F238E27FC236}">
                      <a16:creationId xmlns:a16="http://schemas.microsoft.com/office/drawing/2014/main" xmlns="" id="{E3260EAD-DA45-4C3F-AA60-642BA0D365EF}"/>
                    </a:ext>
                  </a:extLst>
                </p:cNvPr>
                <p:cNvSpPr/>
                <p:nvPr/>
              </p:nvSpPr>
              <p:spPr bwMode="auto">
                <a:xfrm>
                  <a:off x="4220761" y="2136086"/>
                  <a:ext cx="387458" cy="393628"/>
                </a:xfrm>
                <a:custGeom>
                  <a:avLst/>
                  <a:gdLst>
                    <a:gd name="T0" fmla="*/ 204 w 314"/>
                    <a:gd name="T1" fmla="*/ 194 h 319"/>
                    <a:gd name="T2" fmla="*/ 97 w 314"/>
                    <a:gd name="T3" fmla="*/ 205 h 319"/>
                    <a:gd name="T4" fmla="*/ 82 w 314"/>
                    <a:gd name="T5" fmla="*/ 274 h 319"/>
                    <a:gd name="T6" fmla="*/ 116 w 314"/>
                    <a:gd name="T7" fmla="*/ 270 h 319"/>
                    <a:gd name="T8" fmla="*/ 120 w 314"/>
                    <a:gd name="T9" fmla="*/ 306 h 319"/>
                    <a:gd name="T10" fmla="*/ 6 w 314"/>
                    <a:gd name="T11" fmla="*/ 319 h 319"/>
                    <a:gd name="T12" fmla="*/ 0 w 314"/>
                    <a:gd name="T13" fmla="*/ 283 h 319"/>
                    <a:gd name="T14" fmla="*/ 37 w 314"/>
                    <a:gd name="T15" fmla="*/ 279 h 319"/>
                    <a:gd name="T16" fmla="*/ 93 w 314"/>
                    <a:gd name="T17" fmla="*/ 45 h 319"/>
                    <a:gd name="T18" fmla="*/ 58 w 314"/>
                    <a:gd name="T19" fmla="*/ 49 h 319"/>
                    <a:gd name="T20" fmla="*/ 55 w 314"/>
                    <a:gd name="T21" fmla="*/ 16 h 319"/>
                    <a:gd name="T22" fmla="*/ 205 w 314"/>
                    <a:gd name="T23" fmla="*/ 0 h 319"/>
                    <a:gd name="T24" fmla="*/ 209 w 314"/>
                    <a:gd name="T25" fmla="*/ 34 h 319"/>
                    <a:gd name="T26" fmla="*/ 171 w 314"/>
                    <a:gd name="T27" fmla="*/ 38 h 319"/>
                    <a:gd name="T28" fmla="*/ 278 w 314"/>
                    <a:gd name="T29" fmla="*/ 254 h 319"/>
                    <a:gd name="T30" fmla="*/ 311 w 314"/>
                    <a:gd name="T31" fmla="*/ 250 h 319"/>
                    <a:gd name="T32" fmla="*/ 314 w 314"/>
                    <a:gd name="T33" fmla="*/ 286 h 319"/>
                    <a:gd name="T34" fmla="*/ 198 w 314"/>
                    <a:gd name="T35" fmla="*/ 299 h 319"/>
                    <a:gd name="T36" fmla="*/ 195 w 314"/>
                    <a:gd name="T37" fmla="*/ 261 h 319"/>
                    <a:gd name="T38" fmla="*/ 231 w 314"/>
                    <a:gd name="T39" fmla="*/ 257 h 319"/>
                    <a:gd name="T40" fmla="*/ 204 w 314"/>
                    <a:gd name="T41" fmla="*/ 194 h 319"/>
                    <a:gd name="T42" fmla="*/ 187 w 314"/>
                    <a:gd name="T43" fmla="*/ 159 h 319"/>
                    <a:gd name="T44" fmla="*/ 136 w 314"/>
                    <a:gd name="T45" fmla="*/ 41 h 319"/>
                    <a:gd name="T46" fmla="*/ 133 w 314"/>
                    <a:gd name="T47" fmla="*/ 41 h 319"/>
                    <a:gd name="T48" fmla="*/ 104 w 314"/>
                    <a:gd name="T49" fmla="*/ 168 h 319"/>
                    <a:gd name="T50" fmla="*/ 187 w 314"/>
                    <a:gd name="T51" fmla="*/ 159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4" h="319">
                      <a:moveTo>
                        <a:pt x="204" y="194"/>
                      </a:moveTo>
                      <a:lnTo>
                        <a:pt x="97" y="205"/>
                      </a:lnTo>
                      <a:lnTo>
                        <a:pt x="82" y="274"/>
                      </a:lnTo>
                      <a:lnTo>
                        <a:pt x="116" y="270"/>
                      </a:lnTo>
                      <a:lnTo>
                        <a:pt x="120" y="306"/>
                      </a:lnTo>
                      <a:lnTo>
                        <a:pt x="6" y="319"/>
                      </a:lnTo>
                      <a:lnTo>
                        <a:pt x="0" y="283"/>
                      </a:lnTo>
                      <a:lnTo>
                        <a:pt x="37" y="279"/>
                      </a:lnTo>
                      <a:lnTo>
                        <a:pt x="93" y="45"/>
                      </a:lnTo>
                      <a:lnTo>
                        <a:pt x="58" y="49"/>
                      </a:lnTo>
                      <a:lnTo>
                        <a:pt x="55" y="16"/>
                      </a:lnTo>
                      <a:lnTo>
                        <a:pt x="205" y="0"/>
                      </a:lnTo>
                      <a:lnTo>
                        <a:pt x="209" y="34"/>
                      </a:lnTo>
                      <a:lnTo>
                        <a:pt x="171" y="38"/>
                      </a:lnTo>
                      <a:lnTo>
                        <a:pt x="278" y="254"/>
                      </a:lnTo>
                      <a:lnTo>
                        <a:pt x="311" y="250"/>
                      </a:lnTo>
                      <a:lnTo>
                        <a:pt x="314" y="286"/>
                      </a:lnTo>
                      <a:lnTo>
                        <a:pt x="198" y="299"/>
                      </a:lnTo>
                      <a:lnTo>
                        <a:pt x="195" y="261"/>
                      </a:lnTo>
                      <a:lnTo>
                        <a:pt x="231" y="257"/>
                      </a:lnTo>
                      <a:lnTo>
                        <a:pt x="204" y="194"/>
                      </a:lnTo>
                      <a:close/>
                      <a:moveTo>
                        <a:pt x="187" y="159"/>
                      </a:moveTo>
                      <a:lnTo>
                        <a:pt x="136" y="41"/>
                      </a:lnTo>
                      <a:lnTo>
                        <a:pt x="133" y="41"/>
                      </a:lnTo>
                      <a:lnTo>
                        <a:pt x="104" y="168"/>
                      </a:lnTo>
                      <a:lnTo>
                        <a:pt x="187" y="159"/>
                      </a:lnTo>
                      <a:close/>
                    </a:path>
                  </a:pathLst>
                </a:custGeom>
                <a:solidFill>
                  <a:srgbClr val="5A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iṥḷïḋê">
                  <a:extLst>
                    <a:ext uri="{FF2B5EF4-FFF2-40B4-BE49-F238E27FC236}">
                      <a16:creationId xmlns:a16="http://schemas.microsoft.com/office/drawing/2014/main" xmlns="" id="{79BECA9B-BB49-45CF-91E1-C20920537B18}"/>
                    </a:ext>
                  </a:extLst>
                </p:cNvPr>
                <p:cNvSpPr/>
                <p:nvPr/>
              </p:nvSpPr>
              <p:spPr bwMode="auto">
                <a:xfrm>
                  <a:off x="2659823" y="1911509"/>
                  <a:ext cx="936563" cy="936563"/>
                </a:xfrm>
                <a:custGeom>
                  <a:avLst/>
                  <a:gdLst>
                    <a:gd name="T0" fmla="*/ 675 w 759"/>
                    <a:gd name="T1" fmla="*/ 759 h 759"/>
                    <a:gd name="T2" fmla="*/ 0 w 759"/>
                    <a:gd name="T3" fmla="*/ 677 h 759"/>
                    <a:gd name="T4" fmla="*/ 82 w 759"/>
                    <a:gd name="T5" fmla="*/ 0 h 759"/>
                    <a:gd name="T6" fmla="*/ 759 w 759"/>
                    <a:gd name="T7" fmla="*/ 84 h 759"/>
                    <a:gd name="T8" fmla="*/ 675 w 759"/>
                    <a:gd name="T9" fmla="*/ 759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9" h="759">
                      <a:moveTo>
                        <a:pt x="675" y="759"/>
                      </a:moveTo>
                      <a:lnTo>
                        <a:pt x="0" y="677"/>
                      </a:lnTo>
                      <a:lnTo>
                        <a:pt x="82" y="0"/>
                      </a:lnTo>
                      <a:lnTo>
                        <a:pt x="759" y="84"/>
                      </a:lnTo>
                      <a:lnTo>
                        <a:pt x="675" y="75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ṧḻidê">
                  <a:extLst>
                    <a:ext uri="{FF2B5EF4-FFF2-40B4-BE49-F238E27FC236}">
                      <a16:creationId xmlns:a16="http://schemas.microsoft.com/office/drawing/2014/main" xmlns="" id="{D278196A-1741-4B31-BEC6-779F4DF1BAB7}"/>
                    </a:ext>
                  </a:extLst>
                </p:cNvPr>
                <p:cNvSpPr/>
                <p:nvPr/>
              </p:nvSpPr>
              <p:spPr bwMode="auto">
                <a:xfrm>
                  <a:off x="2948566" y="2161999"/>
                  <a:ext cx="356610" cy="408435"/>
                </a:xfrm>
                <a:custGeom>
                  <a:avLst/>
                  <a:gdLst>
                    <a:gd name="T0" fmla="*/ 44 w 289"/>
                    <a:gd name="T1" fmla="*/ 262 h 331"/>
                    <a:gd name="T2" fmla="*/ 78 w 289"/>
                    <a:gd name="T3" fmla="*/ 44 h 331"/>
                    <a:gd name="T4" fmla="*/ 40 w 289"/>
                    <a:gd name="T5" fmla="*/ 37 h 331"/>
                    <a:gd name="T6" fmla="*/ 47 w 289"/>
                    <a:gd name="T7" fmla="*/ 0 h 331"/>
                    <a:gd name="T8" fmla="*/ 289 w 289"/>
                    <a:gd name="T9" fmla="*/ 39 h 331"/>
                    <a:gd name="T10" fmla="*/ 276 w 289"/>
                    <a:gd name="T11" fmla="*/ 127 h 331"/>
                    <a:gd name="T12" fmla="*/ 240 w 289"/>
                    <a:gd name="T13" fmla="*/ 122 h 331"/>
                    <a:gd name="T14" fmla="*/ 247 w 289"/>
                    <a:gd name="T15" fmla="*/ 69 h 331"/>
                    <a:gd name="T16" fmla="*/ 123 w 289"/>
                    <a:gd name="T17" fmla="*/ 49 h 331"/>
                    <a:gd name="T18" fmla="*/ 109 w 289"/>
                    <a:gd name="T19" fmla="*/ 137 h 331"/>
                    <a:gd name="T20" fmla="*/ 218 w 289"/>
                    <a:gd name="T21" fmla="*/ 155 h 331"/>
                    <a:gd name="T22" fmla="*/ 212 w 289"/>
                    <a:gd name="T23" fmla="*/ 191 h 331"/>
                    <a:gd name="T24" fmla="*/ 104 w 289"/>
                    <a:gd name="T25" fmla="*/ 175 h 331"/>
                    <a:gd name="T26" fmla="*/ 87 w 289"/>
                    <a:gd name="T27" fmla="*/ 269 h 331"/>
                    <a:gd name="T28" fmla="*/ 212 w 289"/>
                    <a:gd name="T29" fmla="*/ 289 h 331"/>
                    <a:gd name="T30" fmla="*/ 222 w 289"/>
                    <a:gd name="T31" fmla="*/ 236 h 331"/>
                    <a:gd name="T32" fmla="*/ 258 w 289"/>
                    <a:gd name="T33" fmla="*/ 242 h 331"/>
                    <a:gd name="T34" fmla="*/ 243 w 289"/>
                    <a:gd name="T35" fmla="*/ 331 h 331"/>
                    <a:gd name="T36" fmla="*/ 0 w 289"/>
                    <a:gd name="T37" fmla="*/ 293 h 331"/>
                    <a:gd name="T38" fmla="*/ 5 w 289"/>
                    <a:gd name="T39" fmla="*/ 256 h 331"/>
                    <a:gd name="T40" fmla="*/ 44 w 289"/>
                    <a:gd name="T41" fmla="*/ 262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89" h="331">
                      <a:moveTo>
                        <a:pt x="44" y="262"/>
                      </a:moveTo>
                      <a:lnTo>
                        <a:pt x="78" y="44"/>
                      </a:lnTo>
                      <a:lnTo>
                        <a:pt x="40" y="37"/>
                      </a:lnTo>
                      <a:lnTo>
                        <a:pt x="47" y="0"/>
                      </a:lnTo>
                      <a:lnTo>
                        <a:pt x="289" y="39"/>
                      </a:lnTo>
                      <a:lnTo>
                        <a:pt x="276" y="127"/>
                      </a:lnTo>
                      <a:lnTo>
                        <a:pt x="240" y="122"/>
                      </a:lnTo>
                      <a:lnTo>
                        <a:pt x="247" y="69"/>
                      </a:lnTo>
                      <a:lnTo>
                        <a:pt x="123" y="49"/>
                      </a:lnTo>
                      <a:lnTo>
                        <a:pt x="109" y="137"/>
                      </a:lnTo>
                      <a:lnTo>
                        <a:pt x="218" y="155"/>
                      </a:lnTo>
                      <a:lnTo>
                        <a:pt x="212" y="191"/>
                      </a:lnTo>
                      <a:lnTo>
                        <a:pt x="104" y="175"/>
                      </a:lnTo>
                      <a:lnTo>
                        <a:pt x="87" y="269"/>
                      </a:lnTo>
                      <a:lnTo>
                        <a:pt x="212" y="289"/>
                      </a:lnTo>
                      <a:lnTo>
                        <a:pt x="222" y="236"/>
                      </a:lnTo>
                      <a:lnTo>
                        <a:pt x="258" y="242"/>
                      </a:lnTo>
                      <a:lnTo>
                        <a:pt x="243" y="331"/>
                      </a:lnTo>
                      <a:lnTo>
                        <a:pt x="0" y="293"/>
                      </a:lnTo>
                      <a:lnTo>
                        <a:pt x="5" y="256"/>
                      </a:lnTo>
                      <a:lnTo>
                        <a:pt x="44" y="262"/>
                      </a:lnTo>
                      <a:close/>
                    </a:path>
                  </a:pathLst>
                </a:custGeom>
                <a:solidFill>
                  <a:srgbClr val="5A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ṧļîḋé">
                  <a:extLst>
                    <a:ext uri="{FF2B5EF4-FFF2-40B4-BE49-F238E27FC236}">
                      <a16:creationId xmlns:a16="http://schemas.microsoft.com/office/drawing/2014/main" xmlns="" id="{14DF55ED-5C46-4A4F-84AC-AFA42F0419EE}"/>
                    </a:ext>
                  </a:extLst>
                </p:cNvPr>
                <p:cNvSpPr/>
                <p:nvPr/>
              </p:nvSpPr>
              <p:spPr bwMode="auto">
                <a:xfrm>
                  <a:off x="1497449" y="1927550"/>
                  <a:ext cx="839081" cy="83908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śļîḓê">
                  <a:extLst>
                    <a:ext uri="{FF2B5EF4-FFF2-40B4-BE49-F238E27FC236}">
                      <a16:creationId xmlns:a16="http://schemas.microsoft.com/office/drawing/2014/main" xmlns="" id="{E386FEE3-CA1B-46A6-83C8-A8A428938184}"/>
                    </a:ext>
                  </a:extLst>
                </p:cNvPr>
                <p:cNvSpPr/>
                <p:nvPr/>
              </p:nvSpPr>
              <p:spPr bwMode="auto">
                <a:xfrm>
                  <a:off x="1761513" y="2158297"/>
                  <a:ext cx="294913" cy="365247"/>
                </a:xfrm>
                <a:custGeom>
                  <a:avLst/>
                  <a:gdLst>
                    <a:gd name="T0" fmla="*/ 98 w 239"/>
                    <a:gd name="T1" fmla="*/ 259 h 296"/>
                    <a:gd name="T2" fmla="*/ 98 w 239"/>
                    <a:gd name="T3" fmla="*/ 38 h 296"/>
                    <a:gd name="T4" fmla="*/ 36 w 239"/>
                    <a:gd name="T5" fmla="*/ 38 h 296"/>
                    <a:gd name="T6" fmla="*/ 36 w 239"/>
                    <a:gd name="T7" fmla="*/ 112 h 296"/>
                    <a:gd name="T8" fmla="*/ 0 w 239"/>
                    <a:gd name="T9" fmla="*/ 112 h 296"/>
                    <a:gd name="T10" fmla="*/ 0 w 239"/>
                    <a:gd name="T11" fmla="*/ 0 h 296"/>
                    <a:gd name="T12" fmla="*/ 239 w 239"/>
                    <a:gd name="T13" fmla="*/ 0 h 296"/>
                    <a:gd name="T14" fmla="*/ 239 w 239"/>
                    <a:gd name="T15" fmla="*/ 112 h 296"/>
                    <a:gd name="T16" fmla="*/ 203 w 239"/>
                    <a:gd name="T17" fmla="*/ 112 h 296"/>
                    <a:gd name="T18" fmla="*/ 203 w 239"/>
                    <a:gd name="T19" fmla="*/ 38 h 296"/>
                    <a:gd name="T20" fmla="*/ 141 w 239"/>
                    <a:gd name="T21" fmla="*/ 38 h 296"/>
                    <a:gd name="T22" fmla="*/ 141 w 239"/>
                    <a:gd name="T23" fmla="*/ 259 h 296"/>
                    <a:gd name="T24" fmla="*/ 181 w 239"/>
                    <a:gd name="T25" fmla="*/ 259 h 296"/>
                    <a:gd name="T26" fmla="*/ 181 w 239"/>
                    <a:gd name="T27" fmla="*/ 296 h 296"/>
                    <a:gd name="T28" fmla="*/ 60 w 239"/>
                    <a:gd name="T29" fmla="*/ 296 h 296"/>
                    <a:gd name="T30" fmla="*/ 60 w 239"/>
                    <a:gd name="T31" fmla="*/ 259 h 296"/>
                    <a:gd name="T32" fmla="*/ 98 w 239"/>
                    <a:gd name="T33" fmla="*/ 259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9" h="296">
                      <a:moveTo>
                        <a:pt x="98" y="259"/>
                      </a:moveTo>
                      <a:lnTo>
                        <a:pt x="98" y="38"/>
                      </a:lnTo>
                      <a:lnTo>
                        <a:pt x="36" y="38"/>
                      </a:lnTo>
                      <a:lnTo>
                        <a:pt x="36" y="112"/>
                      </a:lnTo>
                      <a:lnTo>
                        <a:pt x="0" y="112"/>
                      </a:lnTo>
                      <a:lnTo>
                        <a:pt x="0" y="0"/>
                      </a:lnTo>
                      <a:lnTo>
                        <a:pt x="239" y="0"/>
                      </a:lnTo>
                      <a:lnTo>
                        <a:pt x="239" y="112"/>
                      </a:lnTo>
                      <a:lnTo>
                        <a:pt x="203" y="112"/>
                      </a:lnTo>
                      <a:lnTo>
                        <a:pt x="203" y="38"/>
                      </a:lnTo>
                      <a:lnTo>
                        <a:pt x="141" y="38"/>
                      </a:lnTo>
                      <a:lnTo>
                        <a:pt x="141" y="259"/>
                      </a:lnTo>
                      <a:lnTo>
                        <a:pt x="181" y="259"/>
                      </a:lnTo>
                      <a:lnTo>
                        <a:pt x="181" y="296"/>
                      </a:lnTo>
                      <a:lnTo>
                        <a:pt x="60" y="296"/>
                      </a:lnTo>
                      <a:lnTo>
                        <a:pt x="60" y="259"/>
                      </a:lnTo>
                      <a:lnTo>
                        <a:pt x="98" y="259"/>
                      </a:lnTo>
                      <a:close/>
                    </a:path>
                  </a:pathLst>
                </a:custGeom>
                <a:solidFill>
                  <a:srgbClr val="5A65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ḷiḑê">
                  <a:extLst>
                    <a:ext uri="{FF2B5EF4-FFF2-40B4-BE49-F238E27FC236}">
                      <a16:creationId xmlns:a16="http://schemas.microsoft.com/office/drawing/2014/main" xmlns="" id="{E03026FB-A4DC-4075-920F-E3665D3C9773}"/>
                    </a:ext>
                  </a:extLst>
                </p:cNvPr>
                <p:cNvSpPr/>
                <p:nvPr/>
              </p:nvSpPr>
              <p:spPr bwMode="auto">
                <a:xfrm>
                  <a:off x="9949958" y="5133333"/>
                  <a:ext cx="772448" cy="103651"/>
                </a:xfrm>
                <a:custGeom>
                  <a:avLst/>
                  <a:gdLst>
                    <a:gd name="T0" fmla="*/ 173 w 345"/>
                    <a:gd name="T1" fmla="*/ 0 h 46"/>
                    <a:gd name="T2" fmla="*/ 156 w 345"/>
                    <a:gd name="T3" fmla="*/ 0 h 46"/>
                    <a:gd name="T4" fmla="*/ 156 w 345"/>
                    <a:gd name="T5" fmla="*/ 8 h 46"/>
                    <a:gd name="T6" fmla="*/ 120 w 345"/>
                    <a:gd name="T7" fmla="*/ 8 h 46"/>
                    <a:gd name="T8" fmla="*/ 120 w 345"/>
                    <a:gd name="T9" fmla="*/ 1 h 46"/>
                    <a:gd name="T10" fmla="*/ 0 w 345"/>
                    <a:gd name="T11" fmla="*/ 23 h 46"/>
                    <a:gd name="T12" fmla="*/ 173 w 345"/>
                    <a:gd name="T13" fmla="*/ 46 h 46"/>
                    <a:gd name="T14" fmla="*/ 345 w 345"/>
                    <a:gd name="T15" fmla="*/ 23 h 46"/>
                    <a:gd name="T16" fmla="*/ 226 w 345"/>
                    <a:gd name="T17" fmla="*/ 1 h 46"/>
                    <a:gd name="T18" fmla="*/ 225 w 345"/>
                    <a:gd name="T19" fmla="*/ 8 h 46"/>
                    <a:gd name="T20" fmla="*/ 189 w 345"/>
                    <a:gd name="T21" fmla="*/ 8 h 46"/>
                    <a:gd name="T22" fmla="*/ 189 w 345"/>
                    <a:gd name="T23" fmla="*/ 0 h 46"/>
                    <a:gd name="T24" fmla="*/ 173 w 345"/>
                    <a:gd name="T2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5" h="46">
                      <a:moveTo>
                        <a:pt x="173" y="0"/>
                      </a:moveTo>
                      <a:cubicBezTo>
                        <a:pt x="167" y="0"/>
                        <a:pt x="162" y="0"/>
                        <a:pt x="156" y="0"/>
                      </a:cubicBezTo>
                      <a:cubicBezTo>
                        <a:pt x="156" y="8"/>
                        <a:pt x="156" y="8"/>
                        <a:pt x="156" y="8"/>
                      </a:cubicBezTo>
                      <a:cubicBezTo>
                        <a:pt x="120" y="8"/>
                        <a:pt x="120" y="8"/>
                        <a:pt x="120" y="8"/>
                      </a:cubicBezTo>
                      <a:cubicBezTo>
                        <a:pt x="120" y="1"/>
                        <a:pt x="120" y="1"/>
                        <a:pt x="120" y="1"/>
                      </a:cubicBezTo>
                      <a:cubicBezTo>
                        <a:pt x="50" y="4"/>
                        <a:pt x="0" y="12"/>
                        <a:pt x="0" y="23"/>
                      </a:cubicBezTo>
                      <a:cubicBezTo>
                        <a:pt x="0" y="35"/>
                        <a:pt x="77" y="46"/>
                        <a:pt x="173" y="46"/>
                      </a:cubicBezTo>
                      <a:cubicBezTo>
                        <a:pt x="268" y="46"/>
                        <a:pt x="345" y="35"/>
                        <a:pt x="345" y="23"/>
                      </a:cubicBezTo>
                      <a:cubicBezTo>
                        <a:pt x="345" y="12"/>
                        <a:pt x="295" y="4"/>
                        <a:pt x="226" y="1"/>
                      </a:cubicBezTo>
                      <a:cubicBezTo>
                        <a:pt x="225" y="8"/>
                        <a:pt x="225" y="8"/>
                        <a:pt x="225" y="8"/>
                      </a:cubicBezTo>
                      <a:cubicBezTo>
                        <a:pt x="189" y="8"/>
                        <a:pt x="189" y="8"/>
                        <a:pt x="189" y="8"/>
                      </a:cubicBezTo>
                      <a:cubicBezTo>
                        <a:pt x="189" y="0"/>
                        <a:pt x="189" y="0"/>
                        <a:pt x="189" y="0"/>
                      </a:cubicBezTo>
                      <a:cubicBezTo>
                        <a:pt x="184" y="0"/>
                        <a:pt x="178" y="0"/>
                        <a:pt x="173" y="0"/>
                      </a:cubicBezTo>
                    </a:path>
                  </a:pathLst>
                </a:custGeom>
                <a:solidFill>
                  <a:srgbClr val="DB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iṡḷíḍé">
                  <a:extLst>
                    <a:ext uri="{FF2B5EF4-FFF2-40B4-BE49-F238E27FC236}">
                      <a16:creationId xmlns:a16="http://schemas.microsoft.com/office/drawing/2014/main" xmlns="" id="{4CE3BDB2-6A59-48D6-8EF4-D5E54D94A0DB}"/>
                    </a:ext>
                  </a:extLst>
                </p:cNvPr>
                <p:cNvSpPr/>
                <p:nvPr/>
              </p:nvSpPr>
              <p:spPr bwMode="auto">
                <a:xfrm>
                  <a:off x="10191811" y="4396669"/>
                  <a:ext cx="134500" cy="755173"/>
                </a:xfrm>
                <a:custGeom>
                  <a:avLst/>
                  <a:gdLst>
                    <a:gd name="T0" fmla="*/ 87 w 109"/>
                    <a:gd name="T1" fmla="*/ 612 h 612"/>
                    <a:gd name="T2" fmla="*/ 22 w 109"/>
                    <a:gd name="T3" fmla="*/ 612 h 612"/>
                    <a:gd name="T4" fmla="*/ 0 w 109"/>
                    <a:gd name="T5" fmla="*/ 0 h 612"/>
                    <a:gd name="T6" fmla="*/ 109 w 109"/>
                    <a:gd name="T7" fmla="*/ 0 h 612"/>
                    <a:gd name="T8" fmla="*/ 87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87" y="612"/>
                      </a:moveTo>
                      <a:lnTo>
                        <a:pt x="22" y="612"/>
                      </a:lnTo>
                      <a:lnTo>
                        <a:pt x="0" y="0"/>
                      </a:lnTo>
                      <a:lnTo>
                        <a:pt x="109" y="0"/>
                      </a:lnTo>
                      <a:lnTo>
                        <a:pt x="87" y="612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ṩļide">
                  <a:extLst>
                    <a:ext uri="{FF2B5EF4-FFF2-40B4-BE49-F238E27FC236}">
                      <a16:creationId xmlns:a16="http://schemas.microsoft.com/office/drawing/2014/main" xmlns="" id="{4658BFB5-0053-4502-B210-73FF496A4C9C}"/>
                    </a:ext>
                  </a:extLst>
                </p:cNvPr>
                <p:cNvSpPr/>
                <p:nvPr/>
              </p:nvSpPr>
              <p:spPr bwMode="auto">
                <a:xfrm>
                  <a:off x="10191811" y="4396669"/>
                  <a:ext cx="134500" cy="755173"/>
                </a:xfrm>
                <a:custGeom>
                  <a:avLst/>
                  <a:gdLst>
                    <a:gd name="T0" fmla="*/ 87 w 109"/>
                    <a:gd name="T1" fmla="*/ 612 h 612"/>
                    <a:gd name="T2" fmla="*/ 22 w 109"/>
                    <a:gd name="T3" fmla="*/ 612 h 612"/>
                    <a:gd name="T4" fmla="*/ 0 w 109"/>
                    <a:gd name="T5" fmla="*/ 0 h 612"/>
                    <a:gd name="T6" fmla="*/ 109 w 109"/>
                    <a:gd name="T7" fmla="*/ 0 h 612"/>
                    <a:gd name="T8" fmla="*/ 87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87" y="612"/>
                      </a:moveTo>
                      <a:lnTo>
                        <a:pt x="22" y="612"/>
                      </a:lnTo>
                      <a:lnTo>
                        <a:pt x="0" y="0"/>
                      </a:lnTo>
                      <a:lnTo>
                        <a:pt x="109" y="0"/>
                      </a:lnTo>
                      <a:lnTo>
                        <a:pt x="87" y="61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ṧļîḑè">
                  <a:extLst>
                    <a:ext uri="{FF2B5EF4-FFF2-40B4-BE49-F238E27FC236}">
                      <a16:creationId xmlns:a16="http://schemas.microsoft.com/office/drawing/2014/main" xmlns="" id="{4E65C8CF-A648-42E4-B2E4-B1DD0CAA883B}"/>
                    </a:ext>
                  </a:extLst>
                </p:cNvPr>
                <p:cNvSpPr/>
                <p:nvPr/>
              </p:nvSpPr>
              <p:spPr bwMode="auto">
                <a:xfrm>
                  <a:off x="10191811" y="4415178"/>
                  <a:ext cx="1234" cy="1234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ṣ1ïḋé">
                  <a:extLst>
                    <a:ext uri="{FF2B5EF4-FFF2-40B4-BE49-F238E27FC236}">
                      <a16:creationId xmlns:a16="http://schemas.microsoft.com/office/drawing/2014/main" xmlns="" id="{6135EE10-E328-4097-9F65-CF6FA9070129}"/>
                    </a:ext>
                  </a:extLst>
                </p:cNvPr>
                <p:cNvSpPr/>
                <p:nvPr/>
              </p:nvSpPr>
              <p:spPr bwMode="auto">
                <a:xfrm>
                  <a:off x="10191811" y="441517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íṥḻïḋe">
                  <a:extLst>
                    <a:ext uri="{FF2B5EF4-FFF2-40B4-BE49-F238E27FC236}">
                      <a16:creationId xmlns:a16="http://schemas.microsoft.com/office/drawing/2014/main" xmlns="" id="{F53758A1-6A17-40B7-B1D3-1C3CA05A72A2}"/>
                    </a:ext>
                  </a:extLst>
                </p:cNvPr>
                <p:cNvSpPr/>
                <p:nvPr/>
              </p:nvSpPr>
              <p:spPr bwMode="auto">
                <a:xfrm>
                  <a:off x="10191811" y="4415178"/>
                  <a:ext cx="134500" cy="51826"/>
                </a:xfrm>
                <a:custGeom>
                  <a:avLst/>
                  <a:gdLst>
                    <a:gd name="T0" fmla="*/ 109 w 109"/>
                    <a:gd name="T1" fmla="*/ 0 h 42"/>
                    <a:gd name="T2" fmla="*/ 0 w 109"/>
                    <a:gd name="T3" fmla="*/ 0 h 42"/>
                    <a:gd name="T4" fmla="*/ 0 w 109"/>
                    <a:gd name="T5" fmla="*/ 0 h 42"/>
                    <a:gd name="T6" fmla="*/ 107 w 109"/>
                    <a:gd name="T7" fmla="*/ 42 h 42"/>
                    <a:gd name="T8" fmla="*/ 109 w 109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42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7" y="42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iṡ1ïḓé">
                  <a:extLst>
                    <a:ext uri="{FF2B5EF4-FFF2-40B4-BE49-F238E27FC236}">
                      <a16:creationId xmlns:a16="http://schemas.microsoft.com/office/drawing/2014/main" xmlns="" id="{DCEE58D0-E4FB-45C7-A86F-AC37973F183E}"/>
                    </a:ext>
                  </a:extLst>
                </p:cNvPr>
                <p:cNvSpPr/>
                <p:nvPr/>
              </p:nvSpPr>
              <p:spPr bwMode="auto">
                <a:xfrm>
                  <a:off x="10191811" y="4415178"/>
                  <a:ext cx="134500" cy="51826"/>
                </a:xfrm>
                <a:custGeom>
                  <a:avLst/>
                  <a:gdLst>
                    <a:gd name="T0" fmla="*/ 109 w 109"/>
                    <a:gd name="T1" fmla="*/ 0 h 42"/>
                    <a:gd name="T2" fmla="*/ 0 w 109"/>
                    <a:gd name="T3" fmla="*/ 0 h 42"/>
                    <a:gd name="T4" fmla="*/ 0 w 109"/>
                    <a:gd name="T5" fmla="*/ 0 h 42"/>
                    <a:gd name="T6" fmla="*/ 107 w 109"/>
                    <a:gd name="T7" fmla="*/ 42 h 42"/>
                    <a:gd name="T8" fmla="*/ 109 w 109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42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7" y="42"/>
                      </a:lnTo>
                      <a:lnTo>
                        <a:pt x="10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isľïḑê">
                  <a:extLst>
                    <a:ext uri="{FF2B5EF4-FFF2-40B4-BE49-F238E27FC236}">
                      <a16:creationId xmlns:a16="http://schemas.microsoft.com/office/drawing/2014/main" xmlns="" id="{2E77EE19-042C-42AC-AC67-E59486393C28}"/>
                    </a:ext>
                  </a:extLst>
                </p:cNvPr>
                <p:cNvSpPr/>
                <p:nvPr/>
              </p:nvSpPr>
              <p:spPr bwMode="auto">
                <a:xfrm>
                  <a:off x="10207853" y="5075338"/>
                  <a:ext cx="102418" cy="120926"/>
                </a:xfrm>
                <a:custGeom>
                  <a:avLst/>
                  <a:gdLst>
                    <a:gd name="T0" fmla="*/ 42 w 46"/>
                    <a:gd name="T1" fmla="*/ 0 h 54"/>
                    <a:gd name="T2" fmla="*/ 23 w 46"/>
                    <a:gd name="T3" fmla="*/ 26 h 54"/>
                    <a:gd name="T4" fmla="*/ 4 w 46"/>
                    <a:gd name="T5" fmla="*/ 0 h 54"/>
                    <a:gd name="T6" fmla="*/ 0 w 46"/>
                    <a:gd name="T7" fmla="*/ 25 h 54"/>
                    <a:gd name="T8" fmla="*/ 23 w 46"/>
                    <a:gd name="T9" fmla="*/ 54 h 54"/>
                    <a:gd name="T10" fmla="*/ 46 w 46"/>
                    <a:gd name="T11" fmla="*/ 25 h 54"/>
                    <a:gd name="T12" fmla="*/ 42 w 46"/>
                    <a:gd name="T13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54">
                      <a:moveTo>
                        <a:pt x="42" y="0"/>
                      </a:moveTo>
                      <a:cubicBezTo>
                        <a:pt x="42" y="0"/>
                        <a:pt x="38" y="26"/>
                        <a:pt x="23" y="26"/>
                      </a:cubicBezTo>
                      <a:cubicBezTo>
                        <a:pt x="8" y="26"/>
                        <a:pt x="4" y="0"/>
                        <a:pt x="4" y="0"/>
                      </a:cubicBezTo>
                      <a:cubicBezTo>
                        <a:pt x="4" y="0"/>
                        <a:pt x="0" y="15"/>
                        <a:pt x="0" y="25"/>
                      </a:cubicBezTo>
                      <a:cubicBezTo>
                        <a:pt x="0" y="43"/>
                        <a:pt x="7" y="54"/>
                        <a:pt x="23" y="54"/>
                      </a:cubicBezTo>
                      <a:cubicBezTo>
                        <a:pt x="39" y="54"/>
                        <a:pt x="46" y="43"/>
                        <a:pt x="46" y="25"/>
                      </a:cubicBezTo>
                      <a:cubicBezTo>
                        <a:pt x="46" y="15"/>
                        <a:pt x="42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ślídê">
                  <a:extLst>
                    <a:ext uri="{FF2B5EF4-FFF2-40B4-BE49-F238E27FC236}">
                      <a16:creationId xmlns:a16="http://schemas.microsoft.com/office/drawing/2014/main" xmlns="" id="{0FA1D1B2-8ABA-4650-9194-4BA4889FA1A3}"/>
                    </a:ext>
                  </a:extLst>
                </p:cNvPr>
                <p:cNvSpPr/>
                <p:nvPr/>
              </p:nvSpPr>
              <p:spPr bwMode="auto">
                <a:xfrm>
                  <a:off x="10346054" y="4396669"/>
                  <a:ext cx="134500" cy="755173"/>
                </a:xfrm>
                <a:custGeom>
                  <a:avLst/>
                  <a:gdLst>
                    <a:gd name="T0" fmla="*/ 22 w 109"/>
                    <a:gd name="T1" fmla="*/ 612 h 612"/>
                    <a:gd name="T2" fmla="*/ 87 w 109"/>
                    <a:gd name="T3" fmla="*/ 612 h 612"/>
                    <a:gd name="T4" fmla="*/ 109 w 109"/>
                    <a:gd name="T5" fmla="*/ 0 h 612"/>
                    <a:gd name="T6" fmla="*/ 0 w 109"/>
                    <a:gd name="T7" fmla="*/ 0 h 612"/>
                    <a:gd name="T8" fmla="*/ 22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22" y="612"/>
                      </a:moveTo>
                      <a:lnTo>
                        <a:pt x="87" y="612"/>
                      </a:lnTo>
                      <a:lnTo>
                        <a:pt x="109" y="0"/>
                      </a:lnTo>
                      <a:lnTo>
                        <a:pt x="0" y="0"/>
                      </a:lnTo>
                      <a:lnTo>
                        <a:pt x="22" y="612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ŝľíḋe">
                  <a:extLst>
                    <a:ext uri="{FF2B5EF4-FFF2-40B4-BE49-F238E27FC236}">
                      <a16:creationId xmlns:a16="http://schemas.microsoft.com/office/drawing/2014/main" xmlns="" id="{B2E00C85-4F27-438C-AAF2-F84E67A716D9}"/>
                    </a:ext>
                  </a:extLst>
                </p:cNvPr>
                <p:cNvSpPr/>
                <p:nvPr/>
              </p:nvSpPr>
              <p:spPr bwMode="auto">
                <a:xfrm>
                  <a:off x="10346054" y="4396669"/>
                  <a:ext cx="134500" cy="755173"/>
                </a:xfrm>
                <a:custGeom>
                  <a:avLst/>
                  <a:gdLst>
                    <a:gd name="T0" fmla="*/ 22 w 109"/>
                    <a:gd name="T1" fmla="*/ 612 h 612"/>
                    <a:gd name="T2" fmla="*/ 87 w 109"/>
                    <a:gd name="T3" fmla="*/ 612 h 612"/>
                    <a:gd name="T4" fmla="*/ 109 w 109"/>
                    <a:gd name="T5" fmla="*/ 0 h 612"/>
                    <a:gd name="T6" fmla="*/ 0 w 109"/>
                    <a:gd name="T7" fmla="*/ 0 h 612"/>
                    <a:gd name="T8" fmla="*/ 22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22" y="612"/>
                      </a:moveTo>
                      <a:lnTo>
                        <a:pt x="87" y="612"/>
                      </a:lnTo>
                      <a:lnTo>
                        <a:pt x="109" y="0"/>
                      </a:lnTo>
                      <a:lnTo>
                        <a:pt x="0" y="0"/>
                      </a:lnTo>
                      <a:lnTo>
                        <a:pt x="22" y="61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ś1idê">
                  <a:extLst>
                    <a:ext uri="{FF2B5EF4-FFF2-40B4-BE49-F238E27FC236}">
                      <a16:creationId xmlns:a16="http://schemas.microsoft.com/office/drawing/2014/main" xmlns="" id="{00869269-5948-4FD0-9CE2-071488A17FFB}"/>
                    </a:ext>
                  </a:extLst>
                </p:cNvPr>
                <p:cNvSpPr/>
                <p:nvPr/>
              </p:nvSpPr>
              <p:spPr bwMode="auto">
                <a:xfrm>
                  <a:off x="10346054" y="4415178"/>
                  <a:ext cx="2468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s1íďé">
                  <a:extLst>
                    <a:ext uri="{FF2B5EF4-FFF2-40B4-BE49-F238E27FC236}">
                      <a16:creationId xmlns:a16="http://schemas.microsoft.com/office/drawing/2014/main" xmlns="" id="{379D775B-D297-49C4-AA52-A9B9A9264272}"/>
                    </a:ext>
                  </a:extLst>
                </p:cNvPr>
                <p:cNvSpPr/>
                <p:nvPr/>
              </p:nvSpPr>
              <p:spPr bwMode="auto">
                <a:xfrm>
                  <a:off x="10346054" y="4415178"/>
                  <a:ext cx="2468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ṥ1ïḑé">
                  <a:extLst>
                    <a:ext uri="{FF2B5EF4-FFF2-40B4-BE49-F238E27FC236}">
                      <a16:creationId xmlns:a16="http://schemas.microsoft.com/office/drawing/2014/main" xmlns="" id="{25C78818-369E-4718-8279-39EEB5F5F73C}"/>
                    </a:ext>
                  </a:extLst>
                </p:cNvPr>
                <p:cNvSpPr/>
                <p:nvPr/>
              </p:nvSpPr>
              <p:spPr bwMode="auto">
                <a:xfrm>
                  <a:off x="10348522" y="4415178"/>
                  <a:ext cx="132032" cy="51826"/>
                </a:xfrm>
                <a:custGeom>
                  <a:avLst/>
                  <a:gdLst>
                    <a:gd name="T0" fmla="*/ 107 w 107"/>
                    <a:gd name="T1" fmla="*/ 0 h 42"/>
                    <a:gd name="T2" fmla="*/ 0 w 107"/>
                    <a:gd name="T3" fmla="*/ 0 h 42"/>
                    <a:gd name="T4" fmla="*/ 0 w 107"/>
                    <a:gd name="T5" fmla="*/ 0 h 42"/>
                    <a:gd name="T6" fmla="*/ 105 w 107"/>
                    <a:gd name="T7" fmla="*/ 42 h 42"/>
                    <a:gd name="T8" fmla="*/ 107 w 107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42">
                      <a:moveTo>
                        <a:pt x="10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5" y="42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isḻiďe">
                  <a:extLst>
                    <a:ext uri="{FF2B5EF4-FFF2-40B4-BE49-F238E27FC236}">
                      <a16:creationId xmlns:a16="http://schemas.microsoft.com/office/drawing/2014/main" xmlns="" id="{3B6E42DF-0576-44B2-B93E-35DFA71CA76A}"/>
                    </a:ext>
                  </a:extLst>
                </p:cNvPr>
                <p:cNvSpPr/>
                <p:nvPr/>
              </p:nvSpPr>
              <p:spPr bwMode="auto">
                <a:xfrm>
                  <a:off x="10348522" y="4415178"/>
                  <a:ext cx="132032" cy="51826"/>
                </a:xfrm>
                <a:custGeom>
                  <a:avLst/>
                  <a:gdLst>
                    <a:gd name="T0" fmla="*/ 107 w 107"/>
                    <a:gd name="T1" fmla="*/ 0 h 42"/>
                    <a:gd name="T2" fmla="*/ 0 w 107"/>
                    <a:gd name="T3" fmla="*/ 0 h 42"/>
                    <a:gd name="T4" fmla="*/ 0 w 107"/>
                    <a:gd name="T5" fmla="*/ 0 h 42"/>
                    <a:gd name="T6" fmla="*/ 105 w 107"/>
                    <a:gd name="T7" fmla="*/ 42 h 42"/>
                    <a:gd name="T8" fmla="*/ 107 w 107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42">
                      <a:moveTo>
                        <a:pt x="10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5" y="42"/>
                      </a:lnTo>
                      <a:lnTo>
                        <a:pt x="10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şļiḍé">
                  <a:extLst>
                    <a:ext uri="{FF2B5EF4-FFF2-40B4-BE49-F238E27FC236}">
                      <a16:creationId xmlns:a16="http://schemas.microsoft.com/office/drawing/2014/main" xmlns="" id="{1847A27A-FD96-4EDD-AFEA-A35618B813FF}"/>
                    </a:ext>
                  </a:extLst>
                </p:cNvPr>
                <p:cNvSpPr/>
                <p:nvPr/>
              </p:nvSpPr>
              <p:spPr bwMode="auto">
                <a:xfrm>
                  <a:off x="10362095" y="5075338"/>
                  <a:ext cx="104886" cy="120926"/>
                </a:xfrm>
                <a:custGeom>
                  <a:avLst/>
                  <a:gdLst>
                    <a:gd name="T0" fmla="*/ 4 w 47"/>
                    <a:gd name="T1" fmla="*/ 0 h 54"/>
                    <a:gd name="T2" fmla="*/ 23 w 47"/>
                    <a:gd name="T3" fmla="*/ 26 h 54"/>
                    <a:gd name="T4" fmla="*/ 43 w 47"/>
                    <a:gd name="T5" fmla="*/ 0 h 54"/>
                    <a:gd name="T6" fmla="*/ 47 w 47"/>
                    <a:gd name="T7" fmla="*/ 25 h 54"/>
                    <a:gd name="T8" fmla="*/ 23 w 47"/>
                    <a:gd name="T9" fmla="*/ 54 h 54"/>
                    <a:gd name="T10" fmla="*/ 0 w 47"/>
                    <a:gd name="T11" fmla="*/ 25 h 54"/>
                    <a:gd name="T12" fmla="*/ 4 w 47"/>
                    <a:gd name="T13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54">
                      <a:moveTo>
                        <a:pt x="4" y="0"/>
                      </a:moveTo>
                      <a:cubicBezTo>
                        <a:pt x="4" y="0"/>
                        <a:pt x="8" y="26"/>
                        <a:pt x="23" y="26"/>
                      </a:cubicBezTo>
                      <a:cubicBezTo>
                        <a:pt x="38" y="26"/>
                        <a:pt x="43" y="0"/>
                        <a:pt x="43" y="0"/>
                      </a:cubicBezTo>
                      <a:cubicBezTo>
                        <a:pt x="43" y="0"/>
                        <a:pt x="47" y="15"/>
                        <a:pt x="47" y="25"/>
                      </a:cubicBezTo>
                      <a:cubicBezTo>
                        <a:pt x="47" y="43"/>
                        <a:pt x="40" y="54"/>
                        <a:pt x="23" y="54"/>
                      </a:cubicBezTo>
                      <a:cubicBezTo>
                        <a:pt x="7" y="54"/>
                        <a:pt x="0" y="43"/>
                        <a:pt x="0" y="25"/>
                      </a:cubicBezTo>
                      <a:cubicBezTo>
                        <a:pt x="0" y="15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š1idè">
                  <a:extLst>
                    <a:ext uri="{FF2B5EF4-FFF2-40B4-BE49-F238E27FC236}">
                      <a16:creationId xmlns:a16="http://schemas.microsoft.com/office/drawing/2014/main" xmlns="" id="{8CAF39AA-03ED-4FF5-B265-A93175E38B7D}"/>
                    </a:ext>
                  </a:extLst>
                </p:cNvPr>
                <p:cNvSpPr/>
                <p:nvPr/>
              </p:nvSpPr>
              <p:spPr bwMode="auto">
                <a:xfrm>
                  <a:off x="9843839" y="2692594"/>
                  <a:ext cx="130798" cy="224578"/>
                </a:xfrm>
                <a:custGeom>
                  <a:avLst/>
                  <a:gdLst>
                    <a:gd name="T0" fmla="*/ 53 w 58"/>
                    <a:gd name="T1" fmla="*/ 38 h 100"/>
                    <a:gd name="T2" fmla="*/ 42 w 58"/>
                    <a:gd name="T3" fmla="*/ 100 h 100"/>
                    <a:gd name="T4" fmla="*/ 2 w 58"/>
                    <a:gd name="T5" fmla="*/ 95 h 100"/>
                    <a:gd name="T6" fmla="*/ 5 w 58"/>
                    <a:gd name="T7" fmla="*/ 71 h 100"/>
                    <a:gd name="T8" fmla="*/ 20 w 58"/>
                    <a:gd name="T9" fmla="*/ 17 h 100"/>
                    <a:gd name="T10" fmla="*/ 53 w 58"/>
                    <a:gd name="T11" fmla="*/ 3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00">
                      <a:moveTo>
                        <a:pt x="53" y="38"/>
                      </a:moveTo>
                      <a:cubicBezTo>
                        <a:pt x="48" y="58"/>
                        <a:pt x="44" y="79"/>
                        <a:pt x="42" y="100"/>
                      </a:cubicBezTo>
                      <a:cubicBezTo>
                        <a:pt x="33" y="99"/>
                        <a:pt x="3" y="96"/>
                        <a:pt x="2" y="95"/>
                      </a:cubicBezTo>
                      <a:cubicBezTo>
                        <a:pt x="0" y="92"/>
                        <a:pt x="5" y="74"/>
                        <a:pt x="5" y="71"/>
                      </a:cubicBezTo>
                      <a:cubicBezTo>
                        <a:pt x="8" y="55"/>
                        <a:pt x="9" y="29"/>
                        <a:pt x="20" y="17"/>
                      </a:cubicBezTo>
                      <a:cubicBezTo>
                        <a:pt x="36" y="0"/>
                        <a:pt x="58" y="18"/>
                        <a:pt x="53" y="38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S1íďé">
                  <a:extLst>
                    <a:ext uri="{FF2B5EF4-FFF2-40B4-BE49-F238E27FC236}">
                      <a16:creationId xmlns:a16="http://schemas.microsoft.com/office/drawing/2014/main" xmlns="" id="{F49E56D3-8E35-4CEE-98CB-0E4A03A9F941}"/>
                    </a:ext>
                  </a:extLst>
                </p:cNvPr>
                <p:cNvSpPr/>
                <p:nvPr/>
              </p:nvSpPr>
              <p:spPr bwMode="auto">
                <a:xfrm>
                  <a:off x="9895665" y="2793777"/>
                  <a:ext cx="90078" cy="101183"/>
                </a:xfrm>
                <a:custGeom>
                  <a:avLst/>
                  <a:gdLst>
                    <a:gd name="T0" fmla="*/ 39 w 40"/>
                    <a:gd name="T1" fmla="*/ 10 h 45"/>
                    <a:gd name="T2" fmla="*/ 17 w 40"/>
                    <a:gd name="T3" fmla="*/ 41 h 45"/>
                    <a:gd name="T4" fmla="*/ 5 w 40"/>
                    <a:gd name="T5" fmla="*/ 34 h 45"/>
                    <a:gd name="T6" fmla="*/ 24 w 40"/>
                    <a:gd name="T7" fmla="*/ 12 h 45"/>
                    <a:gd name="T8" fmla="*/ 30 w 40"/>
                    <a:gd name="T9" fmla="*/ 1 h 45"/>
                    <a:gd name="T10" fmla="*/ 39 w 40"/>
                    <a:gd name="T11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45">
                      <a:moveTo>
                        <a:pt x="39" y="10"/>
                      </a:moveTo>
                      <a:cubicBezTo>
                        <a:pt x="36" y="21"/>
                        <a:pt x="28" y="35"/>
                        <a:pt x="17" y="41"/>
                      </a:cubicBezTo>
                      <a:cubicBezTo>
                        <a:pt x="11" y="45"/>
                        <a:pt x="0" y="45"/>
                        <a:pt x="5" y="34"/>
                      </a:cubicBezTo>
                      <a:cubicBezTo>
                        <a:pt x="8" y="26"/>
                        <a:pt x="20" y="20"/>
                        <a:pt x="24" y="12"/>
                      </a:cubicBezTo>
                      <a:cubicBezTo>
                        <a:pt x="25" y="9"/>
                        <a:pt x="25" y="3"/>
                        <a:pt x="30" y="1"/>
                      </a:cubicBezTo>
                      <a:cubicBezTo>
                        <a:pt x="35" y="0"/>
                        <a:pt x="40" y="5"/>
                        <a:pt x="39" y="10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ṥľîḍè">
                  <a:extLst>
                    <a:ext uri="{FF2B5EF4-FFF2-40B4-BE49-F238E27FC236}">
                      <a16:creationId xmlns:a16="http://schemas.microsoft.com/office/drawing/2014/main" xmlns="" id="{69DD99D4-71BB-40A9-92E7-031D1DAF4C31}"/>
                    </a:ext>
                  </a:extLst>
                </p:cNvPr>
                <p:cNvSpPr/>
                <p:nvPr/>
              </p:nvSpPr>
              <p:spPr bwMode="auto">
                <a:xfrm>
                  <a:off x="9826564" y="2887557"/>
                  <a:ext cx="414605" cy="618206"/>
                </a:xfrm>
                <a:custGeom>
                  <a:avLst/>
                  <a:gdLst>
                    <a:gd name="T0" fmla="*/ 160 w 185"/>
                    <a:gd name="T1" fmla="*/ 276 h 276"/>
                    <a:gd name="T2" fmla="*/ 26 w 185"/>
                    <a:gd name="T3" fmla="*/ 166 h 276"/>
                    <a:gd name="T4" fmla="*/ 7 w 185"/>
                    <a:gd name="T5" fmla="*/ 0 h 276"/>
                    <a:gd name="T6" fmla="*/ 55 w 185"/>
                    <a:gd name="T7" fmla="*/ 5 h 276"/>
                    <a:gd name="T8" fmla="*/ 70 w 185"/>
                    <a:gd name="T9" fmla="*/ 148 h 276"/>
                    <a:gd name="T10" fmla="*/ 185 w 185"/>
                    <a:gd name="T11" fmla="*/ 222 h 276"/>
                    <a:gd name="T12" fmla="*/ 160 w 185"/>
                    <a:gd name="T13" fmla="*/ 276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276">
                      <a:moveTo>
                        <a:pt x="160" y="276"/>
                      </a:moveTo>
                      <a:cubicBezTo>
                        <a:pt x="97" y="267"/>
                        <a:pt x="51" y="227"/>
                        <a:pt x="26" y="166"/>
                      </a:cubicBezTo>
                      <a:cubicBezTo>
                        <a:pt x="0" y="105"/>
                        <a:pt x="3" y="36"/>
                        <a:pt x="7" y="0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49" y="59"/>
                        <a:pt x="55" y="110"/>
                        <a:pt x="70" y="148"/>
                      </a:cubicBezTo>
                      <a:cubicBezTo>
                        <a:pt x="89" y="192"/>
                        <a:pt x="143" y="224"/>
                        <a:pt x="185" y="222"/>
                      </a:cubicBezTo>
                      <a:lnTo>
                        <a:pt x="160" y="276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ṣlïḋe">
                  <a:extLst>
                    <a:ext uri="{FF2B5EF4-FFF2-40B4-BE49-F238E27FC236}">
                      <a16:creationId xmlns:a16="http://schemas.microsoft.com/office/drawing/2014/main" xmlns="" id="{8EB0F92B-1DFC-486A-BE92-030157F11263}"/>
                    </a:ext>
                  </a:extLst>
                </p:cNvPr>
                <p:cNvSpPr/>
                <p:nvPr/>
              </p:nvSpPr>
              <p:spPr bwMode="auto">
                <a:xfrm>
                  <a:off x="10697728" y="2692594"/>
                  <a:ext cx="132032" cy="224578"/>
                </a:xfrm>
                <a:custGeom>
                  <a:avLst/>
                  <a:gdLst>
                    <a:gd name="T0" fmla="*/ 5 w 59"/>
                    <a:gd name="T1" fmla="*/ 38 h 100"/>
                    <a:gd name="T2" fmla="*/ 16 w 59"/>
                    <a:gd name="T3" fmla="*/ 100 h 100"/>
                    <a:gd name="T4" fmla="*/ 56 w 59"/>
                    <a:gd name="T5" fmla="*/ 95 h 100"/>
                    <a:gd name="T6" fmla="*/ 53 w 59"/>
                    <a:gd name="T7" fmla="*/ 71 h 100"/>
                    <a:gd name="T8" fmla="*/ 38 w 59"/>
                    <a:gd name="T9" fmla="*/ 17 h 100"/>
                    <a:gd name="T10" fmla="*/ 5 w 59"/>
                    <a:gd name="T11" fmla="*/ 3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100">
                      <a:moveTo>
                        <a:pt x="5" y="38"/>
                      </a:moveTo>
                      <a:cubicBezTo>
                        <a:pt x="10" y="58"/>
                        <a:pt x="14" y="79"/>
                        <a:pt x="16" y="100"/>
                      </a:cubicBezTo>
                      <a:cubicBezTo>
                        <a:pt x="26" y="99"/>
                        <a:pt x="55" y="96"/>
                        <a:pt x="56" y="95"/>
                      </a:cubicBezTo>
                      <a:cubicBezTo>
                        <a:pt x="59" y="92"/>
                        <a:pt x="53" y="74"/>
                        <a:pt x="53" y="71"/>
                      </a:cubicBezTo>
                      <a:cubicBezTo>
                        <a:pt x="50" y="55"/>
                        <a:pt x="50" y="29"/>
                        <a:pt x="38" y="17"/>
                      </a:cubicBezTo>
                      <a:cubicBezTo>
                        <a:pt x="23" y="0"/>
                        <a:pt x="0" y="18"/>
                        <a:pt x="5" y="38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ṣľiḓe">
                  <a:extLst>
                    <a:ext uri="{FF2B5EF4-FFF2-40B4-BE49-F238E27FC236}">
                      <a16:creationId xmlns:a16="http://schemas.microsoft.com/office/drawing/2014/main" xmlns="" id="{5A8C9D21-A2D9-48AC-8AD8-72631DE2CEC3}"/>
                    </a:ext>
                  </a:extLst>
                </p:cNvPr>
                <p:cNvSpPr/>
                <p:nvPr/>
              </p:nvSpPr>
              <p:spPr bwMode="auto">
                <a:xfrm>
                  <a:off x="10689091" y="2793777"/>
                  <a:ext cx="87610" cy="101183"/>
                </a:xfrm>
                <a:custGeom>
                  <a:avLst/>
                  <a:gdLst>
                    <a:gd name="T0" fmla="*/ 1 w 39"/>
                    <a:gd name="T1" fmla="*/ 10 h 45"/>
                    <a:gd name="T2" fmla="*/ 22 w 39"/>
                    <a:gd name="T3" fmla="*/ 41 h 45"/>
                    <a:gd name="T4" fmla="*/ 34 w 39"/>
                    <a:gd name="T5" fmla="*/ 34 h 45"/>
                    <a:gd name="T6" fmla="*/ 16 w 39"/>
                    <a:gd name="T7" fmla="*/ 12 h 45"/>
                    <a:gd name="T8" fmla="*/ 10 w 39"/>
                    <a:gd name="T9" fmla="*/ 1 h 45"/>
                    <a:gd name="T10" fmla="*/ 1 w 39"/>
                    <a:gd name="T11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45">
                      <a:moveTo>
                        <a:pt x="1" y="10"/>
                      </a:moveTo>
                      <a:cubicBezTo>
                        <a:pt x="3" y="21"/>
                        <a:pt x="12" y="35"/>
                        <a:pt x="22" y="41"/>
                      </a:cubicBezTo>
                      <a:cubicBezTo>
                        <a:pt x="29" y="45"/>
                        <a:pt x="39" y="45"/>
                        <a:pt x="34" y="34"/>
                      </a:cubicBezTo>
                      <a:cubicBezTo>
                        <a:pt x="31" y="26"/>
                        <a:pt x="20" y="20"/>
                        <a:pt x="16" y="12"/>
                      </a:cubicBezTo>
                      <a:cubicBezTo>
                        <a:pt x="14" y="9"/>
                        <a:pt x="14" y="3"/>
                        <a:pt x="10" y="1"/>
                      </a:cubicBezTo>
                      <a:cubicBezTo>
                        <a:pt x="4" y="0"/>
                        <a:pt x="0" y="5"/>
                        <a:pt x="1" y="10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šḷîďê">
                  <a:extLst>
                    <a:ext uri="{FF2B5EF4-FFF2-40B4-BE49-F238E27FC236}">
                      <a16:creationId xmlns:a16="http://schemas.microsoft.com/office/drawing/2014/main" xmlns="" id="{25817FC8-944D-4547-9D4E-EC29DC4DBCD1}"/>
                    </a:ext>
                  </a:extLst>
                </p:cNvPr>
                <p:cNvSpPr/>
                <p:nvPr/>
              </p:nvSpPr>
              <p:spPr bwMode="auto">
                <a:xfrm>
                  <a:off x="10431196" y="2887557"/>
                  <a:ext cx="414605" cy="618206"/>
                </a:xfrm>
                <a:custGeom>
                  <a:avLst/>
                  <a:gdLst>
                    <a:gd name="T0" fmla="*/ 25 w 185"/>
                    <a:gd name="T1" fmla="*/ 276 h 276"/>
                    <a:gd name="T2" fmla="*/ 160 w 185"/>
                    <a:gd name="T3" fmla="*/ 166 h 276"/>
                    <a:gd name="T4" fmla="*/ 179 w 185"/>
                    <a:gd name="T5" fmla="*/ 0 h 276"/>
                    <a:gd name="T6" fmla="*/ 130 w 185"/>
                    <a:gd name="T7" fmla="*/ 5 h 276"/>
                    <a:gd name="T8" fmla="*/ 115 w 185"/>
                    <a:gd name="T9" fmla="*/ 148 h 276"/>
                    <a:gd name="T10" fmla="*/ 0 w 185"/>
                    <a:gd name="T11" fmla="*/ 222 h 276"/>
                    <a:gd name="T12" fmla="*/ 25 w 185"/>
                    <a:gd name="T13" fmla="*/ 276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276">
                      <a:moveTo>
                        <a:pt x="25" y="276"/>
                      </a:moveTo>
                      <a:cubicBezTo>
                        <a:pt x="88" y="267"/>
                        <a:pt x="135" y="227"/>
                        <a:pt x="160" y="166"/>
                      </a:cubicBezTo>
                      <a:cubicBezTo>
                        <a:pt x="185" y="105"/>
                        <a:pt x="182" y="36"/>
                        <a:pt x="179" y="0"/>
                      </a:cubicBezTo>
                      <a:cubicBezTo>
                        <a:pt x="130" y="5"/>
                        <a:pt x="130" y="5"/>
                        <a:pt x="130" y="5"/>
                      </a:cubicBezTo>
                      <a:cubicBezTo>
                        <a:pt x="136" y="59"/>
                        <a:pt x="131" y="110"/>
                        <a:pt x="115" y="148"/>
                      </a:cubicBezTo>
                      <a:cubicBezTo>
                        <a:pt x="96" y="192"/>
                        <a:pt x="42" y="224"/>
                        <a:pt x="0" y="222"/>
                      </a:cubicBezTo>
                      <a:lnTo>
                        <a:pt x="25" y="276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šľîḋè">
                  <a:extLst>
                    <a:ext uri="{FF2B5EF4-FFF2-40B4-BE49-F238E27FC236}">
                      <a16:creationId xmlns:a16="http://schemas.microsoft.com/office/drawing/2014/main" xmlns="" id="{406F7126-FB72-41C2-8381-283E7718413D}"/>
                    </a:ext>
                  </a:extLst>
                </p:cNvPr>
                <p:cNvSpPr/>
                <p:nvPr/>
              </p:nvSpPr>
              <p:spPr bwMode="auto">
                <a:xfrm>
                  <a:off x="10258444" y="3321905"/>
                  <a:ext cx="155477" cy="312188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ṣlíḑè">
                  <a:extLst>
                    <a:ext uri="{FF2B5EF4-FFF2-40B4-BE49-F238E27FC236}">
                      <a16:creationId xmlns:a16="http://schemas.microsoft.com/office/drawing/2014/main" xmlns="" id="{4CFA910D-F6BC-4778-BB88-AAC627D90AFA}"/>
                    </a:ext>
                  </a:extLst>
                </p:cNvPr>
                <p:cNvSpPr/>
                <p:nvPr/>
              </p:nvSpPr>
              <p:spPr bwMode="auto">
                <a:xfrm>
                  <a:off x="10258444" y="3321905"/>
                  <a:ext cx="155477" cy="3121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šļidé">
                  <a:extLst>
                    <a:ext uri="{FF2B5EF4-FFF2-40B4-BE49-F238E27FC236}">
                      <a16:creationId xmlns:a16="http://schemas.microsoft.com/office/drawing/2014/main" xmlns="" id="{6B5824DD-B594-4B16-9611-BD55541D007E}"/>
                    </a:ext>
                  </a:extLst>
                </p:cNvPr>
                <p:cNvSpPr/>
                <p:nvPr/>
              </p:nvSpPr>
              <p:spPr bwMode="auto">
                <a:xfrm>
                  <a:off x="10258444" y="3335479"/>
                  <a:ext cx="155477" cy="65399"/>
                </a:xfrm>
                <a:custGeom>
                  <a:avLst/>
                  <a:gdLst>
                    <a:gd name="T0" fmla="*/ 69 w 69"/>
                    <a:gd name="T1" fmla="*/ 0 h 29"/>
                    <a:gd name="T2" fmla="*/ 69 w 69"/>
                    <a:gd name="T3" fmla="*/ 0 h 29"/>
                    <a:gd name="T4" fmla="*/ 35 w 69"/>
                    <a:gd name="T5" fmla="*/ 12 h 29"/>
                    <a:gd name="T6" fmla="*/ 1 w 69"/>
                    <a:gd name="T7" fmla="*/ 0 h 29"/>
                    <a:gd name="T8" fmla="*/ 0 w 69"/>
                    <a:gd name="T9" fmla="*/ 0 h 29"/>
                    <a:gd name="T10" fmla="*/ 0 w 69"/>
                    <a:gd name="T11" fmla="*/ 5 h 29"/>
                    <a:gd name="T12" fmla="*/ 69 w 69"/>
                    <a:gd name="T13" fmla="*/ 29 h 29"/>
                    <a:gd name="T14" fmla="*/ 69 w 69"/>
                    <a:gd name="T1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29">
                      <a:moveTo>
                        <a:pt x="69" y="0"/>
                      </a:move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58" y="7"/>
                        <a:pt x="46" y="12"/>
                        <a:pt x="35" y="12"/>
                      </a:cubicBezTo>
                      <a:cubicBezTo>
                        <a:pt x="24" y="12"/>
                        <a:pt x="12" y="7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ṣḷïdè">
                  <a:extLst>
                    <a:ext uri="{FF2B5EF4-FFF2-40B4-BE49-F238E27FC236}">
                      <a16:creationId xmlns:a16="http://schemas.microsoft.com/office/drawing/2014/main" xmlns="" id="{D3C5BA7D-FDBF-4B4C-A398-EB7E01AA5F14}"/>
                    </a:ext>
                  </a:extLst>
                </p:cNvPr>
                <p:cNvSpPr/>
                <p:nvPr/>
              </p:nvSpPr>
              <p:spPr bwMode="auto">
                <a:xfrm>
                  <a:off x="10062248" y="3877179"/>
                  <a:ext cx="550339" cy="537999"/>
                </a:xfrm>
                <a:custGeom>
                  <a:avLst/>
                  <a:gdLst>
                    <a:gd name="T0" fmla="*/ 205 w 246"/>
                    <a:gd name="T1" fmla="*/ 0 h 240"/>
                    <a:gd name="T2" fmla="*/ 123 w 246"/>
                    <a:gd name="T3" fmla="*/ 0 h 240"/>
                    <a:gd name="T4" fmla="*/ 40 w 246"/>
                    <a:gd name="T5" fmla="*/ 0 h 240"/>
                    <a:gd name="T6" fmla="*/ 39 w 246"/>
                    <a:gd name="T7" fmla="*/ 238 h 240"/>
                    <a:gd name="T8" fmla="*/ 42 w 246"/>
                    <a:gd name="T9" fmla="*/ 240 h 240"/>
                    <a:gd name="T10" fmla="*/ 123 w 246"/>
                    <a:gd name="T11" fmla="*/ 240 h 240"/>
                    <a:gd name="T12" fmla="*/ 203 w 246"/>
                    <a:gd name="T13" fmla="*/ 240 h 240"/>
                    <a:gd name="T14" fmla="*/ 206 w 246"/>
                    <a:gd name="T15" fmla="*/ 238 h 240"/>
                    <a:gd name="T16" fmla="*/ 205 w 246"/>
                    <a:gd name="T1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6" h="240">
                      <a:moveTo>
                        <a:pt x="205" y="0"/>
                      </a:move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0" y="62"/>
                        <a:pt x="39" y="238"/>
                      </a:cubicBezTo>
                      <a:cubicBezTo>
                        <a:pt x="40" y="239"/>
                        <a:pt x="41" y="240"/>
                        <a:pt x="42" y="240"/>
                      </a:cubicBezTo>
                      <a:cubicBezTo>
                        <a:pt x="123" y="240"/>
                        <a:pt x="123" y="240"/>
                        <a:pt x="123" y="240"/>
                      </a:cubicBezTo>
                      <a:cubicBezTo>
                        <a:pt x="203" y="240"/>
                        <a:pt x="203" y="240"/>
                        <a:pt x="203" y="240"/>
                      </a:cubicBezTo>
                      <a:cubicBezTo>
                        <a:pt x="204" y="240"/>
                        <a:pt x="206" y="239"/>
                        <a:pt x="206" y="238"/>
                      </a:cubicBezTo>
                      <a:cubicBezTo>
                        <a:pt x="246" y="62"/>
                        <a:pt x="205" y="0"/>
                        <a:pt x="205" y="0"/>
                      </a:cubicBezTo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iṥľïde">
                  <a:extLst>
                    <a:ext uri="{FF2B5EF4-FFF2-40B4-BE49-F238E27FC236}">
                      <a16:creationId xmlns:a16="http://schemas.microsoft.com/office/drawing/2014/main" xmlns="" id="{156DD77A-3896-49F6-ADBC-AB6D9B3B774A}"/>
                    </a:ext>
                  </a:extLst>
                </p:cNvPr>
                <p:cNvSpPr/>
                <p:nvPr/>
              </p:nvSpPr>
              <p:spPr bwMode="auto">
                <a:xfrm>
                  <a:off x="10126413" y="3945046"/>
                  <a:ext cx="434348" cy="109821"/>
                </a:xfrm>
                <a:custGeom>
                  <a:avLst/>
                  <a:gdLst>
                    <a:gd name="T0" fmla="*/ 187 w 194"/>
                    <a:gd name="T1" fmla="*/ 0 h 49"/>
                    <a:gd name="T2" fmla="*/ 0 w 194"/>
                    <a:gd name="T3" fmla="*/ 0 h 49"/>
                    <a:gd name="T4" fmla="*/ 0 w 194"/>
                    <a:gd name="T5" fmla="*/ 0 h 49"/>
                    <a:gd name="T6" fmla="*/ 194 w 194"/>
                    <a:gd name="T7" fmla="*/ 49 h 49"/>
                    <a:gd name="T8" fmla="*/ 187 w 194"/>
                    <a:gd name="T9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4" h="49">
                      <a:moveTo>
                        <a:pt x="18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4" y="49"/>
                        <a:pt x="194" y="49"/>
                        <a:pt x="194" y="49"/>
                      </a:cubicBezTo>
                      <a:cubicBezTo>
                        <a:pt x="193" y="28"/>
                        <a:pt x="190" y="12"/>
                        <a:pt x="187" y="0"/>
                      </a:cubicBezTo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sḷídè">
                  <a:extLst>
                    <a:ext uri="{FF2B5EF4-FFF2-40B4-BE49-F238E27FC236}">
                      <a16:creationId xmlns:a16="http://schemas.microsoft.com/office/drawing/2014/main" xmlns="" id="{E8D63F55-F4A2-4976-8B03-E7D3EB3BC8E0}"/>
                    </a:ext>
                  </a:extLst>
                </p:cNvPr>
                <p:cNvSpPr/>
                <p:nvPr/>
              </p:nvSpPr>
              <p:spPr bwMode="auto">
                <a:xfrm>
                  <a:off x="10093096" y="3407047"/>
                  <a:ext cx="488641" cy="537999"/>
                </a:xfrm>
                <a:custGeom>
                  <a:avLst/>
                  <a:gdLst>
                    <a:gd name="T0" fmla="*/ 181 w 218"/>
                    <a:gd name="T1" fmla="*/ 118 h 240"/>
                    <a:gd name="T2" fmla="*/ 144 w 218"/>
                    <a:gd name="T3" fmla="*/ 0 h 240"/>
                    <a:gd name="T4" fmla="*/ 109 w 218"/>
                    <a:gd name="T5" fmla="*/ 81 h 240"/>
                    <a:gd name="T6" fmla="*/ 74 w 218"/>
                    <a:gd name="T7" fmla="*/ 0 h 240"/>
                    <a:gd name="T8" fmla="*/ 37 w 218"/>
                    <a:gd name="T9" fmla="*/ 118 h 240"/>
                    <a:gd name="T10" fmla="*/ 5 w 218"/>
                    <a:gd name="T11" fmla="*/ 240 h 240"/>
                    <a:gd name="T12" fmla="*/ 109 w 218"/>
                    <a:gd name="T13" fmla="*/ 240 h 240"/>
                    <a:gd name="T14" fmla="*/ 212 w 218"/>
                    <a:gd name="T15" fmla="*/ 240 h 240"/>
                    <a:gd name="T16" fmla="*/ 181 w 218"/>
                    <a:gd name="T17" fmla="*/ 118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240">
                      <a:moveTo>
                        <a:pt x="181" y="118"/>
                      </a:moveTo>
                      <a:cubicBezTo>
                        <a:pt x="209" y="89"/>
                        <a:pt x="218" y="31"/>
                        <a:pt x="144" y="0"/>
                      </a:cubicBezTo>
                      <a:cubicBezTo>
                        <a:pt x="109" y="81"/>
                        <a:pt x="109" y="81"/>
                        <a:pt x="109" y="81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0" y="31"/>
                        <a:pt x="9" y="89"/>
                        <a:pt x="37" y="118"/>
                      </a:cubicBezTo>
                      <a:cubicBezTo>
                        <a:pt x="37" y="118"/>
                        <a:pt x="27" y="155"/>
                        <a:pt x="5" y="240"/>
                      </a:cubicBezTo>
                      <a:cubicBezTo>
                        <a:pt x="109" y="240"/>
                        <a:pt x="109" y="240"/>
                        <a:pt x="109" y="240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191" y="155"/>
                        <a:pt x="181" y="118"/>
                        <a:pt x="181" y="118"/>
                      </a:cubicBezTo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iṡľîḑé">
                  <a:extLst>
                    <a:ext uri="{FF2B5EF4-FFF2-40B4-BE49-F238E27FC236}">
                      <a16:creationId xmlns:a16="http://schemas.microsoft.com/office/drawing/2014/main" xmlns="" id="{F16E5472-2410-47EC-BC17-114058B53D92}"/>
                    </a:ext>
                  </a:extLst>
                </p:cNvPr>
                <p:cNvSpPr/>
                <p:nvPr/>
              </p:nvSpPr>
              <p:spPr bwMode="auto">
                <a:xfrm>
                  <a:off x="10330013" y="3582267"/>
                  <a:ext cx="13574" cy="362779"/>
                </a:xfrm>
                <a:custGeom>
                  <a:avLst/>
                  <a:gdLst>
                    <a:gd name="T0" fmla="*/ 11 w 11"/>
                    <a:gd name="T1" fmla="*/ 0 h 294"/>
                    <a:gd name="T2" fmla="*/ 6 w 11"/>
                    <a:gd name="T3" fmla="*/ 5 h 294"/>
                    <a:gd name="T4" fmla="*/ 0 w 11"/>
                    <a:gd name="T5" fmla="*/ 0 h 294"/>
                    <a:gd name="T6" fmla="*/ 0 w 11"/>
                    <a:gd name="T7" fmla="*/ 294 h 294"/>
                    <a:gd name="T8" fmla="*/ 11 w 11"/>
                    <a:gd name="T9" fmla="*/ 294 h 294"/>
                    <a:gd name="T10" fmla="*/ 11 w 11"/>
                    <a:gd name="T11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294">
                      <a:moveTo>
                        <a:pt x="11" y="0"/>
                      </a:moveTo>
                      <a:lnTo>
                        <a:pt x="6" y="5"/>
                      </a:lnTo>
                      <a:lnTo>
                        <a:pt x="0" y="0"/>
                      </a:lnTo>
                      <a:lnTo>
                        <a:pt x="0" y="294"/>
                      </a:lnTo>
                      <a:lnTo>
                        <a:pt x="11" y="29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ṣ1iḍê">
                  <a:extLst>
                    <a:ext uri="{FF2B5EF4-FFF2-40B4-BE49-F238E27FC236}">
                      <a16:creationId xmlns:a16="http://schemas.microsoft.com/office/drawing/2014/main" xmlns="" id="{F95F2483-C474-482A-9D8B-944511DB8696}"/>
                    </a:ext>
                  </a:extLst>
                </p:cNvPr>
                <p:cNvSpPr/>
                <p:nvPr/>
              </p:nvSpPr>
              <p:spPr bwMode="auto">
                <a:xfrm>
                  <a:off x="10330013" y="3582267"/>
                  <a:ext cx="13574" cy="362779"/>
                </a:xfrm>
                <a:custGeom>
                  <a:avLst/>
                  <a:gdLst>
                    <a:gd name="T0" fmla="*/ 11 w 11"/>
                    <a:gd name="T1" fmla="*/ 0 h 294"/>
                    <a:gd name="T2" fmla="*/ 6 w 11"/>
                    <a:gd name="T3" fmla="*/ 5 h 294"/>
                    <a:gd name="T4" fmla="*/ 0 w 11"/>
                    <a:gd name="T5" fmla="*/ 0 h 294"/>
                    <a:gd name="T6" fmla="*/ 0 w 11"/>
                    <a:gd name="T7" fmla="*/ 294 h 294"/>
                    <a:gd name="T8" fmla="*/ 11 w 11"/>
                    <a:gd name="T9" fmla="*/ 294 h 294"/>
                    <a:gd name="T10" fmla="*/ 11 w 11"/>
                    <a:gd name="T11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294">
                      <a:moveTo>
                        <a:pt x="11" y="0"/>
                      </a:moveTo>
                      <a:lnTo>
                        <a:pt x="6" y="5"/>
                      </a:lnTo>
                      <a:lnTo>
                        <a:pt x="0" y="0"/>
                      </a:lnTo>
                      <a:lnTo>
                        <a:pt x="0" y="294"/>
                      </a:lnTo>
                      <a:lnTo>
                        <a:pt x="11" y="294"/>
                      </a:lnTo>
                      <a:lnTo>
                        <a:pt x="1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$ḷide">
                  <a:extLst>
                    <a:ext uri="{FF2B5EF4-FFF2-40B4-BE49-F238E27FC236}">
                      <a16:creationId xmlns:a16="http://schemas.microsoft.com/office/drawing/2014/main" xmlns="" id="{EFF0AF47-02C8-4628-BB1A-E77311BEFC67}"/>
                    </a:ext>
                  </a:extLst>
                </p:cNvPr>
                <p:cNvSpPr/>
                <p:nvPr/>
              </p:nvSpPr>
              <p:spPr bwMode="auto">
                <a:xfrm>
                  <a:off x="10180706" y="3373731"/>
                  <a:ext cx="156711" cy="214706"/>
                </a:xfrm>
                <a:custGeom>
                  <a:avLst/>
                  <a:gdLst>
                    <a:gd name="T0" fmla="*/ 0 w 127"/>
                    <a:gd name="T1" fmla="*/ 44 h 174"/>
                    <a:gd name="T2" fmla="*/ 60 w 127"/>
                    <a:gd name="T3" fmla="*/ 65 h 174"/>
                    <a:gd name="T4" fmla="*/ 36 w 127"/>
                    <a:gd name="T5" fmla="*/ 98 h 174"/>
                    <a:gd name="T6" fmla="*/ 127 w 127"/>
                    <a:gd name="T7" fmla="*/ 174 h 174"/>
                    <a:gd name="T8" fmla="*/ 63 w 127"/>
                    <a:gd name="T9" fmla="*/ 0 h 174"/>
                    <a:gd name="T10" fmla="*/ 0 w 127"/>
                    <a:gd name="T11" fmla="*/ 4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7" h="174">
                      <a:moveTo>
                        <a:pt x="0" y="44"/>
                      </a:moveTo>
                      <a:lnTo>
                        <a:pt x="60" y="65"/>
                      </a:lnTo>
                      <a:lnTo>
                        <a:pt x="36" y="98"/>
                      </a:lnTo>
                      <a:lnTo>
                        <a:pt x="127" y="174"/>
                      </a:lnTo>
                      <a:lnTo>
                        <a:pt x="63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íṥḻïḍé">
                  <a:extLst>
                    <a:ext uri="{FF2B5EF4-FFF2-40B4-BE49-F238E27FC236}">
                      <a16:creationId xmlns:a16="http://schemas.microsoft.com/office/drawing/2014/main" xmlns="" id="{B99D310E-AE12-4318-A524-1ACA5621707B}"/>
                    </a:ext>
                  </a:extLst>
                </p:cNvPr>
                <p:cNvSpPr/>
                <p:nvPr/>
              </p:nvSpPr>
              <p:spPr bwMode="auto">
                <a:xfrm>
                  <a:off x="10337416" y="3373731"/>
                  <a:ext cx="154243" cy="214706"/>
                </a:xfrm>
                <a:custGeom>
                  <a:avLst/>
                  <a:gdLst>
                    <a:gd name="T0" fmla="*/ 125 w 125"/>
                    <a:gd name="T1" fmla="*/ 44 h 174"/>
                    <a:gd name="T2" fmla="*/ 63 w 125"/>
                    <a:gd name="T3" fmla="*/ 0 h 174"/>
                    <a:gd name="T4" fmla="*/ 0 w 125"/>
                    <a:gd name="T5" fmla="*/ 174 h 174"/>
                    <a:gd name="T6" fmla="*/ 89 w 125"/>
                    <a:gd name="T7" fmla="*/ 98 h 174"/>
                    <a:gd name="T8" fmla="*/ 65 w 125"/>
                    <a:gd name="T9" fmla="*/ 65 h 174"/>
                    <a:gd name="T10" fmla="*/ 125 w 125"/>
                    <a:gd name="T11" fmla="*/ 4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5" h="174">
                      <a:moveTo>
                        <a:pt x="125" y="44"/>
                      </a:moveTo>
                      <a:lnTo>
                        <a:pt x="63" y="0"/>
                      </a:lnTo>
                      <a:lnTo>
                        <a:pt x="0" y="174"/>
                      </a:lnTo>
                      <a:lnTo>
                        <a:pt x="89" y="98"/>
                      </a:lnTo>
                      <a:lnTo>
                        <a:pt x="65" y="65"/>
                      </a:lnTo>
                      <a:lnTo>
                        <a:pt x="125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ṩļiḓè">
                  <a:extLst>
                    <a:ext uri="{FF2B5EF4-FFF2-40B4-BE49-F238E27FC236}">
                      <a16:creationId xmlns:a16="http://schemas.microsoft.com/office/drawing/2014/main" xmlns="" id="{56F15C2D-9CF5-4358-AC9E-5B6BD49BE0C8}"/>
                    </a:ext>
                  </a:extLst>
                </p:cNvPr>
                <p:cNvSpPr/>
                <p:nvPr/>
              </p:nvSpPr>
              <p:spPr bwMode="auto">
                <a:xfrm>
                  <a:off x="10433664" y="3067713"/>
                  <a:ext cx="187559" cy="366481"/>
                </a:xfrm>
                <a:custGeom>
                  <a:avLst/>
                  <a:gdLst>
                    <a:gd name="T0" fmla="*/ 84 w 84"/>
                    <a:gd name="T1" fmla="*/ 164 h 164"/>
                    <a:gd name="T2" fmla="*/ 50 w 84"/>
                    <a:gd name="T3" fmla="*/ 145 h 164"/>
                    <a:gd name="T4" fmla="*/ 54 w 84"/>
                    <a:gd name="T5" fmla="*/ 159 h 164"/>
                    <a:gd name="T6" fmla="*/ 25 w 84"/>
                    <a:gd name="T7" fmla="*/ 134 h 164"/>
                    <a:gd name="T8" fmla="*/ 2 w 84"/>
                    <a:gd name="T9" fmla="*/ 41 h 164"/>
                    <a:gd name="T10" fmla="*/ 7 w 84"/>
                    <a:gd name="T11" fmla="*/ 19 h 164"/>
                    <a:gd name="T12" fmla="*/ 17 w 84"/>
                    <a:gd name="T13" fmla="*/ 6 h 164"/>
                    <a:gd name="T14" fmla="*/ 26 w 84"/>
                    <a:gd name="T15" fmla="*/ 1 h 164"/>
                    <a:gd name="T16" fmla="*/ 39 w 84"/>
                    <a:gd name="T17" fmla="*/ 3 h 164"/>
                    <a:gd name="T18" fmla="*/ 58 w 84"/>
                    <a:gd name="T19" fmla="*/ 29 h 164"/>
                    <a:gd name="T20" fmla="*/ 71 w 84"/>
                    <a:gd name="T21" fmla="*/ 128 h 164"/>
                    <a:gd name="T22" fmla="*/ 84 w 84"/>
                    <a:gd name="T23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4" h="164">
                      <a:moveTo>
                        <a:pt x="84" y="164"/>
                      </a:moveTo>
                      <a:cubicBezTo>
                        <a:pt x="72" y="161"/>
                        <a:pt x="61" y="151"/>
                        <a:pt x="50" y="145"/>
                      </a:cubicBezTo>
                      <a:cubicBezTo>
                        <a:pt x="51" y="148"/>
                        <a:pt x="52" y="156"/>
                        <a:pt x="54" y="159"/>
                      </a:cubicBezTo>
                      <a:cubicBezTo>
                        <a:pt x="42" y="154"/>
                        <a:pt x="33" y="144"/>
                        <a:pt x="25" y="134"/>
                      </a:cubicBezTo>
                      <a:cubicBezTo>
                        <a:pt x="7" y="107"/>
                        <a:pt x="0" y="73"/>
                        <a:pt x="2" y="41"/>
                      </a:cubicBezTo>
                      <a:cubicBezTo>
                        <a:pt x="3" y="33"/>
                        <a:pt x="4" y="26"/>
                        <a:pt x="7" y="19"/>
                      </a:cubicBezTo>
                      <a:cubicBezTo>
                        <a:pt x="9" y="14"/>
                        <a:pt x="13" y="9"/>
                        <a:pt x="17" y="6"/>
                      </a:cubicBezTo>
                      <a:cubicBezTo>
                        <a:pt x="19" y="3"/>
                        <a:pt x="22" y="1"/>
                        <a:pt x="26" y="1"/>
                      </a:cubicBezTo>
                      <a:cubicBezTo>
                        <a:pt x="30" y="0"/>
                        <a:pt x="35" y="1"/>
                        <a:pt x="39" y="3"/>
                      </a:cubicBezTo>
                      <a:cubicBezTo>
                        <a:pt x="49" y="9"/>
                        <a:pt x="54" y="19"/>
                        <a:pt x="58" y="29"/>
                      </a:cubicBezTo>
                      <a:cubicBezTo>
                        <a:pt x="70" y="60"/>
                        <a:pt x="67" y="95"/>
                        <a:pt x="71" y="128"/>
                      </a:cubicBezTo>
                      <a:cubicBezTo>
                        <a:pt x="73" y="141"/>
                        <a:pt x="76" y="154"/>
                        <a:pt x="84" y="164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îsḷidê">
                  <a:extLst>
                    <a:ext uri="{FF2B5EF4-FFF2-40B4-BE49-F238E27FC236}">
                      <a16:creationId xmlns:a16="http://schemas.microsoft.com/office/drawing/2014/main" xmlns="" id="{BAA5A1C3-2ED2-46F0-AED9-F61B6AC0D23D}"/>
                    </a:ext>
                  </a:extLst>
                </p:cNvPr>
                <p:cNvSpPr/>
                <p:nvPr/>
              </p:nvSpPr>
              <p:spPr bwMode="auto">
                <a:xfrm>
                  <a:off x="10169600" y="2851773"/>
                  <a:ext cx="335632" cy="510852"/>
                </a:xfrm>
                <a:custGeom>
                  <a:avLst/>
                  <a:gdLst>
                    <a:gd name="T0" fmla="*/ 75 w 150"/>
                    <a:gd name="T1" fmla="*/ 0 h 228"/>
                    <a:gd name="T2" fmla="*/ 0 w 150"/>
                    <a:gd name="T3" fmla="*/ 75 h 228"/>
                    <a:gd name="T4" fmla="*/ 0 w 150"/>
                    <a:gd name="T5" fmla="*/ 153 h 228"/>
                    <a:gd name="T6" fmla="*/ 75 w 150"/>
                    <a:gd name="T7" fmla="*/ 228 h 228"/>
                    <a:gd name="T8" fmla="*/ 150 w 150"/>
                    <a:gd name="T9" fmla="*/ 153 h 228"/>
                    <a:gd name="T10" fmla="*/ 150 w 150"/>
                    <a:gd name="T11" fmla="*/ 75 h 228"/>
                    <a:gd name="T12" fmla="*/ 75 w 150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0" h="228">
                      <a:moveTo>
                        <a:pt x="75" y="0"/>
                      </a:moveTo>
                      <a:cubicBezTo>
                        <a:pt x="42" y="0"/>
                        <a:pt x="0" y="42"/>
                        <a:pt x="0" y="75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0" y="186"/>
                        <a:pt x="42" y="228"/>
                        <a:pt x="75" y="228"/>
                      </a:cubicBezTo>
                      <a:cubicBezTo>
                        <a:pt x="108" y="228"/>
                        <a:pt x="150" y="186"/>
                        <a:pt x="150" y="153"/>
                      </a:cubicBezTo>
                      <a:cubicBezTo>
                        <a:pt x="150" y="75"/>
                        <a:pt x="150" y="75"/>
                        <a:pt x="150" y="75"/>
                      </a:cubicBezTo>
                      <a:cubicBezTo>
                        <a:pt x="150" y="42"/>
                        <a:pt x="108" y="0"/>
                        <a:pt x="75" y="0"/>
                      </a:cubicBezTo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ŝ1iďè">
                  <a:extLst>
                    <a:ext uri="{FF2B5EF4-FFF2-40B4-BE49-F238E27FC236}">
                      <a16:creationId xmlns:a16="http://schemas.microsoft.com/office/drawing/2014/main" xmlns="" id="{5EF46F14-1B40-4B94-A21B-AADC330DCAF1}"/>
                    </a:ext>
                  </a:extLst>
                </p:cNvPr>
                <p:cNvSpPr/>
                <p:nvPr/>
              </p:nvSpPr>
              <p:spPr bwMode="auto">
                <a:xfrm>
                  <a:off x="10276954" y="3257740"/>
                  <a:ext cx="120926" cy="53060"/>
                </a:xfrm>
                <a:custGeom>
                  <a:avLst/>
                  <a:gdLst>
                    <a:gd name="T0" fmla="*/ 54 w 54"/>
                    <a:gd name="T1" fmla="*/ 0 h 24"/>
                    <a:gd name="T2" fmla="*/ 27 w 54"/>
                    <a:gd name="T3" fmla="*/ 24 h 24"/>
                    <a:gd name="T4" fmla="*/ 0 w 54"/>
                    <a:gd name="T5" fmla="*/ 0 h 24"/>
                    <a:gd name="T6" fmla="*/ 54 w 54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4">
                      <a:moveTo>
                        <a:pt x="54" y="0"/>
                      </a:moveTo>
                      <a:cubicBezTo>
                        <a:pt x="54" y="14"/>
                        <a:pt x="42" y="24"/>
                        <a:pt x="27" y="24"/>
                      </a:cubicBezTo>
                      <a:cubicBezTo>
                        <a:pt x="12" y="24"/>
                        <a:pt x="0" y="14"/>
                        <a:pt x="0" y="0"/>
                      </a:cubicBezTo>
                      <a:cubicBezTo>
                        <a:pt x="54" y="0"/>
                        <a:pt x="54" y="0"/>
                        <a:pt x="54" y="0"/>
                      </a:cubicBezTo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S1îḑê">
                  <a:extLst>
                    <a:ext uri="{FF2B5EF4-FFF2-40B4-BE49-F238E27FC236}">
                      <a16:creationId xmlns:a16="http://schemas.microsoft.com/office/drawing/2014/main" xmlns="" id="{0A92865B-4181-476E-A504-B62023D69125}"/>
                    </a:ext>
                  </a:extLst>
                </p:cNvPr>
                <p:cNvSpPr/>
                <p:nvPr/>
              </p:nvSpPr>
              <p:spPr bwMode="auto">
                <a:xfrm>
                  <a:off x="10285591" y="3257740"/>
                  <a:ext cx="101183" cy="19743"/>
                </a:xfrm>
                <a:custGeom>
                  <a:avLst/>
                  <a:gdLst>
                    <a:gd name="T0" fmla="*/ 41 w 45"/>
                    <a:gd name="T1" fmla="*/ 9 h 9"/>
                    <a:gd name="T2" fmla="*/ 4 w 45"/>
                    <a:gd name="T3" fmla="*/ 9 h 9"/>
                    <a:gd name="T4" fmla="*/ 0 w 45"/>
                    <a:gd name="T5" fmla="*/ 5 h 9"/>
                    <a:gd name="T6" fmla="*/ 0 w 45"/>
                    <a:gd name="T7" fmla="*/ 0 h 9"/>
                    <a:gd name="T8" fmla="*/ 45 w 45"/>
                    <a:gd name="T9" fmla="*/ 0 h 9"/>
                    <a:gd name="T10" fmla="*/ 45 w 45"/>
                    <a:gd name="T11" fmla="*/ 5 h 9"/>
                    <a:gd name="T12" fmla="*/ 41 w 45"/>
                    <a:gd name="T1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9">
                      <a:moveTo>
                        <a:pt x="41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0" y="8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8"/>
                        <a:pt x="43" y="9"/>
                        <a:pt x="41" y="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ŝḻíḋé">
                  <a:extLst>
                    <a:ext uri="{FF2B5EF4-FFF2-40B4-BE49-F238E27FC236}">
                      <a16:creationId xmlns:a16="http://schemas.microsoft.com/office/drawing/2014/main" xmlns="" id="{1D51B18D-E362-4CAA-80F7-9CF2E8E5F218}"/>
                    </a:ext>
                  </a:extLst>
                </p:cNvPr>
                <p:cNvSpPr/>
                <p:nvPr/>
              </p:nvSpPr>
              <p:spPr bwMode="auto">
                <a:xfrm>
                  <a:off x="10101734" y="2801181"/>
                  <a:ext cx="470133" cy="366481"/>
                </a:xfrm>
                <a:custGeom>
                  <a:avLst/>
                  <a:gdLst>
                    <a:gd name="T0" fmla="*/ 105 w 210"/>
                    <a:gd name="T1" fmla="*/ 0 h 164"/>
                    <a:gd name="T2" fmla="*/ 33 w 210"/>
                    <a:gd name="T3" fmla="*/ 164 h 164"/>
                    <a:gd name="T4" fmla="*/ 105 w 210"/>
                    <a:gd name="T5" fmla="*/ 55 h 164"/>
                    <a:gd name="T6" fmla="*/ 177 w 210"/>
                    <a:gd name="T7" fmla="*/ 164 h 164"/>
                    <a:gd name="T8" fmla="*/ 105 w 210"/>
                    <a:gd name="T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164">
                      <a:moveTo>
                        <a:pt x="105" y="0"/>
                      </a:moveTo>
                      <a:cubicBezTo>
                        <a:pt x="0" y="0"/>
                        <a:pt x="5" y="142"/>
                        <a:pt x="33" y="164"/>
                      </a:cubicBezTo>
                      <a:cubicBezTo>
                        <a:pt x="33" y="164"/>
                        <a:pt x="7" y="55"/>
                        <a:pt x="105" y="55"/>
                      </a:cubicBezTo>
                      <a:cubicBezTo>
                        <a:pt x="202" y="55"/>
                        <a:pt x="177" y="164"/>
                        <a:pt x="177" y="164"/>
                      </a:cubicBezTo>
                      <a:cubicBezTo>
                        <a:pt x="205" y="142"/>
                        <a:pt x="210" y="0"/>
                        <a:pt x="105" y="0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îSḻïḑe">
                  <a:extLst>
                    <a:ext uri="{FF2B5EF4-FFF2-40B4-BE49-F238E27FC236}">
                      <a16:creationId xmlns:a16="http://schemas.microsoft.com/office/drawing/2014/main" xmlns="" id="{80412C7E-3AA0-4166-B084-6652B5433CA1}"/>
                    </a:ext>
                  </a:extLst>
                </p:cNvPr>
                <p:cNvSpPr/>
                <p:nvPr/>
              </p:nvSpPr>
              <p:spPr bwMode="auto">
                <a:xfrm>
                  <a:off x="10135050" y="3089924"/>
                  <a:ext cx="67867" cy="102418"/>
                </a:xfrm>
                <a:custGeom>
                  <a:avLst/>
                  <a:gdLst>
                    <a:gd name="T0" fmla="*/ 15 w 30"/>
                    <a:gd name="T1" fmla="*/ 0 h 46"/>
                    <a:gd name="T2" fmla="*/ 0 w 30"/>
                    <a:gd name="T3" fmla="*/ 15 h 46"/>
                    <a:gd name="T4" fmla="*/ 0 w 30"/>
                    <a:gd name="T5" fmla="*/ 31 h 46"/>
                    <a:gd name="T6" fmla="*/ 15 w 30"/>
                    <a:gd name="T7" fmla="*/ 46 h 46"/>
                    <a:gd name="T8" fmla="*/ 30 w 30"/>
                    <a:gd name="T9" fmla="*/ 31 h 46"/>
                    <a:gd name="T10" fmla="*/ 30 w 30"/>
                    <a:gd name="T11" fmla="*/ 15 h 46"/>
                    <a:gd name="T12" fmla="*/ 15 w 30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6">
                      <a:moveTo>
                        <a:pt x="15" y="0"/>
                      </a:move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9"/>
                        <a:pt x="6" y="46"/>
                        <a:pt x="15" y="46"/>
                      </a:cubicBezTo>
                      <a:cubicBezTo>
                        <a:pt x="23" y="46"/>
                        <a:pt x="30" y="39"/>
                        <a:pt x="30" y="31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7"/>
                        <a:pt x="23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išḻîḍè">
                  <a:extLst>
                    <a:ext uri="{FF2B5EF4-FFF2-40B4-BE49-F238E27FC236}">
                      <a16:creationId xmlns:a16="http://schemas.microsoft.com/office/drawing/2014/main" xmlns="" id="{6D481729-E000-48DC-8EEC-8F0BEE6F303D}"/>
                    </a:ext>
                  </a:extLst>
                </p:cNvPr>
                <p:cNvSpPr/>
                <p:nvPr/>
              </p:nvSpPr>
              <p:spPr bwMode="auto">
                <a:xfrm>
                  <a:off x="10471917" y="3089924"/>
                  <a:ext cx="66633" cy="102418"/>
                </a:xfrm>
                <a:custGeom>
                  <a:avLst/>
                  <a:gdLst>
                    <a:gd name="T0" fmla="*/ 15 w 30"/>
                    <a:gd name="T1" fmla="*/ 0 h 46"/>
                    <a:gd name="T2" fmla="*/ 0 w 30"/>
                    <a:gd name="T3" fmla="*/ 15 h 46"/>
                    <a:gd name="T4" fmla="*/ 0 w 30"/>
                    <a:gd name="T5" fmla="*/ 31 h 46"/>
                    <a:gd name="T6" fmla="*/ 15 w 30"/>
                    <a:gd name="T7" fmla="*/ 46 h 46"/>
                    <a:gd name="T8" fmla="*/ 30 w 30"/>
                    <a:gd name="T9" fmla="*/ 31 h 46"/>
                    <a:gd name="T10" fmla="*/ 30 w 30"/>
                    <a:gd name="T11" fmla="*/ 15 h 46"/>
                    <a:gd name="T12" fmla="*/ 15 w 30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6">
                      <a:moveTo>
                        <a:pt x="15" y="0"/>
                      </a:move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9"/>
                        <a:pt x="6" y="46"/>
                        <a:pt x="15" y="46"/>
                      </a:cubicBezTo>
                      <a:cubicBezTo>
                        <a:pt x="23" y="46"/>
                        <a:pt x="30" y="39"/>
                        <a:pt x="30" y="31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7"/>
                        <a:pt x="23" y="0"/>
                        <a:pt x="15" y="0"/>
                      </a:cubicBezTo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i$1ïḓè">
                  <a:extLst>
                    <a:ext uri="{FF2B5EF4-FFF2-40B4-BE49-F238E27FC236}">
                      <a16:creationId xmlns:a16="http://schemas.microsoft.com/office/drawing/2014/main" xmlns="" id="{45A77785-0037-482A-9B47-36BB5623AC70}"/>
                    </a:ext>
                  </a:extLst>
                </p:cNvPr>
                <p:cNvSpPr/>
                <p:nvPr/>
              </p:nvSpPr>
              <p:spPr bwMode="auto">
                <a:xfrm>
                  <a:off x="10115307" y="2753058"/>
                  <a:ext cx="408436" cy="338100"/>
                </a:xfrm>
                <a:custGeom>
                  <a:avLst/>
                  <a:gdLst>
                    <a:gd name="T0" fmla="*/ 155 w 182"/>
                    <a:gd name="T1" fmla="*/ 139 h 151"/>
                    <a:gd name="T2" fmla="*/ 139 w 182"/>
                    <a:gd name="T3" fmla="*/ 120 h 151"/>
                    <a:gd name="T4" fmla="*/ 182 w 182"/>
                    <a:gd name="T5" fmla="*/ 136 h 151"/>
                    <a:gd name="T6" fmla="*/ 153 w 182"/>
                    <a:gd name="T7" fmla="*/ 53 h 151"/>
                    <a:gd name="T8" fmla="*/ 28 w 182"/>
                    <a:gd name="T9" fmla="*/ 87 h 151"/>
                    <a:gd name="T10" fmla="*/ 24 w 182"/>
                    <a:gd name="T11" fmla="*/ 150 h 151"/>
                    <a:gd name="T12" fmla="*/ 70 w 182"/>
                    <a:gd name="T13" fmla="*/ 92 h 151"/>
                    <a:gd name="T14" fmla="*/ 115 w 182"/>
                    <a:gd name="T15" fmla="*/ 130 h 151"/>
                    <a:gd name="T16" fmla="*/ 101 w 182"/>
                    <a:gd name="T17" fmla="*/ 107 h 151"/>
                    <a:gd name="T18" fmla="*/ 155 w 182"/>
                    <a:gd name="T19" fmla="*/ 139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2" h="151">
                      <a:moveTo>
                        <a:pt x="155" y="139"/>
                      </a:moveTo>
                      <a:cubicBezTo>
                        <a:pt x="148" y="133"/>
                        <a:pt x="143" y="127"/>
                        <a:pt x="139" y="120"/>
                      </a:cubicBezTo>
                      <a:cubicBezTo>
                        <a:pt x="151" y="130"/>
                        <a:pt x="168" y="136"/>
                        <a:pt x="182" y="136"/>
                      </a:cubicBezTo>
                      <a:cubicBezTo>
                        <a:pt x="164" y="109"/>
                        <a:pt x="171" y="63"/>
                        <a:pt x="153" y="53"/>
                      </a:cubicBezTo>
                      <a:cubicBezTo>
                        <a:pt x="56" y="0"/>
                        <a:pt x="28" y="87"/>
                        <a:pt x="28" y="87"/>
                      </a:cubicBezTo>
                      <a:cubicBezTo>
                        <a:pt x="28" y="87"/>
                        <a:pt x="0" y="151"/>
                        <a:pt x="24" y="150"/>
                      </a:cubicBezTo>
                      <a:cubicBezTo>
                        <a:pt x="39" y="150"/>
                        <a:pt x="58" y="116"/>
                        <a:pt x="70" y="92"/>
                      </a:cubicBezTo>
                      <a:cubicBezTo>
                        <a:pt x="81" y="107"/>
                        <a:pt x="97" y="122"/>
                        <a:pt x="115" y="130"/>
                      </a:cubicBezTo>
                      <a:cubicBezTo>
                        <a:pt x="107" y="123"/>
                        <a:pt x="103" y="115"/>
                        <a:pt x="101" y="107"/>
                      </a:cubicBezTo>
                      <a:cubicBezTo>
                        <a:pt x="114" y="122"/>
                        <a:pt x="134" y="134"/>
                        <a:pt x="155" y="139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isļíḑè">
                  <a:extLst>
                    <a:ext uri="{FF2B5EF4-FFF2-40B4-BE49-F238E27FC236}">
                      <a16:creationId xmlns:a16="http://schemas.microsoft.com/office/drawing/2014/main" xmlns="" id="{0C25FB7F-36E7-495D-9797-AE68AB874AB9}"/>
                    </a:ext>
                  </a:extLst>
                </p:cNvPr>
                <p:cNvSpPr/>
                <p:nvPr/>
              </p:nvSpPr>
              <p:spPr bwMode="auto">
                <a:xfrm>
                  <a:off x="10304100" y="2993676"/>
                  <a:ext cx="201133" cy="368949"/>
                </a:xfrm>
                <a:custGeom>
                  <a:avLst/>
                  <a:gdLst>
                    <a:gd name="T0" fmla="*/ 52 w 90"/>
                    <a:gd name="T1" fmla="*/ 75 h 165"/>
                    <a:gd name="T2" fmla="*/ 40 w 90"/>
                    <a:gd name="T3" fmla="*/ 64 h 165"/>
                    <a:gd name="T4" fmla="*/ 52 w 90"/>
                    <a:gd name="T5" fmla="*/ 52 h 165"/>
                    <a:gd name="T6" fmla="*/ 52 w 90"/>
                    <a:gd name="T7" fmla="*/ 52 h 165"/>
                    <a:gd name="T8" fmla="*/ 64 w 90"/>
                    <a:gd name="T9" fmla="*/ 63 h 165"/>
                    <a:gd name="T10" fmla="*/ 53 w 90"/>
                    <a:gd name="T11" fmla="*/ 75 h 165"/>
                    <a:gd name="T12" fmla="*/ 52 w 90"/>
                    <a:gd name="T13" fmla="*/ 75 h 165"/>
                    <a:gd name="T14" fmla="*/ 17 w 90"/>
                    <a:gd name="T15" fmla="*/ 0 h 165"/>
                    <a:gd name="T16" fmla="*/ 31 w 90"/>
                    <a:gd name="T17" fmla="*/ 23 h 165"/>
                    <a:gd name="T18" fmla="*/ 31 w 90"/>
                    <a:gd name="T19" fmla="*/ 23 h 165"/>
                    <a:gd name="T20" fmla="*/ 31 w 90"/>
                    <a:gd name="T21" fmla="*/ 23 h 165"/>
                    <a:gd name="T22" fmla="*/ 31 w 90"/>
                    <a:gd name="T23" fmla="*/ 23 h 165"/>
                    <a:gd name="T24" fmla="*/ 30 w 90"/>
                    <a:gd name="T25" fmla="*/ 23 h 165"/>
                    <a:gd name="T26" fmla="*/ 30 w 90"/>
                    <a:gd name="T27" fmla="*/ 23 h 165"/>
                    <a:gd name="T28" fmla="*/ 30 w 90"/>
                    <a:gd name="T29" fmla="*/ 23 h 165"/>
                    <a:gd name="T30" fmla="*/ 15 w 90"/>
                    <a:gd name="T31" fmla="*/ 14 h 165"/>
                    <a:gd name="T32" fmla="*/ 15 w 90"/>
                    <a:gd name="T33" fmla="*/ 58 h 165"/>
                    <a:gd name="T34" fmla="*/ 0 w 90"/>
                    <a:gd name="T35" fmla="*/ 100 h 165"/>
                    <a:gd name="T36" fmla="*/ 15 w 90"/>
                    <a:gd name="T37" fmla="*/ 103 h 165"/>
                    <a:gd name="T38" fmla="*/ 15 w 90"/>
                    <a:gd name="T39" fmla="*/ 118 h 165"/>
                    <a:gd name="T40" fmla="*/ 37 w 90"/>
                    <a:gd name="T41" fmla="*/ 118 h 165"/>
                    <a:gd name="T42" fmla="*/ 42 w 90"/>
                    <a:gd name="T43" fmla="*/ 118 h 165"/>
                    <a:gd name="T44" fmla="*/ 15 w 90"/>
                    <a:gd name="T45" fmla="*/ 142 h 165"/>
                    <a:gd name="T46" fmla="*/ 15 w 90"/>
                    <a:gd name="T47" fmla="*/ 165 h 165"/>
                    <a:gd name="T48" fmla="*/ 90 w 90"/>
                    <a:gd name="T49" fmla="*/ 90 h 165"/>
                    <a:gd name="T50" fmla="*/ 90 w 90"/>
                    <a:gd name="T51" fmla="*/ 89 h 165"/>
                    <a:gd name="T52" fmla="*/ 75 w 90"/>
                    <a:gd name="T53" fmla="*/ 74 h 165"/>
                    <a:gd name="T54" fmla="*/ 75 w 90"/>
                    <a:gd name="T55" fmla="*/ 58 h 165"/>
                    <a:gd name="T56" fmla="*/ 90 w 90"/>
                    <a:gd name="T57" fmla="*/ 43 h 165"/>
                    <a:gd name="T58" fmla="*/ 88 w 90"/>
                    <a:gd name="T59" fmla="*/ 28 h 165"/>
                    <a:gd name="T60" fmla="*/ 56 w 90"/>
                    <a:gd name="T61" fmla="*/ 14 h 165"/>
                    <a:gd name="T62" fmla="*/ 56 w 90"/>
                    <a:gd name="T63" fmla="*/ 14 h 165"/>
                    <a:gd name="T64" fmla="*/ 56 w 90"/>
                    <a:gd name="T65" fmla="*/ 14 h 165"/>
                    <a:gd name="T66" fmla="*/ 56 w 90"/>
                    <a:gd name="T67" fmla="*/ 14 h 165"/>
                    <a:gd name="T68" fmla="*/ 56 w 90"/>
                    <a:gd name="T69" fmla="*/ 14 h 165"/>
                    <a:gd name="T70" fmla="*/ 56 w 90"/>
                    <a:gd name="T71" fmla="*/ 14 h 165"/>
                    <a:gd name="T72" fmla="*/ 56 w 90"/>
                    <a:gd name="T73" fmla="*/ 14 h 165"/>
                    <a:gd name="T74" fmla="*/ 56 w 90"/>
                    <a:gd name="T75" fmla="*/ 14 h 165"/>
                    <a:gd name="T76" fmla="*/ 56 w 90"/>
                    <a:gd name="T77" fmla="*/ 13 h 165"/>
                    <a:gd name="T78" fmla="*/ 56 w 90"/>
                    <a:gd name="T79" fmla="*/ 13 h 165"/>
                    <a:gd name="T80" fmla="*/ 56 w 90"/>
                    <a:gd name="T81" fmla="*/ 13 h 165"/>
                    <a:gd name="T82" fmla="*/ 56 w 90"/>
                    <a:gd name="T83" fmla="*/ 13 h 165"/>
                    <a:gd name="T84" fmla="*/ 56 w 90"/>
                    <a:gd name="T85" fmla="*/ 13 h 165"/>
                    <a:gd name="T86" fmla="*/ 56 w 90"/>
                    <a:gd name="T87" fmla="*/ 13 h 165"/>
                    <a:gd name="T88" fmla="*/ 56 w 90"/>
                    <a:gd name="T89" fmla="*/ 13 h 165"/>
                    <a:gd name="T90" fmla="*/ 55 w 90"/>
                    <a:gd name="T91" fmla="*/ 13 h 165"/>
                    <a:gd name="T92" fmla="*/ 55 w 90"/>
                    <a:gd name="T93" fmla="*/ 13 h 165"/>
                    <a:gd name="T94" fmla="*/ 71 w 90"/>
                    <a:gd name="T95" fmla="*/ 32 h 165"/>
                    <a:gd name="T96" fmla="*/ 71 w 90"/>
                    <a:gd name="T97" fmla="*/ 32 h 165"/>
                    <a:gd name="T98" fmla="*/ 71 w 90"/>
                    <a:gd name="T99" fmla="*/ 32 h 165"/>
                    <a:gd name="T100" fmla="*/ 17 w 90"/>
                    <a:gd name="T101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90" h="165">
                      <a:moveTo>
                        <a:pt x="52" y="75"/>
                      </a:moveTo>
                      <a:cubicBezTo>
                        <a:pt x="46" y="75"/>
                        <a:pt x="41" y="70"/>
                        <a:pt x="40" y="64"/>
                      </a:cubicBezTo>
                      <a:cubicBezTo>
                        <a:pt x="40" y="57"/>
                        <a:pt x="45" y="52"/>
                        <a:pt x="52" y="52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9" y="52"/>
                        <a:pt x="64" y="57"/>
                        <a:pt x="64" y="63"/>
                      </a:cubicBezTo>
                      <a:cubicBezTo>
                        <a:pt x="64" y="70"/>
                        <a:pt x="59" y="75"/>
                        <a:pt x="53" y="75"/>
                      </a:cubicBezTo>
                      <a:cubicBezTo>
                        <a:pt x="52" y="75"/>
                        <a:pt x="52" y="75"/>
                        <a:pt x="52" y="75"/>
                      </a:cubicBezTo>
                      <a:moveTo>
                        <a:pt x="17" y="0"/>
                      </a:moveTo>
                      <a:cubicBezTo>
                        <a:pt x="19" y="8"/>
                        <a:pt x="23" y="16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1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25" y="20"/>
                        <a:pt x="20" y="17"/>
                        <a:pt x="15" y="14"/>
                      </a:cubicBez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4" y="82"/>
                        <a:pt x="0" y="100"/>
                        <a:pt x="0" y="100"/>
                      </a:cubicBezTo>
                      <a:cubicBezTo>
                        <a:pt x="15" y="103"/>
                        <a:pt x="15" y="103"/>
                        <a:pt x="15" y="103"/>
                      </a:cubicBezTo>
                      <a:cubicBezTo>
                        <a:pt x="15" y="118"/>
                        <a:pt x="15" y="118"/>
                        <a:pt x="15" y="118"/>
                      </a:cubicBezTo>
                      <a:cubicBezTo>
                        <a:pt x="37" y="118"/>
                        <a:pt x="37" y="118"/>
                        <a:pt x="37" y="118"/>
                      </a:cubicBezTo>
                      <a:cubicBezTo>
                        <a:pt x="42" y="118"/>
                        <a:pt x="42" y="118"/>
                        <a:pt x="42" y="118"/>
                      </a:cubicBezTo>
                      <a:cubicBezTo>
                        <a:pt x="42" y="132"/>
                        <a:pt x="30" y="142"/>
                        <a:pt x="15" y="142"/>
                      </a:cubicBezTo>
                      <a:cubicBezTo>
                        <a:pt x="15" y="165"/>
                        <a:pt x="15" y="165"/>
                        <a:pt x="15" y="165"/>
                      </a:cubicBezTo>
                      <a:cubicBezTo>
                        <a:pt x="48" y="165"/>
                        <a:pt x="90" y="123"/>
                        <a:pt x="90" y="90"/>
                      </a:cubicBezTo>
                      <a:cubicBezTo>
                        <a:pt x="90" y="89"/>
                        <a:pt x="90" y="89"/>
                        <a:pt x="90" y="89"/>
                      </a:cubicBezTo>
                      <a:cubicBezTo>
                        <a:pt x="81" y="89"/>
                        <a:pt x="75" y="82"/>
                        <a:pt x="75" y="74"/>
                      </a:cubicBezTo>
                      <a:cubicBezTo>
                        <a:pt x="75" y="58"/>
                        <a:pt x="75" y="58"/>
                        <a:pt x="75" y="58"/>
                      </a:cubicBezTo>
                      <a:cubicBezTo>
                        <a:pt x="75" y="50"/>
                        <a:pt x="81" y="43"/>
                        <a:pt x="90" y="43"/>
                      </a:cubicBezTo>
                      <a:cubicBezTo>
                        <a:pt x="89" y="38"/>
                        <a:pt x="89" y="33"/>
                        <a:pt x="88" y="28"/>
                      </a:cubicBezTo>
                      <a:cubicBezTo>
                        <a:pt x="77" y="26"/>
                        <a:pt x="65" y="21"/>
                        <a:pt x="56" y="14"/>
                      </a:cubicBezTo>
                      <a:cubicBezTo>
                        <a:pt x="56" y="14"/>
                        <a:pt x="56" y="14"/>
                        <a:pt x="56" y="14"/>
                      </a:cubicBezTo>
                      <a:cubicBezTo>
                        <a:pt x="56" y="14"/>
                        <a:pt x="56" y="14"/>
                        <a:pt x="56" y="14"/>
                      </a:cubicBezTo>
                      <a:cubicBezTo>
                        <a:pt x="56" y="14"/>
                        <a:pt x="56" y="14"/>
                        <a:pt x="56" y="14"/>
                      </a:cubicBezTo>
                      <a:cubicBezTo>
                        <a:pt x="56" y="14"/>
                        <a:pt x="56" y="14"/>
                        <a:pt x="56" y="14"/>
                      </a:cubicBezTo>
                      <a:cubicBezTo>
                        <a:pt x="56" y="14"/>
                        <a:pt x="56" y="14"/>
                        <a:pt x="56" y="14"/>
                      </a:cubicBezTo>
                      <a:cubicBezTo>
                        <a:pt x="56" y="14"/>
                        <a:pt x="56" y="14"/>
                        <a:pt x="56" y="14"/>
                      </a:cubicBezTo>
                      <a:cubicBezTo>
                        <a:pt x="56" y="14"/>
                        <a:pt x="56" y="14"/>
                        <a:pt x="56" y="14"/>
                      </a:cubicBezTo>
                      <a:cubicBezTo>
                        <a:pt x="56" y="14"/>
                        <a:pt x="56" y="14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5" y="13"/>
                        <a:pt x="55" y="13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9" y="20"/>
                        <a:pt x="64" y="26"/>
                        <a:pt x="71" y="32"/>
                      </a:cubicBezTo>
                      <a:cubicBezTo>
                        <a:pt x="71" y="32"/>
                        <a:pt x="71" y="32"/>
                        <a:pt x="71" y="32"/>
                      </a:cubicBezTo>
                      <a:cubicBezTo>
                        <a:pt x="71" y="32"/>
                        <a:pt x="71" y="32"/>
                        <a:pt x="71" y="32"/>
                      </a:cubicBezTo>
                      <a:cubicBezTo>
                        <a:pt x="50" y="27"/>
                        <a:pt x="30" y="15"/>
                        <a:pt x="17" y="0"/>
                      </a:cubicBezTo>
                    </a:path>
                  </a:pathLst>
                </a:custGeom>
                <a:solidFill>
                  <a:srgbClr val="F2B5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íṥḻîḑe">
                  <a:extLst>
                    <a:ext uri="{FF2B5EF4-FFF2-40B4-BE49-F238E27FC236}">
                      <a16:creationId xmlns:a16="http://schemas.microsoft.com/office/drawing/2014/main" xmlns="" id="{5E197C00-9DCB-498E-BDF1-22385D040A22}"/>
                    </a:ext>
                  </a:extLst>
                </p:cNvPr>
                <p:cNvSpPr/>
                <p:nvPr/>
              </p:nvSpPr>
              <p:spPr bwMode="auto">
                <a:xfrm>
                  <a:off x="10337416" y="3257740"/>
                  <a:ext cx="60464" cy="53060"/>
                </a:xfrm>
                <a:custGeom>
                  <a:avLst/>
                  <a:gdLst>
                    <a:gd name="T0" fmla="*/ 27 w 27"/>
                    <a:gd name="T1" fmla="*/ 0 h 24"/>
                    <a:gd name="T2" fmla="*/ 22 w 27"/>
                    <a:gd name="T3" fmla="*/ 0 h 24"/>
                    <a:gd name="T4" fmla="*/ 22 w 27"/>
                    <a:gd name="T5" fmla="*/ 5 h 24"/>
                    <a:gd name="T6" fmla="*/ 18 w 27"/>
                    <a:gd name="T7" fmla="*/ 9 h 24"/>
                    <a:gd name="T8" fmla="*/ 0 w 27"/>
                    <a:gd name="T9" fmla="*/ 9 h 24"/>
                    <a:gd name="T10" fmla="*/ 0 w 27"/>
                    <a:gd name="T11" fmla="*/ 24 h 24"/>
                    <a:gd name="T12" fmla="*/ 27 w 27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24">
                      <a:moveTo>
                        <a:pt x="27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8"/>
                        <a:pt x="20" y="9"/>
                        <a:pt x="18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5" y="24"/>
                        <a:pt x="27" y="14"/>
                        <a:pt x="27" y="0"/>
                      </a:cubicBezTo>
                    </a:path>
                  </a:pathLst>
                </a:custGeom>
                <a:solidFill>
                  <a:srgbClr val="EC52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$ḻiḑe">
                  <a:extLst>
                    <a:ext uri="{FF2B5EF4-FFF2-40B4-BE49-F238E27FC236}">
                      <a16:creationId xmlns:a16="http://schemas.microsoft.com/office/drawing/2014/main" xmlns="" id="{2C7BD407-74B2-4521-A9CE-C85837296E7A}"/>
                    </a:ext>
                  </a:extLst>
                </p:cNvPr>
                <p:cNvSpPr/>
                <p:nvPr/>
              </p:nvSpPr>
              <p:spPr bwMode="auto">
                <a:xfrm>
                  <a:off x="10337416" y="3257740"/>
                  <a:ext cx="49358" cy="19743"/>
                </a:xfrm>
                <a:custGeom>
                  <a:avLst/>
                  <a:gdLst>
                    <a:gd name="T0" fmla="*/ 22 w 22"/>
                    <a:gd name="T1" fmla="*/ 0 h 9"/>
                    <a:gd name="T2" fmla="*/ 0 w 22"/>
                    <a:gd name="T3" fmla="*/ 0 h 9"/>
                    <a:gd name="T4" fmla="*/ 0 w 22"/>
                    <a:gd name="T5" fmla="*/ 9 h 9"/>
                    <a:gd name="T6" fmla="*/ 18 w 22"/>
                    <a:gd name="T7" fmla="*/ 9 h 9"/>
                    <a:gd name="T8" fmla="*/ 22 w 22"/>
                    <a:gd name="T9" fmla="*/ 5 h 9"/>
                    <a:gd name="T10" fmla="*/ 22 w 2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9">
                      <a:moveTo>
                        <a:pt x="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20" y="9"/>
                        <a:pt x="22" y="8"/>
                        <a:pt x="22" y="5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solidFill>
                  <a:srgbClr val="FAE1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ïṩ1ïde">
                  <a:extLst>
                    <a:ext uri="{FF2B5EF4-FFF2-40B4-BE49-F238E27FC236}">
                      <a16:creationId xmlns:a16="http://schemas.microsoft.com/office/drawing/2014/main" xmlns="" id="{03441F44-0BFA-4BB9-BE35-77D66167F6A5}"/>
                    </a:ext>
                  </a:extLst>
                </p:cNvPr>
                <p:cNvSpPr/>
                <p:nvPr/>
              </p:nvSpPr>
              <p:spPr bwMode="auto">
                <a:xfrm>
                  <a:off x="10500297" y="3055373"/>
                  <a:ext cx="4936" cy="34550"/>
                </a:xfrm>
                <a:custGeom>
                  <a:avLst/>
                  <a:gdLst>
                    <a:gd name="T0" fmla="*/ 0 w 2"/>
                    <a:gd name="T1" fmla="*/ 0 h 15"/>
                    <a:gd name="T2" fmla="*/ 2 w 2"/>
                    <a:gd name="T3" fmla="*/ 15 h 15"/>
                    <a:gd name="T4" fmla="*/ 2 w 2"/>
                    <a:gd name="T5" fmla="*/ 15 h 15"/>
                    <a:gd name="T6" fmla="*/ 2 w 2"/>
                    <a:gd name="T7" fmla="*/ 15 h 15"/>
                    <a:gd name="T8" fmla="*/ 2 w 2"/>
                    <a:gd name="T9" fmla="*/ 15 h 15"/>
                    <a:gd name="T10" fmla="*/ 2 w 2"/>
                    <a:gd name="T11" fmla="*/ 0 h 15"/>
                    <a:gd name="T12" fmla="*/ 0 w 2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5">
                      <a:moveTo>
                        <a:pt x="0" y="0"/>
                      </a:moveTo>
                      <a:cubicBezTo>
                        <a:pt x="1" y="5"/>
                        <a:pt x="1" y="10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ṣļîḑè">
                  <a:extLst>
                    <a:ext uri="{FF2B5EF4-FFF2-40B4-BE49-F238E27FC236}">
                      <a16:creationId xmlns:a16="http://schemas.microsoft.com/office/drawing/2014/main" xmlns="" id="{EF5514D3-FA99-4B66-A5E0-83F8F720159C}"/>
                    </a:ext>
                  </a:extLst>
                </p:cNvPr>
                <p:cNvSpPr/>
                <p:nvPr/>
              </p:nvSpPr>
              <p:spPr bwMode="auto">
                <a:xfrm>
                  <a:off x="10471917" y="3089924"/>
                  <a:ext cx="66633" cy="102418"/>
                </a:xfrm>
                <a:custGeom>
                  <a:avLst/>
                  <a:gdLst>
                    <a:gd name="T0" fmla="*/ 15 w 30"/>
                    <a:gd name="T1" fmla="*/ 0 h 46"/>
                    <a:gd name="T2" fmla="*/ 15 w 30"/>
                    <a:gd name="T3" fmla="*/ 0 h 46"/>
                    <a:gd name="T4" fmla="*/ 0 w 30"/>
                    <a:gd name="T5" fmla="*/ 15 h 46"/>
                    <a:gd name="T6" fmla="*/ 0 w 30"/>
                    <a:gd name="T7" fmla="*/ 31 h 46"/>
                    <a:gd name="T8" fmla="*/ 15 w 30"/>
                    <a:gd name="T9" fmla="*/ 46 h 46"/>
                    <a:gd name="T10" fmla="*/ 15 w 30"/>
                    <a:gd name="T11" fmla="*/ 46 h 46"/>
                    <a:gd name="T12" fmla="*/ 15 w 30"/>
                    <a:gd name="T13" fmla="*/ 46 h 46"/>
                    <a:gd name="T14" fmla="*/ 30 w 30"/>
                    <a:gd name="T15" fmla="*/ 31 h 46"/>
                    <a:gd name="T16" fmla="*/ 30 w 30"/>
                    <a:gd name="T17" fmla="*/ 15 h 46"/>
                    <a:gd name="T18" fmla="*/ 30 w 30"/>
                    <a:gd name="T19" fmla="*/ 15 h 46"/>
                    <a:gd name="T20" fmla="*/ 29 w 30"/>
                    <a:gd name="T21" fmla="*/ 12 h 46"/>
                    <a:gd name="T22" fmla="*/ 17 w 30"/>
                    <a:gd name="T23" fmla="*/ 0 h 46"/>
                    <a:gd name="T24" fmla="*/ 15 w 30"/>
                    <a:gd name="T25" fmla="*/ 0 h 46"/>
                    <a:gd name="T26" fmla="*/ 15 w 30"/>
                    <a:gd name="T27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" h="46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9"/>
                        <a:pt x="6" y="46"/>
                        <a:pt x="15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23" y="46"/>
                        <a:pt x="30" y="39"/>
                        <a:pt x="30" y="31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4"/>
                        <a:pt x="30" y="13"/>
                        <a:pt x="29" y="12"/>
                      </a:cubicBezTo>
                      <a:cubicBezTo>
                        <a:pt x="28" y="6"/>
                        <a:pt x="23" y="1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F2B5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îṥḻîḋe">
                  <a:extLst>
                    <a:ext uri="{FF2B5EF4-FFF2-40B4-BE49-F238E27FC236}">
                      <a16:creationId xmlns:a16="http://schemas.microsoft.com/office/drawing/2014/main" xmlns="" id="{52F31DF0-5FDB-4663-9C50-0A14B42CB4C6}"/>
                    </a:ext>
                  </a:extLst>
                </p:cNvPr>
                <p:cNvSpPr/>
                <p:nvPr/>
              </p:nvSpPr>
              <p:spPr bwMode="auto">
                <a:xfrm>
                  <a:off x="10337416" y="2993676"/>
                  <a:ext cx="167816" cy="71569"/>
                </a:xfrm>
                <a:custGeom>
                  <a:avLst/>
                  <a:gdLst>
                    <a:gd name="T0" fmla="*/ 16 w 75"/>
                    <a:gd name="T1" fmla="*/ 23 h 32"/>
                    <a:gd name="T2" fmla="*/ 16 w 75"/>
                    <a:gd name="T3" fmla="*/ 23 h 32"/>
                    <a:gd name="T4" fmla="*/ 16 w 75"/>
                    <a:gd name="T5" fmla="*/ 23 h 32"/>
                    <a:gd name="T6" fmla="*/ 16 w 75"/>
                    <a:gd name="T7" fmla="*/ 23 h 32"/>
                    <a:gd name="T8" fmla="*/ 15 w 75"/>
                    <a:gd name="T9" fmla="*/ 23 h 32"/>
                    <a:gd name="T10" fmla="*/ 15 w 75"/>
                    <a:gd name="T11" fmla="*/ 23 h 32"/>
                    <a:gd name="T12" fmla="*/ 15 w 75"/>
                    <a:gd name="T13" fmla="*/ 23 h 32"/>
                    <a:gd name="T14" fmla="*/ 41 w 75"/>
                    <a:gd name="T15" fmla="*/ 14 h 32"/>
                    <a:gd name="T16" fmla="*/ 73 w 75"/>
                    <a:gd name="T17" fmla="*/ 28 h 32"/>
                    <a:gd name="T18" fmla="*/ 75 w 75"/>
                    <a:gd name="T19" fmla="*/ 28 h 32"/>
                    <a:gd name="T20" fmla="*/ 75 w 75"/>
                    <a:gd name="T21" fmla="*/ 28 h 32"/>
                    <a:gd name="T22" fmla="*/ 41 w 75"/>
                    <a:gd name="T23" fmla="*/ 14 h 32"/>
                    <a:gd name="T24" fmla="*/ 41 w 75"/>
                    <a:gd name="T25" fmla="*/ 14 h 32"/>
                    <a:gd name="T26" fmla="*/ 41 w 75"/>
                    <a:gd name="T27" fmla="*/ 14 h 32"/>
                    <a:gd name="T28" fmla="*/ 41 w 75"/>
                    <a:gd name="T29" fmla="*/ 14 h 32"/>
                    <a:gd name="T30" fmla="*/ 0 w 75"/>
                    <a:gd name="T31" fmla="*/ 14 h 32"/>
                    <a:gd name="T32" fmla="*/ 0 w 75"/>
                    <a:gd name="T33" fmla="*/ 14 h 32"/>
                    <a:gd name="T34" fmla="*/ 15 w 75"/>
                    <a:gd name="T35" fmla="*/ 23 h 32"/>
                    <a:gd name="T36" fmla="*/ 0 w 75"/>
                    <a:gd name="T37" fmla="*/ 14 h 32"/>
                    <a:gd name="T38" fmla="*/ 41 w 75"/>
                    <a:gd name="T39" fmla="*/ 14 h 32"/>
                    <a:gd name="T40" fmla="*/ 41 w 75"/>
                    <a:gd name="T41" fmla="*/ 14 h 32"/>
                    <a:gd name="T42" fmla="*/ 41 w 75"/>
                    <a:gd name="T43" fmla="*/ 14 h 32"/>
                    <a:gd name="T44" fmla="*/ 41 w 75"/>
                    <a:gd name="T45" fmla="*/ 14 h 32"/>
                    <a:gd name="T46" fmla="*/ 41 w 75"/>
                    <a:gd name="T47" fmla="*/ 14 h 32"/>
                    <a:gd name="T48" fmla="*/ 41 w 75"/>
                    <a:gd name="T49" fmla="*/ 14 h 32"/>
                    <a:gd name="T50" fmla="*/ 41 w 75"/>
                    <a:gd name="T51" fmla="*/ 13 h 32"/>
                    <a:gd name="T52" fmla="*/ 41 w 75"/>
                    <a:gd name="T53" fmla="*/ 14 h 32"/>
                    <a:gd name="T54" fmla="*/ 41 w 75"/>
                    <a:gd name="T55" fmla="*/ 13 h 32"/>
                    <a:gd name="T56" fmla="*/ 41 w 75"/>
                    <a:gd name="T57" fmla="*/ 13 h 32"/>
                    <a:gd name="T58" fmla="*/ 41 w 75"/>
                    <a:gd name="T59" fmla="*/ 13 h 32"/>
                    <a:gd name="T60" fmla="*/ 41 w 75"/>
                    <a:gd name="T61" fmla="*/ 13 h 32"/>
                    <a:gd name="T62" fmla="*/ 41 w 75"/>
                    <a:gd name="T63" fmla="*/ 13 h 32"/>
                    <a:gd name="T64" fmla="*/ 41 w 75"/>
                    <a:gd name="T65" fmla="*/ 13 h 32"/>
                    <a:gd name="T66" fmla="*/ 41 w 75"/>
                    <a:gd name="T67" fmla="*/ 13 h 32"/>
                    <a:gd name="T68" fmla="*/ 41 w 75"/>
                    <a:gd name="T69" fmla="*/ 13 h 32"/>
                    <a:gd name="T70" fmla="*/ 41 w 75"/>
                    <a:gd name="T71" fmla="*/ 13 h 32"/>
                    <a:gd name="T72" fmla="*/ 41 w 75"/>
                    <a:gd name="T73" fmla="*/ 13 h 32"/>
                    <a:gd name="T74" fmla="*/ 40 w 75"/>
                    <a:gd name="T75" fmla="*/ 13 h 32"/>
                    <a:gd name="T76" fmla="*/ 40 w 75"/>
                    <a:gd name="T77" fmla="*/ 13 h 32"/>
                    <a:gd name="T78" fmla="*/ 40 w 75"/>
                    <a:gd name="T79" fmla="*/ 13 h 32"/>
                    <a:gd name="T80" fmla="*/ 40 w 75"/>
                    <a:gd name="T81" fmla="*/ 13 h 32"/>
                    <a:gd name="T82" fmla="*/ 2 w 75"/>
                    <a:gd name="T83" fmla="*/ 0 h 32"/>
                    <a:gd name="T84" fmla="*/ 2 w 75"/>
                    <a:gd name="T85" fmla="*/ 0 h 32"/>
                    <a:gd name="T86" fmla="*/ 56 w 75"/>
                    <a:gd name="T87" fmla="*/ 32 h 32"/>
                    <a:gd name="T88" fmla="*/ 56 w 75"/>
                    <a:gd name="T89" fmla="*/ 32 h 32"/>
                    <a:gd name="T90" fmla="*/ 2 w 75"/>
                    <a:gd name="T9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75" h="32">
                      <a:moveTo>
                        <a:pt x="16" y="23"/>
                      </a:move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moveTo>
                        <a:pt x="15" y="23"/>
                      </a:move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moveTo>
                        <a:pt x="41" y="14"/>
                      </a:moveTo>
                      <a:cubicBezTo>
                        <a:pt x="50" y="21"/>
                        <a:pt x="62" y="26"/>
                        <a:pt x="73" y="28"/>
                      </a:cubicBezTo>
                      <a:cubicBezTo>
                        <a:pt x="74" y="28"/>
                        <a:pt x="74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63" y="27"/>
                        <a:pt x="51" y="21"/>
                        <a:pt x="41" y="14"/>
                      </a:cubicBezTo>
                      <a:moveTo>
                        <a:pt x="41" y="14"/>
                      </a:move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moveTo>
                        <a:pt x="0" y="14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5" y="17"/>
                        <a:pt x="10" y="20"/>
                        <a:pt x="15" y="23"/>
                      </a:cubicBezTo>
                      <a:cubicBezTo>
                        <a:pt x="10" y="20"/>
                        <a:pt x="5" y="17"/>
                        <a:pt x="0" y="14"/>
                      </a:cubicBezTo>
                      <a:moveTo>
                        <a:pt x="41" y="14"/>
                      </a:move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moveTo>
                        <a:pt x="41" y="14"/>
                      </a:move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moveTo>
                        <a:pt x="41" y="13"/>
                      </a:move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4"/>
                        <a:pt x="41" y="14"/>
                        <a:pt x="41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40" y="13"/>
                      </a:move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5" y="15"/>
                        <a:pt x="35" y="27"/>
                        <a:pt x="56" y="3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35" y="27"/>
                        <a:pt x="15" y="15"/>
                        <a:pt x="2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i$ľíḋe">
                  <a:extLst>
                    <a:ext uri="{FF2B5EF4-FFF2-40B4-BE49-F238E27FC236}">
                      <a16:creationId xmlns:a16="http://schemas.microsoft.com/office/drawing/2014/main" xmlns="" id="{03DC9D2A-385E-47E1-A44B-07FCBEF3664E}"/>
                    </a:ext>
                  </a:extLst>
                </p:cNvPr>
                <p:cNvSpPr/>
                <p:nvPr/>
              </p:nvSpPr>
              <p:spPr bwMode="auto">
                <a:xfrm>
                  <a:off x="10225128" y="3109667"/>
                  <a:ext cx="54293" cy="51826"/>
                </a:xfrm>
                <a:custGeom>
                  <a:avLst/>
                  <a:gdLst>
                    <a:gd name="T0" fmla="*/ 12 w 24"/>
                    <a:gd name="T1" fmla="*/ 0 h 23"/>
                    <a:gd name="T2" fmla="*/ 12 w 24"/>
                    <a:gd name="T3" fmla="*/ 0 h 23"/>
                    <a:gd name="T4" fmla="*/ 0 w 24"/>
                    <a:gd name="T5" fmla="*/ 12 h 23"/>
                    <a:gd name="T6" fmla="*/ 12 w 24"/>
                    <a:gd name="T7" fmla="*/ 23 h 23"/>
                    <a:gd name="T8" fmla="*/ 13 w 24"/>
                    <a:gd name="T9" fmla="*/ 23 h 23"/>
                    <a:gd name="T10" fmla="*/ 24 w 24"/>
                    <a:gd name="T11" fmla="*/ 11 h 23"/>
                    <a:gd name="T12" fmla="*/ 12 w 24"/>
                    <a:gd name="T1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1" y="18"/>
                        <a:pt x="6" y="23"/>
                        <a:pt x="12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9" y="23"/>
                        <a:pt x="24" y="18"/>
                        <a:pt x="24" y="11"/>
                      </a:cubicBezTo>
                      <a:cubicBezTo>
                        <a:pt x="24" y="5"/>
                        <a:pt x="19" y="0"/>
                        <a:pt x="12" y="0"/>
                      </a:cubicBezTo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iṩlïḋe">
                  <a:extLst>
                    <a:ext uri="{FF2B5EF4-FFF2-40B4-BE49-F238E27FC236}">
                      <a16:creationId xmlns:a16="http://schemas.microsoft.com/office/drawing/2014/main" xmlns="" id="{5364EFFB-926E-486E-9542-F62D1844629C}"/>
                    </a:ext>
                  </a:extLst>
                </p:cNvPr>
                <p:cNvSpPr/>
                <p:nvPr/>
              </p:nvSpPr>
              <p:spPr bwMode="auto">
                <a:xfrm>
                  <a:off x="10225128" y="3101030"/>
                  <a:ext cx="54293" cy="55528"/>
                </a:xfrm>
                <a:custGeom>
                  <a:avLst/>
                  <a:gdLst>
                    <a:gd name="T0" fmla="*/ 24 w 24"/>
                    <a:gd name="T1" fmla="*/ 12 h 25"/>
                    <a:gd name="T2" fmla="*/ 13 w 24"/>
                    <a:gd name="T3" fmla="*/ 24 h 25"/>
                    <a:gd name="T4" fmla="*/ 0 w 24"/>
                    <a:gd name="T5" fmla="*/ 13 h 25"/>
                    <a:gd name="T6" fmla="*/ 12 w 24"/>
                    <a:gd name="T7" fmla="*/ 1 h 25"/>
                    <a:gd name="T8" fmla="*/ 24 w 24"/>
                    <a:gd name="T9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5">
                      <a:moveTo>
                        <a:pt x="24" y="12"/>
                      </a:moveTo>
                      <a:cubicBezTo>
                        <a:pt x="24" y="19"/>
                        <a:pt x="19" y="24"/>
                        <a:pt x="13" y="24"/>
                      </a:cubicBezTo>
                      <a:cubicBezTo>
                        <a:pt x="6" y="25"/>
                        <a:pt x="1" y="19"/>
                        <a:pt x="0" y="13"/>
                      </a:cubicBezTo>
                      <a:cubicBezTo>
                        <a:pt x="0" y="6"/>
                        <a:pt x="5" y="1"/>
                        <a:pt x="12" y="1"/>
                      </a:cubicBezTo>
                      <a:cubicBezTo>
                        <a:pt x="18" y="0"/>
                        <a:pt x="24" y="5"/>
                        <a:pt x="24" y="12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ṧļiďe">
                  <a:extLst>
                    <a:ext uri="{FF2B5EF4-FFF2-40B4-BE49-F238E27FC236}">
                      <a16:creationId xmlns:a16="http://schemas.microsoft.com/office/drawing/2014/main" xmlns="" id="{F7751E32-FB1B-4333-8416-89A887D67992}"/>
                    </a:ext>
                  </a:extLst>
                </p:cNvPr>
                <p:cNvSpPr/>
                <p:nvPr/>
              </p:nvSpPr>
              <p:spPr bwMode="auto">
                <a:xfrm>
                  <a:off x="10254743" y="3114603"/>
                  <a:ext cx="13574" cy="12339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4"/>
                        <a:pt x="5" y="6"/>
                        <a:pt x="3" y="6"/>
                      </a:cubicBezTo>
                      <a:cubicBezTo>
                        <a:pt x="2" y="6"/>
                        <a:pt x="0" y="4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í$1íḓê">
                  <a:extLst>
                    <a:ext uri="{FF2B5EF4-FFF2-40B4-BE49-F238E27FC236}">
                      <a16:creationId xmlns:a16="http://schemas.microsoft.com/office/drawing/2014/main" xmlns="" id="{89CFE13B-F181-409E-AFF0-38B8A7E7DC25}"/>
                    </a:ext>
                  </a:extLst>
                </p:cNvPr>
                <p:cNvSpPr/>
                <p:nvPr/>
              </p:nvSpPr>
              <p:spPr bwMode="auto">
                <a:xfrm>
                  <a:off x="10197981" y="3084988"/>
                  <a:ext cx="87610" cy="27147"/>
                </a:xfrm>
                <a:custGeom>
                  <a:avLst/>
                  <a:gdLst>
                    <a:gd name="T0" fmla="*/ 39 w 39"/>
                    <a:gd name="T1" fmla="*/ 10 h 12"/>
                    <a:gd name="T2" fmla="*/ 25 w 39"/>
                    <a:gd name="T3" fmla="*/ 0 h 12"/>
                    <a:gd name="T4" fmla="*/ 8 w 39"/>
                    <a:gd name="T5" fmla="*/ 8 h 12"/>
                    <a:gd name="T6" fmla="*/ 8 w 39"/>
                    <a:gd name="T7" fmla="*/ 8 h 12"/>
                    <a:gd name="T8" fmla="*/ 7 w 39"/>
                    <a:gd name="T9" fmla="*/ 8 h 12"/>
                    <a:gd name="T10" fmla="*/ 4 w 39"/>
                    <a:gd name="T11" fmla="*/ 8 h 12"/>
                    <a:gd name="T12" fmla="*/ 1 w 39"/>
                    <a:gd name="T13" fmla="*/ 5 h 12"/>
                    <a:gd name="T14" fmla="*/ 0 w 39"/>
                    <a:gd name="T15" fmla="*/ 5 h 12"/>
                    <a:gd name="T16" fmla="*/ 0 w 39"/>
                    <a:gd name="T17" fmla="*/ 6 h 12"/>
                    <a:gd name="T18" fmla="*/ 1 w 39"/>
                    <a:gd name="T19" fmla="*/ 7 h 12"/>
                    <a:gd name="T20" fmla="*/ 3 w 39"/>
                    <a:gd name="T21" fmla="*/ 9 h 12"/>
                    <a:gd name="T22" fmla="*/ 6 w 39"/>
                    <a:gd name="T23" fmla="*/ 11 h 12"/>
                    <a:gd name="T24" fmla="*/ 7 w 39"/>
                    <a:gd name="T25" fmla="*/ 12 h 12"/>
                    <a:gd name="T26" fmla="*/ 7 w 39"/>
                    <a:gd name="T27" fmla="*/ 12 h 12"/>
                    <a:gd name="T28" fmla="*/ 9 w 39"/>
                    <a:gd name="T29" fmla="*/ 11 h 12"/>
                    <a:gd name="T30" fmla="*/ 24 w 39"/>
                    <a:gd name="T31" fmla="*/ 3 h 12"/>
                    <a:gd name="T32" fmla="*/ 36 w 39"/>
                    <a:gd name="T33" fmla="*/ 11 h 12"/>
                    <a:gd name="T34" fmla="*/ 38 w 39"/>
                    <a:gd name="T35" fmla="*/ 12 h 12"/>
                    <a:gd name="T36" fmla="*/ 39 w 39"/>
                    <a:gd name="T37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12">
                      <a:moveTo>
                        <a:pt x="39" y="10"/>
                      </a:moveTo>
                      <a:cubicBezTo>
                        <a:pt x="36" y="5"/>
                        <a:pt x="31" y="1"/>
                        <a:pt x="25" y="0"/>
                      </a:cubicBezTo>
                      <a:cubicBezTo>
                        <a:pt x="21" y="0"/>
                        <a:pt x="14" y="1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2" y="7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1" y="7"/>
                      </a:cubicBezTo>
                      <a:cubicBezTo>
                        <a:pt x="1" y="8"/>
                        <a:pt x="2" y="9"/>
                        <a:pt x="3" y="9"/>
                      </a:cubicBezTo>
                      <a:cubicBezTo>
                        <a:pt x="4" y="10"/>
                        <a:pt x="5" y="11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9" y="12"/>
                        <a:pt x="9" y="11"/>
                      </a:cubicBezTo>
                      <a:cubicBezTo>
                        <a:pt x="13" y="5"/>
                        <a:pt x="19" y="3"/>
                        <a:pt x="24" y="3"/>
                      </a:cubicBezTo>
                      <a:cubicBezTo>
                        <a:pt x="29" y="4"/>
                        <a:pt x="34" y="7"/>
                        <a:pt x="36" y="11"/>
                      </a:cubicBezTo>
                      <a:cubicBezTo>
                        <a:pt x="36" y="12"/>
                        <a:pt x="37" y="12"/>
                        <a:pt x="38" y="12"/>
                      </a:cubicBezTo>
                      <a:cubicBezTo>
                        <a:pt x="39" y="12"/>
                        <a:pt x="39" y="11"/>
                        <a:pt x="39" y="10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ṧ1íďe">
                  <a:extLst>
                    <a:ext uri="{FF2B5EF4-FFF2-40B4-BE49-F238E27FC236}">
                      <a16:creationId xmlns:a16="http://schemas.microsoft.com/office/drawing/2014/main" xmlns="" id="{9479D0E6-BB6A-463C-89AD-EBFDB70C3611}"/>
                    </a:ext>
                  </a:extLst>
                </p:cNvPr>
                <p:cNvSpPr/>
                <p:nvPr/>
              </p:nvSpPr>
              <p:spPr bwMode="auto">
                <a:xfrm>
                  <a:off x="10392944" y="3109667"/>
                  <a:ext cx="54293" cy="51826"/>
                </a:xfrm>
                <a:custGeom>
                  <a:avLst/>
                  <a:gdLst>
                    <a:gd name="T0" fmla="*/ 12 w 24"/>
                    <a:gd name="T1" fmla="*/ 0 h 23"/>
                    <a:gd name="T2" fmla="*/ 12 w 24"/>
                    <a:gd name="T3" fmla="*/ 0 h 23"/>
                    <a:gd name="T4" fmla="*/ 0 w 24"/>
                    <a:gd name="T5" fmla="*/ 12 h 23"/>
                    <a:gd name="T6" fmla="*/ 12 w 24"/>
                    <a:gd name="T7" fmla="*/ 23 h 23"/>
                    <a:gd name="T8" fmla="*/ 13 w 24"/>
                    <a:gd name="T9" fmla="*/ 23 h 23"/>
                    <a:gd name="T10" fmla="*/ 24 w 24"/>
                    <a:gd name="T11" fmla="*/ 11 h 23"/>
                    <a:gd name="T12" fmla="*/ 12 w 24"/>
                    <a:gd name="T1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1" y="18"/>
                        <a:pt x="6" y="23"/>
                        <a:pt x="12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9" y="23"/>
                        <a:pt x="24" y="18"/>
                        <a:pt x="24" y="11"/>
                      </a:cubicBezTo>
                      <a:cubicBezTo>
                        <a:pt x="24" y="5"/>
                        <a:pt x="19" y="0"/>
                        <a:pt x="12" y="0"/>
                      </a:cubicBezTo>
                    </a:path>
                  </a:pathLst>
                </a:custGeom>
                <a:solidFill>
                  <a:srgbClr val="EA92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išḻïḋè">
                  <a:extLst>
                    <a:ext uri="{FF2B5EF4-FFF2-40B4-BE49-F238E27FC236}">
                      <a16:creationId xmlns:a16="http://schemas.microsoft.com/office/drawing/2014/main" xmlns="" id="{AFE219F4-CDB2-4ACE-BB9B-9C3A34B91457}"/>
                    </a:ext>
                  </a:extLst>
                </p:cNvPr>
                <p:cNvSpPr/>
                <p:nvPr/>
              </p:nvSpPr>
              <p:spPr bwMode="auto">
                <a:xfrm>
                  <a:off x="10392944" y="3101030"/>
                  <a:ext cx="54293" cy="55528"/>
                </a:xfrm>
                <a:custGeom>
                  <a:avLst/>
                  <a:gdLst>
                    <a:gd name="T0" fmla="*/ 24 w 24"/>
                    <a:gd name="T1" fmla="*/ 12 h 25"/>
                    <a:gd name="T2" fmla="*/ 13 w 24"/>
                    <a:gd name="T3" fmla="*/ 24 h 25"/>
                    <a:gd name="T4" fmla="*/ 0 w 24"/>
                    <a:gd name="T5" fmla="*/ 13 h 25"/>
                    <a:gd name="T6" fmla="*/ 12 w 24"/>
                    <a:gd name="T7" fmla="*/ 1 h 25"/>
                    <a:gd name="T8" fmla="*/ 24 w 24"/>
                    <a:gd name="T9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5">
                      <a:moveTo>
                        <a:pt x="24" y="12"/>
                      </a:moveTo>
                      <a:cubicBezTo>
                        <a:pt x="24" y="19"/>
                        <a:pt x="19" y="24"/>
                        <a:pt x="13" y="24"/>
                      </a:cubicBezTo>
                      <a:cubicBezTo>
                        <a:pt x="6" y="25"/>
                        <a:pt x="1" y="19"/>
                        <a:pt x="0" y="13"/>
                      </a:cubicBezTo>
                      <a:cubicBezTo>
                        <a:pt x="0" y="6"/>
                        <a:pt x="5" y="1"/>
                        <a:pt x="12" y="1"/>
                      </a:cubicBezTo>
                      <a:cubicBezTo>
                        <a:pt x="18" y="0"/>
                        <a:pt x="24" y="5"/>
                        <a:pt x="24" y="12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îṡ1iḓé">
                  <a:extLst>
                    <a:ext uri="{FF2B5EF4-FFF2-40B4-BE49-F238E27FC236}">
                      <a16:creationId xmlns:a16="http://schemas.microsoft.com/office/drawing/2014/main" xmlns="" id="{F284D760-B319-4101-A991-1A6E0304A3CF}"/>
                    </a:ext>
                  </a:extLst>
                </p:cNvPr>
                <p:cNvSpPr/>
                <p:nvPr/>
              </p:nvSpPr>
              <p:spPr bwMode="auto">
                <a:xfrm>
                  <a:off x="10422559" y="3114603"/>
                  <a:ext cx="13574" cy="12339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4"/>
                        <a:pt x="5" y="6"/>
                        <a:pt x="3" y="6"/>
                      </a:cubicBezTo>
                      <a:cubicBezTo>
                        <a:pt x="2" y="6"/>
                        <a:pt x="0" y="4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ṧľîḋé">
                  <a:extLst>
                    <a:ext uri="{FF2B5EF4-FFF2-40B4-BE49-F238E27FC236}">
                      <a16:creationId xmlns:a16="http://schemas.microsoft.com/office/drawing/2014/main" xmlns="" id="{BE21A4AC-731F-4E6F-9145-49B607393D5A}"/>
                    </a:ext>
                  </a:extLst>
                </p:cNvPr>
                <p:cNvSpPr/>
                <p:nvPr/>
              </p:nvSpPr>
              <p:spPr bwMode="auto">
                <a:xfrm>
                  <a:off x="10386774" y="3084988"/>
                  <a:ext cx="87610" cy="27147"/>
                </a:xfrm>
                <a:custGeom>
                  <a:avLst/>
                  <a:gdLst>
                    <a:gd name="T0" fmla="*/ 1 w 39"/>
                    <a:gd name="T1" fmla="*/ 10 h 12"/>
                    <a:gd name="T2" fmla="*/ 15 w 39"/>
                    <a:gd name="T3" fmla="*/ 0 h 12"/>
                    <a:gd name="T4" fmla="*/ 32 w 39"/>
                    <a:gd name="T5" fmla="*/ 8 h 12"/>
                    <a:gd name="T6" fmla="*/ 32 w 39"/>
                    <a:gd name="T7" fmla="*/ 8 h 12"/>
                    <a:gd name="T8" fmla="*/ 33 w 39"/>
                    <a:gd name="T9" fmla="*/ 8 h 12"/>
                    <a:gd name="T10" fmla="*/ 35 w 39"/>
                    <a:gd name="T11" fmla="*/ 8 h 12"/>
                    <a:gd name="T12" fmla="*/ 38 w 39"/>
                    <a:gd name="T13" fmla="*/ 5 h 12"/>
                    <a:gd name="T14" fmla="*/ 39 w 39"/>
                    <a:gd name="T15" fmla="*/ 5 h 12"/>
                    <a:gd name="T16" fmla="*/ 39 w 39"/>
                    <a:gd name="T17" fmla="*/ 6 h 12"/>
                    <a:gd name="T18" fmla="*/ 38 w 39"/>
                    <a:gd name="T19" fmla="*/ 7 h 12"/>
                    <a:gd name="T20" fmla="*/ 36 w 39"/>
                    <a:gd name="T21" fmla="*/ 9 h 12"/>
                    <a:gd name="T22" fmla="*/ 34 w 39"/>
                    <a:gd name="T23" fmla="*/ 11 h 12"/>
                    <a:gd name="T24" fmla="*/ 32 w 39"/>
                    <a:gd name="T25" fmla="*/ 12 h 12"/>
                    <a:gd name="T26" fmla="*/ 32 w 39"/>
                    <a:gd name="T27" fmla="*/ 12 h 12"/>
                    <a:gd name="T28" fmla="*/ 30 w 39"/>
                    <a:gd name="T29" fmla="*/ 11 h 12"/>
                    <a:gd name="T30" fmla="*/ 15 w 39"/>
                    <a:gd name="T31" fmla="*/ 3 h 12"/>
                    <a:gd name="T32" fmla="*/ 4 w 39"/>
                    <a:gd name="T33" fmla="*/ 11 h 12"/>
                    <a:gd name="T34" fmla="*/ 2 w 39"/>
                    <a:gd name="T35" fmla="*/ 12 h 12"/>
                    <a:gd name="T36" fmla="*/ 1 w 39"/>
                    <a:gd name="T37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12">
                      <a:moveTo>
                        <a:pt x="1" y="10"/>
                      </a:moveTo>
                      <a:cubicBezTo>
                        <a:pt x="3" y="5"/>
                        <a:pt x="9" y="1"/>
                        <a:pt x="15" y="0"/>
                      </a:cubicBezTo>
                      <a:cubicBezTo>
                        <a:pt x="18" y="0"/>
                        <a:pt x="26" y="1"/>
                        <a:pt x="32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4" y="8"/>
                        <a:pt x="35" y="8"/>
                      </a:cubicBezTo>
                      <a:cubicBezTo>
                        <a:pt x="37" y="7"/>
                        <a:pt x="38" y="5"/>
                        <a:pt x="3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8" y="7"/>
                      </a:cubicBezTo>
                      <a:cubicBezTo>
                        <a:pt x="38" y="8"/>
                        <a:pt x="37" y="9"/>
                        <a:pt x="36" y="9"/>
                      </a:cubicBezTo>
                      <a:cubicBezTo>
                        <a:pt x="36" y="10"/>
                        <a:pt x="34" y="11"/>
                        <a:pt x="34" y="11"/>
                      </a:cubicBezTo>
                      <a:cubicBezTo>
                        <a:pt x="33" y="12"/>
                        <a:pt x="33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1" y="12"/>
                        <a:pt x="30" y="12"/>
                        <a:pt x="30" y="11"/>
                      </a:cubicBezTo>
                      <a:cubicBezTo>
                        <a:pt x="26" y="5"/>
                        <a:pt x="21" y="3"/>
                        <a:pt x="15" y="3"/>
                      </a:cubicBezTo>
                      <a:cubicBezTo>
                        <a:pt x="10" y="4"/>
                        <a:pt x="5" y="7"/>
                        <a:pt x="4" y="11"/>
                      </a:cubicBezTo>
                      <a:cubicBezTo>
                        <a:pt x="3" y="12"/>
                        <a:pt x="2" y="12"/>
                        <a:pt x="2" y="12"/>
                      </a:cubicBezTo>
                      <a:cubicBezTo>
                        <a:pt x="1" y="12"/>
                        <a:pt x="0" y="11"/>
                        <a:pt x="1" y="10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ṣļîḋe">
                  <a:extLst>
                    <a:ext uri="{FF2B5EF4-FFF2-40B4-BE49-F238E27FC236}">
                      <a16:creationId xmlns:a16="http://schemas.microsoft.com/office/drawing/2014/main" xmlns="" id="{A1AC3BAA-7339-4595-885B-AA214D73E3E8}"/>
                    </a:ext>
                  </a:extLst>
                </p:cNvPr>
                <p:cNvSpPr/>
                <p:nvPr/>
              </p:nvSpPr>
              <p:spPr bwMode="auto">
                <a:xfrm>
                  <a:off x="8593855" y="5155544"/>
                  <a:ext cx="773683" cy="103651"/>
                </a:xfrm>
                <a:prstGeom prst="ellipse">
                  <a:avLst/>
                </a:prstGeom>
                <a:solidFill>
                  <a:srgbClr val="DB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iṥľíḓé">
                  <a:extLst>
                    <a:ext uri="{FF2B5EF4-FFF2-40B4-BE49-F238E27FC236}">
                      <a16:creationId xmlns:a16="http://schemas.microsoft.com/office/drawing/2014/main" xmlns="" id="{C6267957-6889-4FFF-8A65-9DDF6B8CDA88}"/>
                    </a:ext>
                  </a:extLst>
                </p:cNvPr>
                <p:cNvSpPr/>
                <p:nvPr/>
              </p:nvSpPr>
              <p:spPr bwMode="auto">
                <a:xfrm>
                  <a:off x="8890002" y="3389772"/>
                  <a:ext cx="181390" cy="69101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iŝļiḓè">
                  <a:extLst>
                    <a:ext uri="{FF2B5EF4-FFF2-40B4-BE49-F238E27FC236}">
                      <a16:creationId xmlns:a16="http://schemas.microsoft.com/office/drawing/2014/main" xmlns="" id="{0FF7F4F7-CE38-401E-8B12-076D1F8161C5}"/>
                    </a:ext>
                  </a:extLst>
                </p:cNvPr>
                <p:cNvSpPr/>
                <p:nvPr/>
              </p:nvSpPr>
              <p:spPr bwMode="auto">
                <a:xfrm>
                  <a:off x="8890002" y="3389772"/>
                  <a:ext cx="181390" cy="691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iṧļiḍé">
                  <a:extLst>
                    <a:ext uri="{FF2B5EF4-FFF2-40B4-BE49-F238E27FC236}">
                      <a16:creationId xmlns:a16="http://schemas.microsoft.com/office/drawing/2014/main" xmlns="" id="{959EDBAF-3D44-4997-8D51-B8317C5953C7}"/>
                    </a:ext>
                  </a:extLst>
                </p:cNvPr>
                <p:cNvSpPr/>
                <p:nvPr/>
              </p:nvSpPr>
              <p:spPr bwMode="auto">
                <a:xfrm>
                  <a:off x="8903575" y="3337947"/>
                  <a:ext cx="154243" cy="291210"/>
                </a:xfrm>
                <a:prstGeom prst="rect">
                  <a:avLst/>
                </a:pr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iśľíḑe">
                  <a:extLst>
                    <a:ext uri="{FF2B5EF4-FFF2-40B4-BE49-F238E27FC236}">
                      <a16:creationId xmlns:a16="http://schemas.microsoft.com/office/drawing/2014/main" xmlns="" id="{48870B8F-854C-4A3E-B6EF-C4DC84794B5C}"/>
                    </a:ext>
                  </a:extLst>
                </p:cNvPr>
                <p:cNvSpPr/>
                <p:nvPr/>
              </p:nvSpPr>
              <p:spPr bwMode="auto">
                <a:xfrm>
                  <a:off x="8903575" y="3337947"/>
                  <a:ext cx="154243" cy="291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î$ļíḑe">
                  <a:extLst>
                    <a:ext uri="{FF2B5EF4-FFF2-40B4-BE49-F238E27FC236}">
                      <a16:creationId xmlns:a16="http://schemas.microsoft.com/office/drawing/2014/main" xmlns="" id="{B440FD92-A23B-4527-8EC0-01F5D0B9C3DA}"/>
                    </a:ext>
                  </a:extLst>
                </p:cNvPr>
                <p:cNvSpPr/>
                <p:nvPr/>
              </p:nvSpPr>
              <p:spPr bwMode="auto">
                <a:xfrm>
                  <a:off x="8903575" y="3349052"/>
                  <a:ext cx="154243" cy="67867"/>
                </a:xfrm>
                <a:custGeom>
                  <a:avLst/>
                  <a:gdLst>
                    <a:gd name="T0" fmla="*/ 0 w 69"/>
                    <a:gd name="T1" fmla="*/ 0 h 30"/>
                    <a:gd name="T2" fmla="*/ 0 w 69"/>
                    <a:gd name="T3" fmla="*/ 6 h 30"/>
                    <a:gd name="T4" fmla="*/ 69 w 69"/>
                    <a:gd name="T5" fmla="*/ 30 h 30"/>
                    <a:gd name="T6" fmla="*/ 69 w 69"/>
                    <a:gd name="T7" fmla="*/ 18 h 30"/>
                    <a:gd name="T8" fmla="*/ 69 w 69"/>
                    <a:gd name="T9" fmla="*/ 7 h 30"/>
                    <a:gd name="T10" fmla="*/ 41 w 69"/>
                    <a:gd name="T11" fmla="*/ 13 h 30"/>
                    <a:gd name="T12" fmla="*/ 37 w 69"/>
                    <a:gd name="T13" fmla="*/ 12 h 30"/>
                    <a:gd name="T14" fmla="*/ 0 w 6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0">
                      <a:moveTo>
                        <a:pt x="0" y="0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69" y="30"/>
                        <a:pt x="69" y="30"/>
                        <a:pt x="69" y="30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7"/>
                        <a:pt x="69" y="7"/>
                        <a:pt x="69" y="7"/>
                      </a:cubicBezTo>
                      <a:cubicBezTo>
                        <a:pt x="60" y="11"/>
                        <a:pt x="50" y="13"/>
                        <a:pt x="41" y="13"/>
                      </a:cubicBezTo>
                      <a:cubicBezTo>
                        <a:pt x="39" y="13"/>
                        <a:pt x="38" y="13"/>
                        <a:pt x="37" y="12"/>
                      </a:cubicBezTo>
                      <a:cubicBezTo>
                        <a:pt x="23" y="12"/>
                        <a:pt x="10" y="7"/>
                        <a:pt x="0" y="0"/>
                      </a:cubicBezTo>
                    </a:path>
                  </a:pathLst>
                </a:custGeom>
                <a:solidFill>
                  <a:srgbClr val="E69D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îṡļïḓé">
                  <a:extLst>
                    <a:ext uri="{FF2B5EF4-FFF2-40B4-BE49-F238E27FC236}">
                      <a16:creationId xmlns:a16="http://schemas.microsoft.com/office/drawing/2014/main" xmlns="" id="{ACF9BEC0-E618-4845-A09D-2B421086F003}"/>
                    </a:ext>
                  </a:extLst>
                </p:cNvPr>
                <p:cNvSpPr/>
                <p:nvPr/>
              </p:nvSpPr>
              <p:spPr bwMode="auto">
                <a:xfrm>
                  <a:off x="8761672" y="4148647"/>
                  <a:ext cx="438050" cy="1003196"/>
                </a:xfrm>
                <a:custGeom>
                  <a:avLst/>
                  <a:gdLst>
                    <a:gd name="T0" fmla="*/ 0 w 355"/>
                    <a:gd name="T1" fmla="*/ 120 h 813"/>
                    <a:gd name="T2" fmla="*/ 0 w 355"/>
                    <a:gd name="T3" fmla="*/ 813 h 813"/>
                    <a:gd name="T4" fmla="*/ 144 w 355"/>
                    <a:gd name="T5" fmla="*/ 813 h 813"/>
                    <a:gd name="T6" fmla="*/ 160 w 355"/>
                    <a:gd name="T7" fmla="*/ 120 h 813"/>
                    <a:gd name="T8" fmla="*/ 195 w 355"/>
                    <a:gd name="T9" fmla="*/ 120 h 813"/>
                    <a:gd name="T10" fmla="*/ 211 w 355"/>
                    <a:gd name="T11" fmla="*/ 813 h 813"/>
                    <a:gd name="T12" fmla="*/ 355 w 355"/>
                    <a:gd name="T13" fmla="*/ 813 h 813"/>
                    <a:gd name="T14" fmla="*/ 355 w 355"/>
                    <a:gd name="T15" fmla="*/ 120 h 813"/>
                    <a:gd name="T16" fmla="*/ 355 w 355"/>
                    <a:gd name="T17" fmla="*/ 0 h 813"/>
                    <a:gd name="T18" fmla="*/ 200 w 355"/>
                    <a:gd name="T19" fmla="*/ 0 h 813"/>
                    <a:gd name="T20" fmla="*/ 155 w 355"/>
                    <a:gd name="T21" fmla="*/ 0 h 813"/>
                    <a:gd name="T22" fmla="*/ 0 w 355"/>
                    <a:gd name="T23" fmla="*/ 0 h 813"/>
                    <a:gd name="T24" fmla="*/ 0 w 355"/>
                    <a:gd name="T25" fmla="*/ 12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5" h="813">
                      <a:moveTo>
                        <a:pt x="0" y="120"/>
                      </a:moveTo>
                      <a:lnTo>
                        <a:pt x="0" y="813"/>
                      </a:lnTo>
                      <a:lnTo>
                        <a:pt x="144" y="813"/>
                      </a:lnTo>
                      <a:lnTo>
                        <a:pt x="160" y="120"/>
                      </a:lnTo>
                      <a:lnTo>
                        <a:pt x="195" y="120"/>
                      </a:lnTo>
                      <a:lnTo>
                        <a:pt x="211" y="813"/>
                      </a:lnTo>
                      <a:lnTo>
                        <a:pt x="355" y="813"/>
                      </a:lnTo>
                      <a:lnTo>
                        <a:pt x="355" y="120"/>
                      </a:lnTo>
                      <a:lnTo>
                        <a:pt x="355" y="0"/>
                      </a:lnTo>
                      <a:lnTo>
                        <a:pt x="200" y="0"/>
                      </a:lnTo>
                      <a:lnTo>
                        <a:pt x="155" y="0"/>
                      </a:lnTo>
                      <a:lnTo>
                        <a:pt x="0" y="0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ïśļîďe">
                  <a:extLst>
                    <a:ext uri="{FF2B5EF4-FFF2-40B4-BE49-F238E27FC236}">
                      <a16:creationId xmlns:a16="http://schemas.microsoft.com/office/drawing/2014/main" xmlns="" id="{CDAEBBCE-B586-4A81-93F2-A4599E0584C8}"/>
                    </a:ext>
                  </a:extLst>
                </p:cNvPr>
                <p:cNvSpPr/>
                <p:nvPr/>
              </p:nvSpPr>
              <p:spPr bwMode="auto">
                <a:xfrm>
                  <a:off x="8761672" y="4148647"/>
                  <a:ext cx="438050" cy="1003196"/>
                </a:xfrm>
                <a:custGeom>
                  <a:avLst/>
                  <a:gdLst>
                    <a:gd name="T0" fmla="*/ 0 w 355"/>
                    <a:gd name="T1" fmla="*/ 120 h 813"/>
                    <a:gd name="T2" fmla="*/ 0 w 355"/>
                    <a:gd name="T3" fmla="*/ 813 h 813"/>
                    <a:gd name="T4" fmla="*/ 144 w 355"/>
                    <a:gd name="T5" fmla="*/ 813 h 813"/>
                    <a:gd name="T6" fmla="*/ 160 w 355"/>
                    <a:gd name="T7" fmla="*/ 120 h 813"/>
                    <a:gd name="T8" fmla="*/ 195 w 355"/>
                    <a:gd name="T9" fmla="*/ 120 h 813"/>
                    <a:gd name="T10" fmla="*/ 211 w 355"/>
                    <a:gd name="T11" fmla="*/ 813 h 813"/>
                    <a:gd name="T12" fmla="*/ 355 w 355"/>
                    <a:gd name="T13" fmla="*/ 813 h 813"/>
                    <a:gd name="T14" fmla="*/ 355 w 355"/>
                    <a:gd name="T15" fmla="*/ 120 h 813"/>
                    <a:gd name="T16" fmla="*/ 355 w 355"/>
                    <a:gd name="T17" fmla="*/ 0 h 813"/>
                    <a:gd name="T18" fmla="*/ 200 w 355"/>
                    <a:gd name="T19" fmla="*/ 0 h 813"/>
                    <a:gd name="T20" fmla="*/ 155 w 355"/>
                    <a:gd name="T21" fmla="*/ 0 h 813"/>
                    <a:gd name="T22" fmla="*/ 0 w 355"/>
                    <a:gd name="T23" fmla="*/ 0 h 813"/>
                    <a:gd name="T24" fmla="*/ 0 w 355"/>
                    <a:gd name="T25" fmla="*/ 12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5" h="813">
                      <a:moveTo>
                        <a:pt x="0" y="120"/>
                      </a:moveTo>
                      <a:lnTo>
                        <a:pt x="0" y="813"/>
                      </a:lnTo>
                      <a:lnTo>
                        <a:pt x="144" y="813"/>
                      </a:lnTo>
                      <a:lnTo>
                        <a:pt x="160" y="120"/>
                      </a:lnTo>
                      <a:lnTo>
                        <a:pt x="195" y="120"/>
                      </a:lnTo>
                      <a:lnTo>
                        <a:pt x="211" y="813"/>
                      </a:lnTo>
                      <a:lnTo>
                        <a:pt x="355" y="813"/>
                      </a:lnTo>
                      <a:lnTo>
                        <a:pt x="355" y="120"/>
                      </a:lnTo>
                      <a:lnTo>
                        <a:pt x="355" y="0"/>
                      </a:lnTo>
                      <a:lnTo>
                        <a:pt x="200" y="0"/>
                      </a:lnTo>
                      <a:lnTo>
                        <a:pt x="155" y="0"/>
                      </a:lnTo>
                      <a:lnTo>
                        <a:pt x="0" y="0"/>
                      </a:lnTo>
                      <a:lnTo>
                        <a:pt x="0" y="12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iŝḻïḍè">
                  <a:extLst>
                    <a:ext uri="{FF2B5EF4-FFF2-40B4-BE49-F238E27FC236}">
                      <a16:creationId xmlns:a16="http://schemas.microsoft.com/office/drawing/2014/main" xmlns="" id="{0B5AAB0E-58DB-49B7-9BB8-4AA20B2A2671}"/>
                    </a:ext>
                  </a:extLst>
                </p:cNvPr>
                <p:cNvSpPr/>
                <p:nvPr/>
              </p:nvSpPr>
              <p:spPr bwMode="auto">
                <a:xfrm>
                  <a:off x="8761672" y="4148647"/>
                  <a:ext cx="438050" cy="113523"/>
                </a:xfrm>
                <a:custGeom>
                  <a:avLst/>
                  <a:gdLst>
                    <a:gd name="T0" fmla="*/ 355 w 355"/>
                    <a:gd name="T1" fmla="*/ 0 h 92"/>
                    <a:gd name="T2" fmla="*/ 200 w 355"/>
                    <a:gd name="T3" fmla="*/ 0 h 92"/>
                    <a:gd name="T4" fmla="*/ 155 w 355"/>
                    <a:gd name="T5" fmla="*/ 0 h 92"/>
                    <a:gd name="T6" fmla="*/ 0 w 355"/>
                    <a:gd name="T7" fmla="*/ 0 h 92"/>
                    <a:gd name="T8" fmla="*/ 355 w 355"/>
                    <a:gd name="T9" fmla="*/ 92 h 92"/>
                    <a:gd name="T10" fmla="*/ 355 w 355"/>
                    <a:gd name="T1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5" h="92">
                      <a:moveTo>
                        <a:pt x="355" y="0"/>
                      </a:moveTo>
                      <a:lnTo>
                        <a:pt x="200" y="0"/>
                      </a:lnTo>
                      <a:lnTo>
                        <a:pt x="155" y="0"/>
                      </a:lnTo>
                      <a:lnTo>
                        <a:pt x="0" y="0"/>
                      </a:lnTo>
                      <a:lnTo>
                        <a:pt x="355" y="92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ŝlïḑê">
                  <a:extLst>
                    <a:ext uri="{FF2B5EF4-FFF2-40B4-BE49-F238E27FC236}">
                      <a16:creationId xmlns:a16="http://schemas.microsoft.com/office/drawing/2014/main" xmlns="" id="{A2043C59-1925-4F3A-8A7F-EB1727F7B05A}"/>
                    </a:ext>
                  </a:extLst>
                </p:cNvPr>
                <p:cNvSpPr/>
                <p:nvPr/>
              </p:nvSpPr>
              <p:spPr bwMode="auto">
                <a:xfrm>
                  <a:off x="8761672" y="4148647"/>
                  <a:ext cx="438050" cy="113523"/>
                </a:xfrm>
                <a:custGeom>
                  <a:avLst/>
                  <a:gdLst>
                    <a:gd name="T0" fmla="*/ 355 w 355"/>
                    <a:gd name="T1" fmla="*/ 0 h 92"/>
                    <a:gd name="T2" fmla="*/ 200 w 355"/>
                    <a:gd name="T3" fmla="*/ 0 h 92"/>
                    <a:gd name="T4" fmla="*/ 155 w 355"/>
                    <a:gd name="T5" fmla="*/ 0 h 92"/>
                    <a:gd name="T6" fmla="*/ 0 w 355"/>
                    <a:gd name="T7" fmla="*/ 0 h 92"/>
                    <a:gd name="T8" fmla="*/ 355 w 355"/>
                    <a:gd name="T9" fmla="*/ 92 h 92"/>
                    <a:gd name="T10" fmla="*/ 355 w 355"/>
                    <a:gd name="T1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5" h="92">
                      <a:moveTo>
                        <a:pt x="355" y="0"/>
                      </a:moveTo>
                      <a:lnTo>
                        <a:pt x="200" y="0"/>
                      </a:lnTo>
                      <a:lnTo>
                        <a:pt x="155" y="0"/>
                      </a:lnTo>
                      <a:lnTo>
                        <a:pt x="0" y="0"/>
                      </a:lnTo>
                      <a:lnTo>
                        <a:pt x="355" y="92"/>
                      </a:lnTo>
                      <a:lnTo>
                        <a:pt x="35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ṣḻíḓé">
                  <a:extLst>
                    <a:ext uri="{FF2B5EF4-FFF2-40B4-BE49-F238E27FC236}">
                      <a16:creationId xmlns:a16="http://schemas.microsoft.com/office/drawing/2014/main" xmlns="" id="{238ADC59-CA52-4F0A-9670-8E64D9023DE5}"/>
                    </a:ext>
                  </a:extLst>
                </p:cNvPr>
                <p:cNvSpPr/>
                <p:nvPr/>
              </p:nvSpPr>
              <p:spPr bwMode="auto">
                <a:xfrm>
                  <a:off x="8728355" y="5107420"/>
                  <a:ext cx="235683" cy="127096"/>
                </a:xfrm>
                <a:custGeom>
                  <a:avLst/>
                  <a:gdLst>
                    <a:gd name="T0" fmla="*/ 105 w 105"/>
                    <a:gd name="T1" fmla="*/ 34 h 57"/>
                    <a:gd name="T2" fmla="*/ 0 w 105"/>
                    <a:gd name="T3" fmla="*/ 34 h 57"/>
                    <a:gd name="T4" fmla="*/ 52 w 105"/>
                    <a:gd name="T5" fmla="*/ 0 h 57"/>
                    <a:gd name="T6" fmla="*/ 105 w 105"/>
                    <a:gd name="T7" fmla="*/ 3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57">
                      <a:moveTo>
                        <a:pt x="105" y="34"/>
                      </a:moveTo>
                      <a:cubicBezTo>
                        <a:pt x="105" y="57"/>
                        <a:pt x="0" y="57"/>
                        <a:pt x="0" y="34"/>
                      </a:cubicBezTo>
                      <a:cubicBezTo>
                        <a:pt x="0" y="10"/>
                        <a:pt x="23" y="0"/>
                        <a:pt x="52" y="0"/>
                      </a:cubicBezTo>
                      <a:cubicBezTo>
                        <a:pt x="81" y="0"/>
                        <a:pt x="105" y="10"/>
                        <a:pt x="105" y="34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iŝ1íḑè">
                  <a:extLst>
                    <a:ext uri="{FF2B5EF4-FFF2-40B4-BE49-F238E27FC236}">
                      <a16:creationId xmlns:a16="http://schemas.microsoft.com/office/drawing/2014/main" xmlns="" id="{99B0506C-0480-48F2-90E5-7AC10FA3E00B}"/>
                    </a:ext>
                  </a:extLst>
                </p:cNvPr>
                <p:cNvSpPr/>
                <p:nvPr/>
              </p:nvSpPr>
              <p:spPr bwMode="auto">
                <a:xfrm>
                  <a:off x="8994887" y="5107420"/>
                  <a:ext cx="235683" cy="127096"/>
                </a:xfrm>
                <a:custGeom>
                  <a:avLst/>
                  <a:gdLst>
                    <a:gd name="T0" fmla="*/ 105 w 105"/>
                    <a:gd name="T1" fmla="*/ 34 h 57"/>
                    <a:gd name="T2" fmla="*/ 0 w 105"/>
                    <a:gd name="T3" fmla="*/ 34 h 57"/>
                    <a:gd name="T4" fmla="*/ 53 w 105"/>
                    <a:gd name="T5" fmla="*/ 0 h 57"/>
                    <a:gd name="T6" fmla="*/ 105 w 105"/>
                    <a:gd name="T7" fmla="*/ 3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57">
                      <a:moveTo>
                        <a:pt x="105" y="34"/>
                      </a:moveTo>
                      <a:cubicBezTo>
                        <a:pt x="105" y="57"/>
                        <a:pt x="0" y="57"/>
                        <a:pt x="0" y="34"/>
                      </a:cubicBezTo>
                      <a:cubicBezTo>
                        <a:pt x="0" y="10"/>
                        <a:pt x="24" y="0"/>
                        <a:pt x="53" y="0"/>
                      </a:cubicBezTo>
                      <a:cubicBezTo>
                        <a:pt x="82" y="0"/>
                        <a:pt x="105" y="10"/>
                        <a:pt x="105" y="34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ïś1ïde">
                  <a:extLst>
                    <a:ext uri="{FF2B5EF4-FFF2-40B4-BE49-F238E27FC236}">
                      <a16:creationId xmlns:a16="http://schemas.microsoft.com/office/drawing/2014/main" xmlns="" id="{3AAB5CB1-B290-4C62-A1D4-AC4D8CFF1FAA}"/>
                    </a:ext>
                  </a:extLst>
                </p:cNvPr>
                <p:cNvSpPr/>
                <p:nvPr/>
              </p:nvSpPr>
              <p:spPr bwMode="auto">
                <a:xfrm>
                  <a:off x="8761672" y="4099289"/>
                  <a:ext cx="438050" cy="49358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ṩlíḍê">
                  <a:extLst>
                    <a:ext uri="{FF2B5EF4-FFF2-40B4-BE49-F238E27FC236}">
                      <a16:creationId xmlns:a16="http://schemas.microsoft.com/office/drawing/2014/main" xmlns="" id="{009A0446-218E-4F55-906C-ADBA48D9E454}"/>
                    </a:ext>
                  </a:extLst>
                </p:cNvPr>
                <p:cNvSpPr/>
                <p:nvPr/>
              </p:nvSpPr>
              <p:spPr bwMode="auto">
                <a:xfrm>
                  <a:off x="8931956" y="4088184"/>
                  <a:ext cx="95014" cy="74037"/>
                </a:xfrm>
                <a:custGeom>
                  <a:avLst/>
                  <a:gdLst>
                    <a:gd name="T0" fmla="*/ 30 w 42"/>
                    <a:gd name="T1" fmla="*/ 33 h 33"/>
                    <a:gd name="T2" fmla="*/ 12 w 42"/>
                    <a:gd name="T3" fmla="*/ 33 h 33"/>
                    <a:gd name="T4" fmla="*/ 0 w 42"/>
                    <a:gd name="T5" fmla="*/ 21 h 33"/>
                    <a:gd name="T6" fmla="*/ 0 w 42"/>
                    <a:gd name="T7" fmla="*/ 12 h 33"/>
                    <a:gd name="T8" fmla="*/ 12 w 42"/>
                    <a:gd name="T9" fmla="*/ 0 h 33"/>
                    <a:gd name="T10" fmla="*/ 30 w 42"/>
                    <a:gd name="T11" fmla="*/ 0 h 33"/>
                    <a:gd name="T12" fmla="*/ 42 w 42"/>
                    <a:gd name="T13" fmla="*/ 12 h 33"/>
                    <a:gd name="T14" fmla="*/ 42 w 42"/>
                    <a:gd name="T15" fmla="*/ 21 h 33"/>
                    <a:gd name="T16" fmla="*/ 30 w 42"/>
                    <a:gd name="T17" fmla="*/ 33 h 33"/>
                    <a:gd name="T18" fmla="*/ 12 w 42"/>
                    <a:gd name="T19" fmla="*/ 6 h 33"/>
                    <a:gd name="T20" fmla="*/ 6 w 42"/>
                    <a:gd name="T21" fmla="*/ 12 h 33"/>
                    <a:gd name="T22" fmla="*/ 6 w 42"/>
                    <a:gd name="T23" fmla="*/ 21 h 33"/>
                    <a:gd name="T24" fmla="*/ 12 w 42"/>
                    <a:gd name="T25" fmla="*/ 27 h 33"/>
                    <a:gd name="T26" fmla="*/ 30 w 42"/>
                    <a:gd name="T27" fmla="*/ 27 h 33"/>
                    <a:gd name="T28" fmla="*/ 36 w 42"/>
                    <a:gd name="T29" fmla="*/ 21 h 33"/>
                    <a:gd name="T30" fmla="*/ 36 w 42"/>
                    <a:gd name="T31" fmla="*/ 12 h 33"/>
                    <a:gd name="T32" fmla="*/ 30 w 42"/>
                    <a:gd name="T33" fmla="*/ 6 h 33"/>
                    <a:gd name="T34" fmla="*/ 12 w 42"/>
                    <a:gd name="T35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" h="33">
                      <a:moveTo>
                        <a:pt x="30" y="33"/>
                      </a:move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5" y="33"/>
                        <a:pt x="0" y="27"/>
                        <a:pt x="0" y="2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7" y="0"/>
                        <a:pt x="42" y="5"/>
                        <a:pt x="42" y="12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7"/>
                        <a:pt x="37" y="33"/>
                        <a:pt x="30" y="33"/>
                      </a:cubicBezTo>
                      <a:close/>
                      <a:moveTo>
                        <a:pt x="12" y="6"/>
                      </a:moveTo>
                      <a:cubicBezTo>
                        <a:pt x="9" y="6"/>
                        <a:pt x="6" y="8"/>
                        <a:pt x="6" y="1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4"/>
                        <a:pt x="9" y="27"/>
                        <a:pt x="12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3" y="27"/>
                        <a:pt x="36" y="24"/>
                        <a:pt x="36" y="21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8"/>
                        <a:pt x="33" y="6"/>
                        <a:pt x="30" y="6"/>
                      </a:cubicBez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ṣḻiḋê">
                  <a:extLst>
                    <a:ext uri="{FF2B5EF4-FFF2-40B4-BE49-F238E27FC236}">
                      <a16:creationId xmlns:a16="http://schemas.microsoft.com/office/drawing/2014/main" xmlns="" id="{59E983BF-F2E5-4BBA-82FC-6AAD6646F368}"/>
                    </a:ext>
                  </a:extLst>
                </p:cNvPr>
                <p:cNvSpPr/>
                <p:nvPr/>
              </p:nvSpPr>
              <p:spPr bwMode="auto">
                <a:xfrm>
                  <a:off x="8736993" y="3407047"/>
                  <a:ext cx="484940" cy="692242"/>
                </a:xfrm>
                <a:custGeom>
                  <a:avLst/>
                  <a:gdLst>
                    <a:gd name="T0" fmla="*/ 216 w 216"/>
                    <a:gd name="T1" fmla="*/ 116 h 309"/>
                    <a:gd name="T2" fmla="*/ 216 w 216"/>
                    <a:gd name="T3" fmla="*/ 31 h 309"/>
                    <a:gd name="T4" fmla="*/ 155 w 216"/>
                    <a:gd name="T5" fmla="*/ 0 h 309"/>
                    <a:gd name="T6" fmla="*/ 151 w 216"/>
                    <a:gd name="T7" fmla="*/ 0 h 309"/>
                    <a:gd name="T8" fmla="*/ 108 w 216"/>
                    <a:gd name="T9" fmla="*/ 59 h 309"/>
                    <a:gd name="T10" fmla="*/ 65 w 216"/>
                    <a:gd name="T11" fmla="*/ 0 h 309"/>
                    <a:gd name="T12" fmla="*/ 62 w 216"/>
                    <a:gd name="T13" fmla="*/ 0 h 309"/>
                    <a:gd name="T14" fmla="*/ 0 w 216"/>
                    <a:gd name="T15" fmla="*/ 31 h 309"/>
                    <a:gd name="T16" fmla="*/ 0 w 216"/>
                    <a:gd name="T17" fmla="*/ 116 h 309"/>
                    <a:gd name="T18" fmla="*/ 0 w 216"/>
                    <a:gd name="T19" fmla="*/ 116 h 309"/>
                    <a:gd name="T20" fmla="*/ 0 w 216"/>
                    <a:gd name="T21" fmla="*/ 297 h 309"/>
                    <a:gd name="T22" fmla="*/ 12 w 216"/>
                    <a:gd name="T23" fmla="*/ 309 h 309"/>
                    <a:gd name="T24" fmla="*/ 108 w 216"/>
                    <a:gd name="T25" fmla="*/ 309 h 309"/>
                    <a:gd name="T26" fmla="*/ 204 w 216"/>
                    <a:gd name="T27" fmla="*/ 309 h 309"/>
                    <a:gd name="T28" fmla="*/ 216 w 216"/>
                    <a:gd name="T29" fmla="*/ 297 h 309"/>
                    <a:gd name="T30" fmla="*/ 216 w 216"/>
                    <a:gd name="T31" fmla="*/ 116 h 309"/>
                    <a:gd name="T32" fmla="*/ 216 w 216"/>
                    <a:gd name="T33" fmla="*/ 116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6" h="309">
                      <a:moveTo>
                        <a:pt x="216" y="116"/>
                      </a:moveTo>
                      <a:cubicBezTo>
                        <a:pt x="216" y="31"/>
                        <a:pt x="216" y="31"/>
                        <a:pt x="216" y="31"/>
                      </a:cubicBezTo>
                      <a:cubicBezTo>
                        <a:pt x="199" y="15"/>
                        <a:pt x="178" y="3"/>
                        <a:pt x="155" y="0"/>
                      </a:cubicBezTo>
                      <a:cubicBezTo>
                        <a:pt x="154" y="0"/>
                        <a:pt x="153" y="0"/>
                        <a:pt x="151" y="0"/>
                      </a:cubicBezTo>
                      <a:cubicBezTo>
                        <a:pt x="108" y="59"/>
                        <a:pt x="108" y="59"/>
                        <a:pt x="108" y="59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4" y="0"/>
                        <a:pt x="63" y="0"/>
                        <a:pt x="62" y="0"/>
                      </a:cubicBezTo>
                      <a:cubicBezTo>
                        <a:pt x="38" y="3"/>
                        <a:pt x="17" y="15"/>
                        <a:pt x="0" y="31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297"/>
                        <a:pt x="0" y="297"/>
                        <a:pt x="0" y="297"/>
                      </a:cubicBezTo>
                      <a:cubicBezTo>
                        <a:pt x="0" y="304"/>
                        <a:pt x="6" y="309"/>
                        <a:pt x="12" y="309"/>
                      </a:cubicBezTo>
                      <a:cubicBezTo>
                        <a:pt x="108" y="309"/>
                        <a:pt x="108" y="309"/>
                        <a:pt x="108" y="309"/>
                      </a:cubicBezTo>
                      <a:cubicBezTo>
                        <a:pt x="204" y="309"/>
                        <a:pt x="204" y="309"/>
                        <a:pt x="204" y="309"/>
                      </a:cubicBezTo>
                      <a:cubicBezTo>
                        <a:pt x="211" y="309"/>
                        <a:pt x="216" y="304"/>
                        <a:pt x="216" y="297"/>
                      </a:cubicBezTo>
                      <a:cubicBezTo>
                        <a:pt x="216" y="116"/>
                        <a:pt x="216" y="116"/>
                        <a:pt x="216" y="116"/>
                      </a:cubicBezTo>
                      <a:cubicBezTo>
                        <a:pt x="216" y="116"/>
                        <a:pt x="216" y="116"/>
                        <a:pt x="216" y="116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iṣḷîḋe">
                  <a:extLst>
                    <a:ext uri="{FF2B5EF4-FFF2-40B4-BE49-F238E27FC236}">
                      <a16:creationId xmlns:a16="http://schemas.microsoft.com/office/drawing/2014/main" xmlns="" id="{945A27C4-7835-49DE-AD75-7E5107FE77E3}"/>
                    </a:ext>
                  </a:extLst>
                </p:cNvPr>
                <p:cNvSpPr/>
                <p:nvPr/>
              </p:nvSpPr>
              <p:spPr bwMode="auto">
                <a:xfrm>
                  <a:off x="8944295" y="3494657"/>
                  <a:ext cx="72803" cy="57996"/>
                </a:xfrm>
                <a:custGeom>
                  <a:avLst/>
                  <a:gdLst>
                    <a:gd name="T0" fmla="*/ 59 w 59"/>
                    <a:gd name="T1" fmla="*/ 24 h 47"/>
                    <a:gd name="T2" fmla="*/ 47 w 59"/>
                    <a:gd name="T3" fmla="*/ 47 h 47"/>
                    <a:gd name="T4" fmla="*/ 10 w 59"/>
                    <a:gd name="T5" fmla="*/ 47 h 47"/>
                    <a:gd name="T6" fmla="*/ 0 w 59"/>
                    <a:gd name="T7" fmla="*/ 24 h 47"/>
                    <a:gd name="T8" fmla="*/ 29 w 59"/>
                    <a:gd name="T9" fmla="*/ 0 h 47"/>
                    <a:gd name="T10" fmla="*/ 59 w 59"/>
                    <a:gd name="T11" fmla="*/ 2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47">
                      <a:moveTo>
                        <a:pt x="59" y="24"/>
                      </a:moveTo>
                      <a:lnTo>
                        <a:pt x="47" y="47"/>
                      </a:lnTo>
                      <a:lnTo>
                        <a:pt x="10" y="47"/>
                      </a:lnTo>
                      <a:lnTo>
                        <a:pt x="0" y="24"/>
                      </a:lnTo>
                      <a:lnTo>
                        <a:pt x="29" y="0"/>
                      </a:lnTo>
                      <a:lnTo>
                        <a:pt x="59" y="24"/>
                      </a:ln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ṥľiḑè">
                  <a:extLst>
                    <a:ext uri="{FF2B5EF4-FFF2-40B4-BE49-F238E27FC236}">
                      <a16:creationId xmlns:a16="http://schemas.microsoft.com/office/drawing/2014/main" xmlns="" id="{1BAB41D0-DF8A-4EDD-B159-A2818CEE4B0E}"/>
                    </a:ext>
                  </a:extLst>
                </p:cNvPr>
                <p:cNvSpPr/>
                <p:nvPr/>
              </p:nvSpPr>
              <p:spPr bwMode="auto">
                <a:xfrm>
                  <a:off x="8849281" y="3389772"/>
                  <a:ext cx="130798" cy="154243"/>
                </a:xfrm>
                <a:custGeom>
                  <a:avLst/>
                  <a:gdLst>
                    <a:gd name="T0" fmla="*/ 33 w 106"/>
                    <a:gd name="T1" fmla="*/ 0 h 125"/>
                    <a:gd name="T2" fmla="*/ 106 w 106"/>
                    <a:gd name="T3" fmla="*/ 85 h 125"/>
                    <a:gd name="T4" fmla="*/ 62 w 106"/>
                    <a:gd name="T5" fmla="*/ 125 h 125"/>
                    <a:gd name="T6" fmla="*/ 0 w 106"/>
                    <a:gd name="T7" fmla="*/ 16 h 125"/>
                    <a:gd name="T8" fmla="*/ 33 w 106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25">
                      <a:moveTo>
                        <a:pt x="33" y="0"/>
                      </a:moveTo>
                      <a:lnTo>
                        <a:pt x="106" y="85"/>
                      </a:lnTo>
                      <a:lnTo>
                        <a:pt x="62" y="125"/>
                      </a:lnTo>
                      <a:lnTo>
                        <a:pt x="0" y="16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ṣlîde">
                  <a:extLst>
                    <a:ext uri="{FF2B5EF4-FFF2-40B4-BE49-F238E27FC236}">
                      <a16:creationId xmlns:a16="http://schemas.microsoft.com/office/drawing/2014/main" xmlns="" id="{C6EE4F05-5FC0-40B6-A4B4-1AA7BD627DAB}"/>
                    </a:ext>
                  </a:extLst>
                </p:cNvPr>
                <p:cNvSpPr/>
                <p:nvPr/>
              </p:nvSpPr>
              <p:spPr bwMode="auto">
                <a:xfrm>
                  <a:off x="8980079" y="3389772"/>
                  <a:ext cx="129564" cy="154243"/>
                </a:xfrm>
                <a:custGeom>
                  <a:avLst/>
                  <a:gdLst>
                    <a:gd name="T0" fmla="*/ 74 w 105"/>
                    <a:gd name="T1" fmla="*/ 0 h 125"/>
                    <a:gd name="T2" fmla="*/ 0 w 105"/>
                    <a:gd name="T3" fmla="*/ 85 h 125"/>
                    <a:gd name="T4" fmla="*/ 43 w 105"/>
                    <a:gd name="T5" fmla="*/ 125 h 125"/>
                    <a:gd name="T6" fmla="*/ 105 w 105"/>
                    <a:gd name="T7" fmla="*/ 16 h 125"/>
                    <a:gd name="T8" fmla="*/ 74 w 105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25">
                      <a:moveTo>
                        <a:pt x="74" y="0"/>
                      </a:moveTo>
                      <a:lnTo>
                        <a:pt x="0" y="85"/>
                      </a:lnTo>
                      <a:lnTo>
                        <a:pt x="43" y="125"/>
                      </a:lnTo>
                      <a:lnTo>
                        <a:pt x="105" y="16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í$ļïde">
                  <a:extLst>
                    <a:ext uri="{FF2B5EF4-FFF2-40B4-BE49-F238E27FC236}">
                      <a16:creationId xmlns:a16="http://schemas.microsoft.com/office/drawing/2014/main" xmlns="" id="{7FFDDB74-64E9-4740-B970-E0B5276F0DA7}"/>
                    </a:ext>
                  </a:extLst>
                </p:cNvPr>
                <p:cNvSpPr/>
                <p:nvPr/>
              </p:nvSpPr>
              <p:spPr bwMode="auto">
                <a:xfrm>
                  <a:off x="8931956" y="3560056"/>
                  <a:ext cx="95014" cy="514554"/>
                </a:xfrm>
                <a:custGeom>
                  <a:avLst/>
                  <a:gdLst>
                    <a:gd name="T0" fmla="*/ 57 w 77"/>
                    <a:gd name="T1" fmla="*/ 0 h 417"/>
                    <a:gd name="T2" fmla="*/ 77 w 77"/>
                    <a:gd name="T3" fmla="*/ 381 h 417"/>
                    <a:gd name="T4" fmla="*/ 39 w 77"/>
                    <a:gd name="T5" fmla="*/ 417 h 417"/>
                    <a:gd name="T6" fmla="*/ 0 w 77"/>
                    <a:gd name="T7" fmla="*/ 381 h 417"/>
                    <a:gd name="T8" fmla="*/ 20 w 77"/>
                    <a:gd name="T9" fmla="*/ 0 h 417"/>
                    <a:gd name="T10" fmla="*/ 57 w 77"/>
                    <a:gd name="T11" fmla="*/ 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" h="417">
                      <a:moveTo>
                        <a:pt x="57" y="0"/>
                      </a:moveTo>
                      <a:lnTo>
                        <a:pt x="77" y="381"/>
                      </a:lnTo>
                      <a:lnTo>
                        <a:pt x="39" y="417"/>
                      </a:lnTo>
                      <a:lnTo>
                        <a:pt x="0" y="381"/>
                      </a:lnTo>
                      <a:lnTo>
                        <a:pt x="20" y="0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îś1iḍe">
                  <a:extLst>
                    <a:ext uri="{FF2B5EF4-FFF2-40B4-BE49-F238E27FC236}">
                      <a16:creationId xmlns:a16="http://schemas.microsoft.com/office/drawing/2014/main" xmlns="" id="{8A2DE5EC-7325-424B-919B-A643BC214191}"/>
                    </a:ext>
                  </a:extLst>
                </p:cNvPr>
                <p:cNvSpPr/>
                <p:nvPr/>
              </p:nvSpPr>
              <p:spPr bwMode="auto">
                <a:xfrm>
                  <a:off x="9376175" y="2645704"/>
                  <a:ext cx="145605" cy="246789"/>
                </a:xfrm>
                <a:custGeom>
                  <a:avLst/>
                  <a:gdLst>
                    <a:gd name="T0" fmla="*/ 6 w 65"/>
                    <a:gd name="T1" fmla="*/ 41 h 110"/>
                    <a:gd name="T2" fmla="*/ 18 w 65"/>
                    <a:gd name="T3" fmla="*/ 110 h 110"/>
                    <a:gd name="T4" fmla="*/ 63 w 65"/>
                    <a:gd name="T5" fmla="*/ 105 h 110"/>
                    <a:gd name="T6" fmla="*/ 59 w 65"/>
                    <a:gd name="T7" fmla="*/ 78 h 110"/>
                    <a:gd name="T8" fmla="*/ 43 w 65"/>
                    <a:gd name="T9" fmla="*/ 18 h 110"/>
                    <a:gd name="T10" fmla="*/ 6 w 65"/>
                    <a:gd name="T11" fmla="*/ 41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110">
                      <a:moveTo>
                        <a:pt x="6" y="41"/>
                      </a:moveTo>
                      <a:cubicBezTo>
                        <a:pt x="12" y="63"/>
                        <a:pt x="16" y="87"/>
                        <a:pt x="18" y="110"/>
                      </a:cubicBezTo>
                      <a:cubicBezTo>
                        <a:pt x="29" y="109"/>
                        <a:pt x="62" y="106"/>
                        <a:pt x="63" y="105"/>
                      </a:cubicBezTo>
                      <a:cubicBezTo>
                        <a:pt x="65" y="101"/>
                        <a:pt x="60" y="81"/>
                        <a:pt x="59" y="78"/>
                      </a:cubicBezTo>
                      <a:cubicBezTo>
                        <a:pt x="56" y="61"/>
                        <a:pt x="55" y="31"/>
                        <a:pt x="43" y="18"/>
                      </a:cubicBezTo>
                      <a:cubicBezTo>
                        <a:pt x="26" y="0"/>
                        <a:pt x="0" y="19"/>
                        <a:pt x="6" y="41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îšľiḋê">
                  <a:extLst>
                    <a:ext uri="{FF2B5EF4-FFF2-40B4-BE49-F238E27FC236}">
                      <a16:creationId xmlns:a16="http://schemas.microsoft.com/office/drawing/2014/main" xmlns="" id="{54F45A2B-F026-4A69-877F-67F5D7B07F2A}"/>
                    </a:ext>
                  </a:extLst>
                </p:cNvPr>
                <p:cNvSpPr/>
                <p:nvPr/>
              </p:nvSpPr>
              <p:spPr bwMode="auto">
                <a:xfrm>
                  <a:off x="9367537" y="2755526"/>
                  <a:ext cx="96248" cy="114757"/>
                </a:xfrm>
                <a:custGeom>
                  <a:avLst/>
                  <a:gdLst>
                    <a:gd name="T0" fmla="*/ 1 w 43"/>
                    <a:gd name="T1" fmla="*/ 11 h 51"/>
                    <a:gd name="T2" fmla="*/ 24 w 43"/>
                    <a:gd name="T3" fmla="*/ 46 h 51"/>
                    <a:gd name="T4" fmla="*/ 38 w 43"/>
                    <a:gd name="T5" fmla="*/ 37 h 51"/>
                    <a:gd name="T6" fmla="*/ 17 w 43"/>
                    <a:gd name="T7" fmla="*/ 14 h 51"/>
                    <a:gd name="T8" fmla="*/ 10 w 43"/>
                    <a:gd name="T9" fmla="*/ 2 h 51"/>
                    <a:gd name="T10" fmla="*/ 1 w 43"/>
                    <a:gd name="T11" fmla="*/ 1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51">
                      <a:moveTo>
                        <a:pt x="1" y="11"/>
                      </a:moveTo>
                      <a:cubicBezTo>
                        <a:pt x="3" y="24"/>
                        <a:pt x="13" y="39"/>
                        <a:pt x="24" y="46"/>
                      </a:cubicBezTo>
                      <a:cubicBezTo>
                        <a:pt x="32" y="51"/>
                        <a:pt x="43" y="51"/>
                        <a:pt x="38" y="37"/>
                      </a:cubicBezTo>
                      <a:cubicBezTo>
                        <a:pt x="35" y="29"/>
                        <a:pt x="22" y="23"/>
                        <a:pt x="17" y="14"/>
                      </a:cubicBezTo>
                      <a:cubicBezTo>
                        <a:pt x="15" y="10"/>
                        <a:pt x="16" y="3"/>
                        <a:pt x="10" y="2"/>
                      </a:cubicBezTo>
                      <a:cubicBezTo>
                        <a:pt x="4" y="0"/>
                        <a:pt x="0" y="5"/>
                        <a:pt x="1" y="11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ś1ïdé">
                  <a:extLst>
                    <a:ext uri="{FF2B5EF4-FFF2-40B4-BE49-F238E27FC236}">
                      <a16:creationId xmlns:a16="http://schemas.microsoft.com/office/drawing/2014/main" xmlns="" id="{3E049345-5A02-44EA-AB3E-FAB0A86F43BF}"/>
                    </a:ext>
                  </a:extLst>
                </p:cNvPr>
                <p:cNvSpPr/>
                <p:nvPr/>
              </p:nvSpPr>
              <p:spPr bwMode="auto">
                <a:xfrm>
                  <a:off x="9102240" y="2861645"/>
                  <a:ext cx="439284" cy="687306"/>
                </a:xfrm>
                <a:custGeom>
                  <a:avLst/>
                  <a:gdLst>
                    <a:gd name="T0" fmla="*/ 18 w 196"/>
                    <a:gd name="T1" fmla="*/ 307 h 307"/>
                    <a:gd name="T2" fmla="*/ 168 w 196"/>
                    <a:gd name="T3" fmla="*/ 184 h 307"/>
                    <a:gd name="T4" fmla="*/ 188 w 196"/>
                    <a:gd name="T5" fmla="*/ 0 h 307"/>
                    <a:gd name="T6" fmla="*/ 135 w 196"/>
                    <a:gd name="T7" fmla="*/ 6 h 307"/>
                    <a:gd name="T8" fmla="*/ 118 w 196"/>
                    <a:gd name="T9" fmla="*/ 164 h 307"/>
                    <a:gd name="T10" fmla="*/ 0 w 196"/>
                    <a:gd name="T11" fmla="*/ 246 h 307"/>
                    <a:gd name="T12" fmla="*/ 18 w 196"/>
                    <a:gd name="T13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6" h="307">
                      <a:moveTo>
                        <a:pt x="18" y="307"/>
                      </a:moveTo>
                      <a:cubicBezTo>
                        <a:pt x="88" y="296"/>
                        <a:pt x="139" y="252"/>
                        <a:pt x="168" y="184"/>
                      </a:cubicBezTo>
                      <a:cubicBezTo>
                        <a:pt x="196" y="116"/>
                        <a:pt x="193" y="40"/>
                        <a:pt x="188" y="0"/>
                      </a:cubicBezTo>
                      <a:cubicBezTo>
                        <a:pt x="135" y="6"/>
                        <a:pt x="135" y="6"/>
                        <a:pt x="135" y="6"/>
                      </a:cubicBezTo>
                      <a:cubicBezTo>
                        <a:pt x="141" y="65"/>
                        <a:pt x="135" y="122"/>
                        <a:pt x="118" y="164"/>
                      </a:cubicBezTo>
                      <a:cubicBezTo>
                        <a:pt x="97" y="214"/>
                        <a:pt x="50" y="239"/>
                        <a:pt x="0" y="246"/>
                      </a:cubicBezTo>
                      <a:lnTo>
                        <a:pt x="18" y="3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îŝḻiḍê">
                  <a:extLst>
                    <a:ext uri="{FF2B5EF4-FFF2-40B4-BE49-F238E27FC236}">
                      <a16:creationId xmlns:a16="http://schemas.microsoft.com/office/drawing/2014/main" xmlns="" id="{3580FE11-D645-4316-AC87-FC2F68EB56D8}"/>
                    </a:ext>
                  </a:extLst>
                </p:cNvPr>
                <p:cNvSpPr/>
                <p:nvPr/>
              </p:nvSpPr>
              <p:spPr bwMode="auto">
                <a:xfrm>
                  <a:off x="8813497" y="3743913"/>
                  <a:ext cx="161647" cy="118459"/>
                </a:xfrm>
                <a:custGeom>
                  <a:avLst/>
                  <a:gdLst>
                    <a:gd name="T0" fmla="*/ 48 w 72"/>
                    <a:gd name="T1" fmla="*/ 2 h 53"/>
                    <a:gd name="T2" fmla="*/ 24 w 72"/>
                    <a:gd name="T3" fmla="*/ 6 h 53"/>
                    <a:gd name="T4" fmla="*/ 7 w 72"/>
                    <a:gd name="T5" fmla="*/ 7 h 53"/>
                    <a:gd name="T6" fmla="*/ 0 w 72"/>
                    <a:gd name="T7" fmla="*/ 8 h 53"/>
                    <a:gd name="T8" fmla="*/ 3 w 72"/>
                    <a:gd name="T9" fmla="*/ 53 h 53"/>
                    <a:gd name="T10" fmla="*/ 12 w 72"/>
                    <a:gd name="T11" fmla="*/ 52 h 53"/>
                    <a:gd name="T12" fmla="*/ 30 w 72"/>
                    <a:gd name="T13" fmla="*/ 50 h 53"/>
                    <a:gd name="T14" fmla="*/ 55 w 72"/>
                    <a:gd name="T15" fmla="*/ 46 h 53"/>
                    <a:gd name="T16" fmla="*/ 69 w 72"/>
                    <a:gd name="T17" fmla="*/ 21 h 53"/>
                    <a:gd name="T18" fmla="*/ 48 w 72"/>
                    <a:gd name="T1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2" h="53">
                      <a:moveTo>
                        <a:pt x="48" y="2"/>
                      </a:moveTo>
                      <a:cubicBezTo>
                        <a:pt x="48" y="2"/>
                        <a:pt x="36" y="4"/>
                        <a:pt x="24" y="6"/>
                      </a:cubicBezTo>
                      <a:cubicBezTo>
                        <a:pt x="18" y="6"/>
                        <a:pt x="12" y="7"/>
                        <a:pt x="7" y="7"/>
                      </a:cubicBezTo>
                      <a:cubicBezTo>
                        <a:pt x="3" y="8"/>
                        <a:pt x="0" y="8"/>
                        <a:pt x="0" y="8"/>
                      </a:cubicBezTo>
                      <a:cubicBezTo>
                        <a:pt x="3" y="53"/>
                        <a:pt x="3" y="53"/>
                        <a:pt x="3" y="53"/>
                      </a:cubicBezTo>
                      <a:cubicBezTo>
                        <a:pt x="3" y="53"/>
                        <a:pt x="7" y="53"/>
                        <a:pt x="12" y="52"/>
                      </a:cubicBezTo>
                      <a:cubicBezTo>
                        <a:pt x="17" y="52"/>
                        <a:pt x="23" y="51"/>
                        <a:pt x="30" y="50"/>
                      </a:cubicBezTo>
                      <a:cubicBezTo>
                        <a:pt x="43" y="48"/>
                        <a:pt x="55" y="46"/>
                        <a:pt x="55" y="46"/>
                      </a:cubicBezTo>
                      <a:cubicBezTo>
                        <a:pt x="65" y="45"/>
                        <a:pt x="72" y="33"/>
                        <a:pt x="69" y="21"/>
                      </a:cubicBezTo>
                      <a:cubicBezTo>
                        <a:pt x="67" y="9"/>
                        <a:pt x="57" y="0"/>
                        <a:pt x="48" y="2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îṥļïḓê">
                  <a:extLst>
                    <a:ext uri="{FF2B5EF4-FFF2-40B4-BE49-F238E27FC236}">
                      <a16:creationId xmlns:a16="http://schemas.microsoft.com/office/drawing/2014/main" xmlns="" id="{8F29F4A5-0277-4C0F-975F-280F6BE87938}"/>
                    </a:ext>
                  </a:extLst>
                </p:cNvPr>
                <p:cNvSpPr/>
                <p:nvPr/>
              </p:nvSpPr>
              <p:spPr bwMode="auto">
                <a:xfrm>
                  <a:off x="8846813" y="3671111"/>
                  <a:ext cx="74037" cy="123394"/>
                </a:xfrm>
                <a:custGeom>
                  <a:avLst/>
                  <a:gdLst>
                    <a:gd name="T0" fmla="*/ 10 w 33"/>
                    <a:gd name="T1" fmla="*/ 55 h 55"/>
                    <a:gd name="T2" fmla="*/ 4 w 33"/>
                    <a:gd name="T3" fmla="*/ 53 h 55"/>
                    <a:gd name="T4" fmla="*/ 3 w 33"/>
                    <a:gd name="T5" fmla="*/ 40 h 55"/>
                    <a:gd name="T6" fmla="*/ 15 w 33"/>
                    <a:gd name="T7" fmla="*/ 9 h 55"/>
                    <a:gd name="T8" fmla="*/ 24 w 33"/>
                    <a:gd name="T9" fmla="*/ 0 h 55"/>
                    <a:gd name="T10" fmla="*/ 33 w 33"/>
                    <a:gd name="T11" fmla="*/ 9 h 55"/>
                    <a:gd name="T12" fmla="*/ 17 w 33"/>
                    <a:gd name="T13" fmla="*/ 51 h 55"/>
                    <a:gd name="T14" fmla="*/ 10 w 33"/>
                    <a:gd name="T15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55">
                      <a:moveTo>
                        <a:pt x="10" y="55"/>
                      </a:moveTo>
                      <a:cubicBezTo>
                        <a:pt x="8" y="55"/>
                        <a:pt x="6" y="54"/>
                        <a:pt x="4" y="53"/>
                      </a:cubicBezTo>
                      <a:cubicBezTo>
                        <a:pt x="0" y="50"/>
                        <a:pt x="0" y="44"/>
                        <a:pt x="3" y="40"/>
                      </a:cubicBezTo>
                      <a:cubicBezTo>
                        <a:pt x="6" y="35"/>
                        <a:pt x="15" y="21"/>
                        <a:pt x="15" y="9"/>
                      </a:cubicBezTo>
                      <a:cubicBezTo>
                        <a:pt x="15" y="5"/>
                        <a:pt x="19" y="0"/>
                        <a:pt x="24" y="0"/>
                      </a:cubicBezTo>
                      <a:cubicBezTo>
                        <a:pt x="29" y="0"/>
                        <a:pt x="33" y="5"/>
                        <a:pt x="33" y="9"/>
                      </a:cubicBezTo>
                      <a:cubicBezTo>
                        <a:pt x="33" y="29"/>
                        <a:pt x="19" y="49"/>
                        <a:pt x="17" y="51"/>
                      </a:cubicBezTo>
                      <a:cubicBezTo>
                        <a:pt x="15" y="53"/>
                        <a:pt x="12" y="55"/>
                        <a:pt x="10" y="55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sľîďê">
                  <a:extLst>
                    <a:ext uri="{FF2B5EF4-FFF2-40B4-BE49-F238E27FC236}">
                      <a16:creationId xmlns:a16="http://schemas.microsoft.com/office/drawing/2014/main" xmlns="" id="{7A2D0460-8965-4EDA-BD0C-E50FACC3423E}"/>
                    </a:ext>
                  </a:extLst>
                </p:cNvPr>
                <p:cNvSpPr/>
                <p:nvPr/>
              </p:nvSpPr>
              <p:spPr bwMode="auto">
                <a:xfrm>
                  <a:off x="8736993" y="3859904"/>
                  <a:ext cx="0" cy="17275"/>
                </a:xfrm>
                <a:custGeom>
                  <a:avLst/>
                  <a:gdLst>
                    <a:gd name="T0" fmla="*/ 0 h 8"/>
                    <a:gd name="T1" fmla="*/ 8 h 8"/>
                    <a:gd name="T2" fmla="*/ 0 h 8"/>
                    <a:gd name="T3" fmla="*/ 0 h 8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8">
                      <a:moveTo>
                        <a:pt x="0" y="0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ïŝlíḑé">
                  <a:extLst>
                    <a:ext uri="{FF2B5EF4-FFF2-40B4-BE49-F238E27FC236}">
                      <a16:creationId xmlns:a16="http://schemas.microsoft.com/office/drawing/2014/main" xmlns="" id="{16E9FA20-34EA-4551-81CF-4038D560EE4E}"/>
                    </a:ext>
                  </a:extLst>
                </p:cNvPr>
                <p:cNvSpPr/>
                <p:nvPr/>
              </p:nvSpPr>
              <p:spPr bwMode="auto">
                <a:xfrm>
                  <a:off x="8736993" y="3857436"/>
                  <a:ext cx="101183" cy="29615"/>
                </a:xfrm>
                <a:custGeom>
                  <a:avLst/>
                  <a:gdLst>
                    <a:gd name="T0" fmla="*/ 37 w 45"/>
                    <a:gd name="T1" fmla="*/ 0 h 13"/>
                    <a:gd name="T2" fmla="*/ 16 w 45"/>
                    <a:gd name="T3" fmla="*/ 1 h 13"/>
                    <a:gd name="T4" fmla="*/ 0 w 45"/>
                    <a:gd name="T5" fmla="*/ 1 h 13"/>
                    <a:gd name="T6" fmla="*/ 0 w 45"/>
                    <a:gd name="T7" fmla="*/ 9 h 13"/>
                    <a:gd name="T8" fmla="*/ 0 w 45"/>
                    <a:gd name="T9" fmla="*/ 13 h 13"/>
                    <a:gd name="T10" fmla="*/ 16 w 45"/>
                    <a:gd name="T11" fmla="*/ 13 h 13"/>
                    <a:gd name="T12" fmla="*/ 45 w 45"/>
                    <a:gd name="T13" fmla="*/ 12 h 13"/>
                    <a:gd name="T14" fmla="*/ 44 w 45"/>
                    <a:gd name="T15" fmla="*/ 1 h 13"/>
                    <a:gd name="T16" fmla="*/ 37 w 45"/>
                    <a:gd name="T17" fmla="*/ 2 h 13"/>
                    <a:gd name="T18" fmla="*/ 37 w 45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" h="13">
                      <a:moveTo>
                        <a:pt x="37" y="0"/>
                      </a:moveTo>
                      <a:cubicBezTo>
                        <a:pt x="30" y="1"/>
                        <a:pt x="23" y="1"/>
                        <a:pt x="16" y="1"/>
                      </a:cubicBezTo>
                      <a:cubicBezTo>
                        <a:pt x="11" y="1"/>
                        <a:pt x="5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5" y="13"/>
                        <a:pt x="11" y="13"/>
                        <a:pt x="16" y="13"/>
                      </a:cubicBezTo>
                      <a:cubicBezTo>
                        <a:pt x="25" y="13"/>
                        <a:pt x="35" y="13"/>
                        <a:pt x="45" y="12"/>
                      </a:cubicBezTo>
                      <a:cubicBezTo>
                        <a:pt x="44" y="1"/>
                        <a:pt x="44" y="1"/>
                        <a:pt x="44" y="1"/>
                      </a:cubicBezTo>
                      <a:cubicBezTo>
                        <a:pt x="40" y="2"/>
                        <a:pt x="37" y="2"/>
                        <a:pt x="37" y="2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ïšlíḓé">
                  <a:extLst>
                    <a:ext uri="{FF2B5EF4-FFF2-40B4-BE49-F238E27FC236}">
                      <a16:creationId xmlns:a16="http://schemas.microsoft.com/office/drawing/2014/main" xmlns="" id="{6819725D-F735-4DE5-AB32-ADE3895428C3}"/>
                    </a:ext>
                  </a:extLst>
                </p:cNvPr>
                <p:cNvSpPr/>
                <p:nvPr/>
              </p:nvSpPr>
              <p:spPr bwMode="auto">
                <a:xfrm>
                  <a:off x="8820901" y="3857436"/>
                  <a:ext cx="14807" cy="4936"/>
                </a:xfrm>
                <a:custGeom>
                  <a:avLst/>
                  <a:gdLst>
                    <a:gd name="T0" fmla="*/ 7 w 7"/>
                    <a:gd name="T1" fmla="*/ 0 h 2"/>
                    <a:gd name="T2" fmla="*/ 0 w 7"/>
                    <a:gd name="T3" fmla="*/ 0 h 2"/>
                    <a:gd name="T4" fmla="*/ 0 w 7"/>
                    <a:gd name="T5" fmla="*/ 2 h 2"/>
                    <a:gd name="T6" fmla="*/ 7 w 7"/>
                    <a:gd name="T7" fmla="*/ 1 h 2"/>
                    <a:gd name="T8" fmla="*/ 7 w 7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4" y="0"/>
                        <a:pt x="2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3" y="2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DAB5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ïṩ1ïḋè">
                  <a:extLst>
                    <a:ext uri="{FF2B5EF4-FFF2-40B4-BE49-F238E27FC236}">
                      <a16:creationId xmlns:a16="http://schemas.microsoft.com/office/drawing/2014/main" xmlns="" id="{28E1DBCD-FC37-4891-8595-5EE7672F2801}"/>
                    </a:ext>
                  </a:extLst>
                </p:cNvPr>
                <p:cNvSpPr/>
                <p:nvPr/>
              </p:nvSpPr>
              <p:spPr bwMode="auto">
                <a:xfrm>
                  <a:off x="8736993" y="3736510"/>
                  <a:ext cx="0" cy="29615"/>
                </a:xfrm>
                <a:custGeom>
                  <a:avLst/>
                  <a:gdLst>
                    <a:gd name="T0" fmla="*/ 0 h 13"/>
                    <a:gd name="T1" fmla="*/ 13 h 13"/>
                    <a:gd name="T2" fmla="*/ 13 h 13"/>
                    <a:gd name="T3" fmla="*/ 0 h 13"/>
                    <a:gd name="T4" fmla="*/ 0 h 1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3">
                      <a:moveTo>
                        <a:pt x="0" y="0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íṣḻíḍê">
                  <a:extLst>
                    <a:ext uri="{FF2B5EF4-FFF2-40B4-BE49-F238E27FC236}">
                      <a16:creationId xmlns:a16="http://schemas.microsoft.com/office/drawing/2014/main" xmlns="" id="{3306CF88-6872-4440-909E-8F7AC0CF2443}"/>
                    </a:ext>
                  </a:extLst>
                </p:cNvPr>
                <p:cNvSpPr/>
                <p:nvPr/>
              </p:nvSpPr>
              <p:spPr bwMode="auto">
                <a:xfrm>
                  <a:off x="8736993" y="3736510"/>
                  <a:ext cx="87610" cy="29615"/>
                </a:xfrm>
                <a:custGeom>
                  <a:avLst/>
                  <a:gdLst>
                    <a:gd name="T0" fmla="*/ 38 w 39"/>
                    <a:gd name="T1" fmla="*/ 0 h 13"/>
                    <a:gd name="T2" fmla="*/ 16 w 39"/>
                    <a:gd name="T3" fmla="*/ 1 h 13"/>
                    <a:gd name="T4" fmla="*/ 0 w 39"/>
                    <a:gd name="T5" fmla="*/ 0 h 13"/>
                    <a:gd name="T6" fmla="*/ 0 w 39"/>
                    <a:gd name="T7" fmla="*/ 13 h 13"/>
                    <a:gd name="T8" fmla="*/ 16 w 39"/>
                    <a:gd name="T9" fmla="*/ 13 h 13"/>
                    <a:gd name="T10" fmla="*/ 34 w 39"/>
                    <a:gd name="T11" fmla="*/ 13 h 13"/>
                    <a:gd name="T12" fmla="*/ 34 w 39"/>
                    <a:gd name="T13" fmla="*/ 11 h 13"/>
                    <a:gd name="T14" fmla="*/ 39 w 39"/>
                    <a:gd name="T15" fmla="*/ 11 h 13"/>
                    <a:gd name="T16" fmla="*/ 38 w 39"/>
                    <a:gd name="T1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13">
                      <a:moveTo>
                        <a:pt x="38" y="0"/>
                      </a:moveTo>
                      <a:cubicBezTo>
                        <a:pt x="30" y="1"/>
                        <a:pt x="23" y="1"/>
                        <a:pt x="16" y="1"/>
                      </a:cubicBezTo>
                      <a:cubicBezTo>
                        <a:pt x="10" y="1"/>
                        <a:pt x="5" y="1"/>
                        <a:pt x="0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5" y="13"/>
                        <a:pt x="10" y="13"/>
                        <a:pt x="16" y="13"/>
                      </a:cubicBezTo>
                      <a:cubicBezTo>
                        <a:pt x="22" y="13"/>
                        <a:pt x="28" y="13"/>
                        <a:pt x="34" y="13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6" y="11"/>
                        <a:pt x="39" y="11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îṧlíḓe">
                  <a:extLst>
                    <a:ext uri="{FF2B5EF4-FFF2-40B4-BE49-F238E27FC236}">
                      <a16:creationId xmlns:a16="http://schemas.microsoft.com/office/drawing/2014/main" xmlns="" id="{E7D48AC6-763E-4862-BF4B-7A61F056E494}"/>
                    </a:ext>
                  </a:extLst>
                </p:cNvPr>
                <p:cNvSpPr/>
                <p:nvPr/>
              </p:nvSpPr>
              <p:spPr bwMode="auto">
                <a:xfrm>
                  <a:off x="8813497" y="3761189"/>
                  <a:ext cx="13574" cy="4936"/>
                </a:xfrm>
                <a:custGeom>
                  <a:avLst/>
                  <a:gdLst>
                    <a:gd name="T0" fmla="*/ 5 w 6"/>
                    <a:gd name="T1" fmla="*/ 0 h 2"/>
                    <a:gd name="T2" fmla="*/ 0 w 6"/>
                    <a:gd name="T3" fmla="*/ 0 h 2"/>
                    <a:gd name="T4" fmla="*/ 0 w 6"/>
                    <a:gd name="T5" fmla="*/ 2 h 2"/>
                    <a:gd name="T6" fmla="*/ 6 w 6"/>
                    <a:gd name="T7" fmla="*/ 1 h 2"/>
                    <a:gd name="T8" fmla="*/ 5 w 6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5" y="0"/>
                      </a:moveTo>
                      <a:cubicBezTo>
                        <a:pt x="2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DAB5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íśľiďè">
                  <a:extLst>
                    <a:ext uri="{FF2B5EF4-FFF2-40B4-BE49-F238E27FC236}">
                      <a16:creationId xmlns:a16="http://schemas.microsoft.com/office/drawing/2014/main" xmlns="" id="{13CC0F1A-FB74-4A28-A8A5-1D61AD3E1A69}"/>
                    </a:ext>
                  </a:extLst>
                </p:cNvPr>
                <p:cNvSpPr/>
                <p:nvPr/>
              </p:nvSpPr>
              <p:spPr bwMode="auto">
                <a:xfrm>
                  <a:off x="8554369" y="3442831"/>
                  <a:ext cx="294913" cy="430646"/>
                </a:xfrm>
                <a:custGeom>
                  <a:avLst/>
                  <a:gdLst>
                    <a:gd name="T0" fmla="*/ 98 w 132"/>
                    <a:gd name="T1" fmla="*/ 192 h 192"/>
                    <a:gd name="T2" fmla="*/ 18 w 132"/>
                    <a:gd name="T3" fmla="*/ 166 h 192"/>
                    <a:gd name="T4" fmla="*/ 7 w 132"/>
                    <a:gd name="T5" fmla="*/ 111 h 192"/>
                    <a:gd name="T6" fmla="*/ 52 w 132"/>
                    <a:gd name="T7" fmla="*/ 42 h 192"/>
                    <a:gd name="T8" fmla="*/ 100 w 132"/>
                    <a:gd name="T9" fmla="*/ 0 h 192"/>
                    <a:gd name="T10" fmla="*/ 132 w 132"/>
                    <a:gd name="T11" fmla="*/ 44 h 192"/>
                    <a:gd name="T12" fmla="*/ 91 w 132"/>
                    <a:gd name="T13" fmla="*/ 80 h 192"/>
                    <a:gd name="T14" fmla="*/ 59 w 132"/>
                    <a:gd name="T15" fmla="*/ 125 h 192"/>
                    <a:gd name="T16" fmla="*/ 59 w 132"/>
                    <a:gd name="T17" fmla="*/ 131 h 192"/>
                    <a:gd name="T18" fmla="*/ 121 w 132"/>
                    <a:gd name="T19" fmla="*/ 137 h 192"/>
                    <a:gd name="T20" fmla="*/ 126 w 132"/>
                    <a:gd name="T21" fmla="*/ 191 h 192"/>
                    <a:gd name="T22" fmla="*/ 98 w 132"/>
                    <a:gd name="T23" fmla="*/ 192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2" h="192">
                      <a:moveTo>
                        <a:pt x="98" y="192"/>
                      </a:moveTo>
                      <a:cubicBezTo>
                        <a:pt x="60" y="192"/>
                        <a:pt x="33" y="183"/>
                        <a:pt x="18" y="166"/>
                      </a:cubicBezTo>
                      <a:cubicBezTo>
                        <a:pt x="9" y="155"/>
                        <a:pt x="0" y="138"/>
                        <a:pt x="7" y="111"/>
                      </a:cubicBezTo>
                      <a:cubicBezTo>
                        <a:pt x="14" y="84"/>
                        <a:pt x="33" y="62"/>
                        <a:pt x="52" y="42"/>
                      </a:cubicBezTo>
                      <a:cubicBezTo>
                        <a:pt x="67" y="27"/>
                        <a:pt x="83" y="13"/>
                        <a:pt x="100" y="0"/>
                      </a:cubicBezTo>
                      <a:cubicBezTo>
                        <a:pt x="132" y="44"/>
                        <a:pt x="132" y="44"/>
                        <a:pt x="132" y="44"/>
                      </a:cubicBezTo>
                      <a:cubicBezTo>
                        <a:pt x="118" y="55"/>
                        <a:pt x="104" y="67"/>
                        <a:pt x="91" y="80"/>
                      </a:cubicBezTo>
                      <a:cubicBezTo>
                        <a:pt x="77" y="94"/>
                        <a:pt x="63" y="110"/>
                        <a:pt x="59" y="125"/>
                      </a:cubicBezTo>
                      <a:cubicBezTo>
                        <a:pt x="58" y="129"/>
                        <a:pt x="59" y="131"/>
                        <a:pt x="59" y="131"/>
                      </a:cubicBezTo>
                      <a:cubicBezTo>
                        <a:pt x="61" y="134"/>
                        <a:pt x="81" y="141"/>
                        <a:pt x="121" y="137"/>
                      </a:cubicBezTo>
                      <a:cubicBezTo>
                        <a:pt x="126" y="191"/>
                        <a:pt x="126" y="191"/>
                        <a:pt x="126" y="191"/>
                      </a:cubicBezTo>
                      <a:cubicBezTo>
                        <a:pt x="116" y="192"/>
                        <a:pt x="107" y="192"/>
                        <a:pt x="98" y="1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íṡliḋé">
                  <a:extLst>
                    <a:ext uri="{FF2B5EF4-FFF2-40B4-BE49-F238E27FC236}">
                      <a16:creationId xmlns:a16="http://schemas.microsoft.com/office/drawing/2014/main" xmlns="" id="{6D749995-1A82-448D-A544-B17EBBC9FDE8}"/>
                    </a:ext>
                  </a:extLst>
                </p:cNvPr>
                <p:cNvSpPr/>
                <p:nvPr/>
              </p:nvSpPr>
              <p:spPr bwMode="auto">
                <a:xfrm>
                  <a:off x="8820901" y="2862878"/>
                  <a:ext cx="355376" cy="519490"/>
                </a:xfrm>
                <a:custGeom>
                  <a:avLst/>
                  <a:gdLst>
                    <a:gd name="T0" fmla="*/ 85 w 159"/>
                    <a:gd name="T1" fmla="*/ 2 h 232"/>
                    <a:gd name="T2" fmla="*/ 7 w 159"/>
                    <a:gd name="T3" fmla="*/ 73 h 232"/>
                    <a:gd name="T4" fmla="*/ 3 w 159"/>
                    <a:gd name="T5" fmla="*/ 151 h 232"/>
                    <a:gd name="T6" fmla="*/ 74 w 159"/>
                    <a:gd name="T7" fmla="*/ 229 h 232"/>
                    <a:gd name="T8" fmla="*/ 152 w 159"/>
                    <a:gd name="T9" fmla="*/ 158 h 232"/>
                    <a:gd name="T10" fmla="*/ 156 w 159"/>
                    <a:gd name="T11" fmla="*/ 81 h 232"/>
                    <a:gd name="T12" fmla="*/ 85 w 159"/>
                    <a:gd name="T13" fmla="*/ 2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9" h="232">
                      <a:moveTo>
                        <a:pt x="85" y="2"/>
                      </a:moveTo>
                      <a:cubicBezTo>
                        <a:pt x="44" y="0"/>
                        <a:pt x="9" y="31"/>
                        <a:pt x="7" y="73"/>
                      </a:cubicBezTo>
                      <a:cubicBezTo>
                        <a:pt x="3" y="151"/>
                        <a:pt x="3" y="151"/>
                        <a:pt x="3" y="151"/>
                      </a:cubicBezTo>
                      <a:cubicBezTo>
                        <a:pt x="0" y="192"/>
                        <a:pt x="32" y="227"/>
                        <a:pt x="74" y="229"/>
                      </a:cubicBezTo>
                      <a:cubicBezTo>
                        <a:pt x="115" y="232"/>
                        <a:pt x="150" y="200"/>
                        <a:pt x="152" y="158"/>
                      </a:cubicBezTo>
                      <a:cubicBezTo>
                        <a:pt x="156" y="81"/>
                        <a:pt x="156" y="81"/>
                        <a:pt x="156" y="81"/>
                      </a:cubicBezTo>
                      <a:cubicBezTo>
                        <a:pt x="159" y="39"/>
                        <a:pt x="127" y="4"/>
                        <a:pt x="85" y="2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ṡḷïďe">
                  <a:extLst>
                    <a:ext uri="{FF2B5EF4-FFF2-40B4-BE49-F238E27FC236}">
                      <a16:creationId xmlns:a16="http://schemas.microsoft.com/office/drawing/2014/main" xmlns="" id="{FBD2DF94-4C7A-4E65-8E9F-323F40396B8A}"/>
                    </a:ext>
                  </a:extLst>
                </p:cNvPr>
                <p:cNvSpPr/>
                <p:nvPr/>
              </p:nvSpPr>
              <p:spPr bwMode="auto">
                <a:xfrm>
                  <a:off x="8928254" y="3266378"/>
                  <a:ext cx="123394" cy="57996"/>
                </a:xfrm>
                <a:custGeom>
                  <a:avLst/>
                  <a:gdLst>
                    <a:gd name="T0" fmla="*/ 55 w 55"/>
                    <a:gd name="T1" fmla="*/ 3 h 26"/>
                    <a:gd name="T2" fmla="*/ 27 w 55"/>
                    <a:gd name="T3" fmla="*/ 26 h 26"/>
                    <a:gd name="T4" fmla="*/ 1 w 55"/>
                    <a:gd name="T5" fmla="*/ 0 h 26"/>
                    <a:gd name="T6" fmla="*/ 55 w 55"/>
                    <a:gd name="T7" fmla="*/ 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26">
                      <a:moveTo>
                        <a:pt x="55" y="3"/>
                      </a:moveTo>
                      <a:cubicBezTo>
                        <a:pt x="54" y="16"/>
                        <a:pt x="42" y="26"/>
                        <a:pt x="27" y="26"/>
                      </a:cubicBezTo>
                      <a:cubicBezTo>
                        <a:pt x="12" y="25"/>
                        <a:pt x="0" y="14"/>
                        <a:pt x="1" y="0"/>
                      </a:cubicBezTo>
                      <a:cubicBezTo>
                        <a:pt x="55" y="3"/>
                        <a:pt x="55" y="3"/>
                        <a:pt x="55" y="3"/>
                      </a:cubicBezTo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ïṡḻiḋe">
                  <a:extLst>
                    <a:ext uri="{FF2B5EF4-FFF2-40B4-BE49-F238E27FC236}">
                      <a16:creationId xmlns:a16="http://schemas.microsoft.com/office/drawing/2014/main" xmlns="" id="{A533A29D-BF86-402D-A120-AEC26904295A}"/>
                    </a:ext>
                  </a:extLst>
                </p:cNvPr>
                <p:cNvSpPr/>
                <p:nvPr/>
              </p:nvSpPr>
              <p:spPr bwMode="auto">
                <a:xfrm>
                  <a:off x="8939359" y="3268846"/>
                  <a:ext cx="101183" cy="24679"/>
                </a:xfrm>
                <a:custGeom>
                  <a:avLst/>
                  <a:gdLst>
                    <a:gd name="T0" fmla="*/ 41 w 45"/>
                    <a:gd name="T1" fmla="*/ 11 h 11"/>
                    <a:gd name="T2" fmla="*/ 4 w 45"/>
                    <a:gd name="T3" fmla="*/ 9 h 11"/>
                    <a:gd name="T4" fmla="*/ 0 w 45"/>
                    <a:gd name="T5" fmla="*/ 5 h 11"/>
                    <a:gd name="T6" fmla="*/ 0 w 45"/>
                    <a:gd name="T7" fmla="*/ 0 h 11"/>
                    <a:gd name="T8" fmla="*/ 45 w 45"/>
                    <a:gd name="T9" fmla="*/ 2 h 11"/>
                    <a:gd name="T10" fmla="*/ 45 w 45"/>
                    <a:gd name="T11" fmla="*/ 7 h 11"/>
                    <a:gd name="T12" fmla="*/ 41 w 45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1">
                      <a:moveTo>
                        <a:pt x="41" y="11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0" y="7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45" y="9"/>
                        <a:pt x="43" y="11"/>
                        <a:pt x="41" y="1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iṣlíďé">
                  <a:extLst>
                    <a:ext uri="{FF2B5EF4-FFF2-40B4-BE49-F238E27FC236}">
                      <a16:creationId xmlns:a16="http://schemas.microsoft.com/office/drawing/2014/main" xmlns="" id="{285F3DFD-FD1F-4648-8A22-53FC53DB9D2C}"/>
                    </a:ext>
                  </a:extLst>
                </p:cNvPr>
                <p:cNvSpPr/>
                <p:nvPr/>
              </p:nvSpPr>
              <p:spPr bwMode="auto">
                <a:xfrm>
                  <a:off x="8791286" y="2796245"/>
                  <a:ext cx="428179" cy="401032"/>
                </a:xfrm>
                <a:custGeom>
                  <a:avLst/>
                  <a:gdLst>
                    <a:gd name="T0" fmla="*/ 179 w 191"/>
                    <a:gd name="T1" fmla="*/ 56 h 179"/>
                    <a:gd name="T2" fmla="*/ 189 w 191"/>
                    <a:gd name="T3" fmla="*/ 28 h 179"/>
                    <a:gd name="T4" fmla="*/ 174 w 191"/>
                    <a:gd name="T5" fmla="*/ 29 h 179"/>
                    <a:gd name="T6" fmla="*/ 179 w 191"/>
                    <a:gd name="T7" fmla="*/ 18 h 179"/>
                    <a:gd name="T8" fmla="*/ 178 w 191"/>
                    <a:gd name="T9" fmla="*/ 18 h 179"/>
                    <a:gd name="T10" fmla="*/ 144 w 191"/>
                    <a:gd name="T11" fmla="*/ 14 h 179"/>
                    <a:gd name="T12" fmla="*/ 100 w 191"/>
                    <a:gd name="T13" fmla="*/ 3 h 179"/>
                    <a:gd name="T14" fmla="*/ 16 w 191"/>
                    <a:gd name="T15" fmla="*/ 47 h 179"/>
                    <a:gd name="T16" fmla="*/ 16 w 191"/>
                    <a:gd name="T17" fmla="*/ 169 h 179"/>
                    <a:gd name="T18" fmla="*/ 17 w 191"/>
                    <a:gd name="T19" fmla="*/ 171 h 179"/>
                    <a:gd name="T20" fmla="*/ 16 w 191"/>
                    <a:gd name="T21" fmla="*/ 161 h 179"/>
                    <a:gd name="T22" fmla="*/ 18 w 191"/>
                    <a:gd name="T23" fmla="*/ 134 h 179"/>
                    <a:gd name="T24" fmla="*/ 38 w 191"/>
                    <a:gd name="T25" fmla="*/ 84 h 179"/>
                    <a:gd name="T26" fmla="*/ 95 w 191"/>
                    <a:gd name="T27" fmla="*/ 94 h 179"/>
                    <a:gd name="T28" fmla="*/ 153 w 191"/>
                    <a:gd name="T29" fmla="*/ 90 h 179"/>
                    <a:gd name="T30" fmla="*/ 168 w 191"/>
                    <a:gd name="T31" fmla="*/ 142 h 179"/>
                    <a:gd name="T32" fmla="*/ 167 w 191"/>
                    <a:gd name="T33" fmla="*/ 168 h 179"/>
                    <a:gd name="T34" fmla="*/ 165 w 191"/>
                    <a:gd name="T35" fmla="*/ 179 h 179"/>
                    <a:gd name="T36" fmla="*/ 166 w 191"/>
                    <a:gd name="T37" fmla="*/ 177 h 179"/>
                    <a:gd name="T38" fmla="*/ 179 w 191"/>
                    <a:gd name="T39" fmla="*/ 56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1" h="179">
                      <a:moveTo>
                        <a:pt x="179" y="56"/>
                      </a:moveTo>
                      <a:cubicBezTo>
                        <a:pt x="184" y="48"/>
                        <a:pt x="188" y="39"/>
                        <a:pt x="189" y="28"/>
                      </a:cubicBezTo>
                      <a:cubicBezTo>
                        <a:pt x="183" y="29"/>
                        <a:pt x="178" y="29"/>
                        <a:pt x="174" y="29"/>
                      </a:cubicBezTo>
                      <a:cubicBezTo>
                        <a:pt x="178" y="25"/>
                        <a:pt x="179" y="21"/>
                        <a:pt x="179" y="18"/>
                      </a:cubicBezTo>
                      <a:cubicBezTo>
                        <a:pt x="179" y="18"/>
                        <a:pt x="179" y="17"/>
                        <a:pt x="178" y="18"/>
                      </a:cubicBezTo>
                      <a:cubicBezTo>
                        <a:pt x="162" y="24"/>
                        <a:pt x="144" y="14"/>
                        <a:pt x="144" y="14"/>
                      </a:cubicBezTo>
                      <a:cubicBezTo>
                        <a:pt x="132" y="7"/>
                        <a:pt x="119" y="4"/>
                        <a:pt x="100" y="3"/>
                      </a:cubicBezTo>
                      <a:cubicBezTo>
                        <a:pt x="37" y="0"/>
                        <a:pt x="16" y="47"/>
                        <a:pt x="16" y="47"/>
                      </a:cubicBezTo>
                      <a:cubicBezTo>
                        <a:pt x="0" y="80"/>
                        <a:pt x="2" y="125"/>
                        <a:pt x="16" y="169"/>
                      </a:cubicBezTo>
                      <a:cubicBezTo>
                        <a:pt x="17" y="170"/>
                        <a:pt x="17" y="170"/>
                        <a:pt x="17" y="171"/>
                      </a:cubicBezTo>
                      <a:cubicBezTo>
                        <a:pt x="17" y="168"/>
                        <a:pt x="16" y="164"/>
                        <a:pt x="16" y="161"/>
                      </a:cubicBezTo>
                      <a:cubicBezTo>
                        <a:pt x="17" y="147"/>
                        <a:pt x="16" y="132"/>
                        <a:pt x="18" y="134"/>
                      </a:cubicBezTo>
                      <a:cubicBezTo>
                        <a:pt x="32" y="118"/>
                        <a:pt x="38" y="84"/>
                        <a:pt x="38" y="84"/>
                      </a:cubicBezTo>
                      <a:cubicBezTo>
                        <a:pt x="38" y="84"/>
                        <a:pt x="64" y="91"/>
                        <a:pt x="95" y="94"/>
                      </a:cubicBezTo>
                      <a:cubicBezTo>
                        <a:pt x="127" y="94"/>
                        <a:pt x="153" y="90"/>
                        <a:pt x="153" y="90"/>
                      </a:cubicBezTo>
                      <a:cubicBezTo>
                        <a:pt x="153" y="90"/>
                        <a:pt x="156" y="124"/>
                        <a:pt x="168" y="142"/>
                      </a:cubicBezTo>
                      <a:cubicBezTo>
                        <a:pt x="170" y="140"/>
                        <a:pt x="167" y="155"/>
                        <a:pt x="167" y="168"/>
                      </a:cubicBezTo>
                      <a:cubicBezTo>
                        <a:pt x="166" y="172"/>
                        <a:pt x="166" y="175"/>
                        <a:pt x="165" y="179"/>
                      </a:cubicBezTo>
                      <a:cubicBezTo>
                        <a:pt x="165" y="178"/>
                        <a:pt x="166" y="177"/>
                        <a:pt x="166" y="177"/>
                      </a:cubicBezTo>
                      <a:cubicBezTo>
                        <a:pt x="185" y="135"/>
                        <a:pt x="191" y="90"/>
                        <a:pt x="179" y="56"/>
                      </a:cubicBezTo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îś1iḓé">
                  <a:extLst>
                    <a:ext uri="{FF2B5EF4-FFF2-40B4-BE49-F238E27FC236}">
                      <a16:creationId xmlns:a16="http://schemas.microsoft.com/office/drawing/2014/main" xmlns="" id="{766DC346-65E4-466F-89C7-4A0950FCC059}"/>
                    </a:ext>
                  </a:extLst>
                </p:cNvPr>
                <p:cNvSpPr/>
                <p:nvPr/>
              </p:nvSpPr>
              <p:spPr bwMode="auto">
                <a:xfrm>
                  <a:off x="8894938" y="3096094"/>
                  <a:ext cx="53060" cy="51826"/>
                </a:xfrm>
                <a:custGeom>
                  <a:avLst/>
                  <a:gdLst>
                    <a:gd name="T0" fmla="*/ 12 w 24"/>
                    <a:gd name="T1" fmla="*/ 0 h 23"/>
                    <a:gd name="T2" fmla="*/ 0 w 24"/>
                    <a:gd name="T3" fmla="*/ 11 h 23"/>
                    <a:gd name="T4" fmla="*/ 12 w 24"/>
                    <a:gd name="T5" fmla="*/ 23 h 23"/>
                    <a:gd name="T6" fmla="*/ 12 w 24"/>
                    <a:gd name="T7" fmla="*/ 23 h 23"/>
                    <a:gd name="T8" fmla="*/ 24 w 24"/>
                    <a:gd name="T9" fmla="*/ 12 h 23"/>
                    <a:gd name="T10" fmla="*/ 12 w 24"/>
                    <a:gd name="T11" fmla="*/ 0 h 23"/>
                    <a:gd name="T12" fmla="*/ 12 w 24"/>
                    <a:gd name="T1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3">
                      <a:moveTo>
                        <a:pt x="12" y="0"/>
                      </a:moveTo>
                      <a:cubicBezTo>
                        <a:pt x="6" y="0"/>
                        <a:pt x="0" y="5"/>
                        <a:pt x="0" y="11"/>
                      </a:cubicBezTo>
                      <a:cubicBezTo>
                        <a:pt x="0" y="18"/>
                        <a:pt x="5" y="23"/>
                        <a:pt x="12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8" y="23"/>
                        <a:pt x="24" y="18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E69D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íšļîḑê">
                  <a:extLst>
                    <a:ext uri="{FF2B5EF4-FFF2-40B4-BE49-F238E27FC236}">
                      <a16:creationId xmlns:a16="http://schemas.microsoft.com/office/drawing/2014/main" xmlns="" id="{0D208BCA-CBFA-4EDF-96A0-F8256730B85D}"/>
                    </a:ext>
                  </a:extLst>
                </p:cNvPr>
                <p:cNvSpPr/>
                <p:nvPr/>
              </p:nvSpPr>
              <p:spPr bwMode="auto">
                <a:xfrm>
                  <a:off x="8894938" y="3087456"/>
                  <a:ext cx="53060" cy="53060"/>
                </a:xfrm>
                <a:custGeom>
                  <a:avLst/>
                  <a:gdLst>
                    <a:gd name="T0" fmla="*/ 24 w 24"/>
                    <a:gd name="T1" fmla="*/ 13 h 24"/>
                    <a:gd name="T2" fmla="*/ 12 w 24"/>
                    <a:gd name="T3" fmla="*/ 24 h 24"/>
                    <a:gd name="T4" fmla="*/ 0 w 24"/>
                    <a:gd name="T5" fmla="*/ 12 h 24"/>
                    <a:gd name="T6" fmla="*/ 12 w 24"/>
                    <a:gd name="T7" fmla="*/ 1 h 24"/>
                    <a:gd name="T8" fmla="*/ 24 w 24"/>
                    <a:gd name="T9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4" y="13"/>
                      </a:moveTo>
                      <a:cubicBezTo>
                        <a:pt x="24" y="19"/>
                        <a:pt x="18" y="24"/>
                        <a:pt x="12" y="24"/>
                      </a:cubicBezTo>
                      <a:cubicBezTo>
                        <a:pt x="5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2" y="1"/>
                      </a:cubicBezTo>
                      <a:cubicBezTo>
                        <a:pt x="19" y="1"/>
                        <a:pt x="24" y="6"/>
                        <a:pt x="24" y="13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8" name="iSľíďê">
                  <a:extLst>
                    <a:ext uri="{FF2B5EF4-FFF2-40B4-BE49-F238E27FC236}">
                      <a16:creationId xmlns:a16="http://schemas.microsoft.com/office/drawing/2014/main" xmlns="" id="{CF7FA1C5-E29C-4AC5-BED3-34CAC6E9B040}"/>
                    </a:ext>
                  </a:extLst>
                </p:cNvPr>
                <p:cNvSpPr/>
                <p:nvPr/>
              </p:nvSpPr>
              <p:spPr bwMode="auto">
                <a:xfrm>
                  <a:off x="8923318" y="3101030"/>
                  <a:ext cx="13574" cy="13574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2" y="6"/>
                        <a:pt x="0" y="4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9" name="iŝḻïḑè">
                  <a:extLst>
                    <a:ext uri="{FF2B5EF4-FFF2-40B4-BE49-F238E27FC236}">
                      <a16:creationId xmlns:a16="http://schemas.microsoft.com/office/drawing/2014/main" xmlns="" id="{B4BC5CA3-1B1A-44F5-9E34-4732390FE2F2}"/>
                    </a:ext>
                  </a:extLst>
                </p:cNvPr>
                <p:cNvSpPr/>
                <p:nvPr/>
              </p:nvSpPr>
              <p:spPr bwMode="auto">
                <a:xfrm>
                  <a:off x="9049180" y="3096094"/>
                  <a:ext cx="53060" cy="54293"/>
                </a:xfrm>
                <a:custGeom>
                  <a:avLst/>
                  <a:gdLst>
                    <a:gd name="T0" fmla="*/ 24 w 24"/>
                    <a:gd name="T1" fmla="*/ 12 h 24"/>
                    <a:gd name="T2" fmla="*/ 12 w 24"/>
                    <a:gd name="T3" fmla="*/ 24 h 24"/>
                    <a:gd name="T4" fmla="*/ 0 w 24"/>
                    <a:gd name="T5" fmla="*/ 12 h 24"/>
                    <a:gd name="T6" fmla="*/ 12 w 24"/>
                    <a:gd name="T7" fmla="*/ 0 h 24"/>
                    <a:gd name="T8" fmla="*/ 24 w 24"/>
                    <a:gd name="T9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4" y="12"/>
                      </a:moveTo>
                      <a:cubicBezTo>
                        <a:pt x="24" y="19"/>
                        <a:pt x="18" y="24"/>
                        <a:pt x="12" y="24"/>
                      </a:cubicBezTo>
                      <a:cubicBezTo>
                        <a:pt x="5" y="24"/>
                        <a:pt x="0" y="18"/>
                        <a:pt x="0" y="12"/>
                      </a:cubicBezTo>
                      <a:cubicBezTo>
                        <a:pt x="0" y="5"/>
                        <a:pt x="6" y="0"/>
                        <a:pt x="12" y="0"/>
                      </a:cubicBezTo>
                      <a:cubicBezTo>
                        <a:pt x="19" y="0"/>
                        <a:pt x="24" y="6"/>
                        <a:pt x="24" y="12"/>
                      </a:cubicBezTo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íṡ1iďè">
                  <a:extLst>
                    <a:ext uri="{FF2B5EF4-FFF2-40B4-BE49-F238E27FC236}">
                      <a16:creationId xmlns:a16="http://schemas.microsoft.com/office/drawing/2014/main" xmlns="" id="{AF95BA51-1A99-416A-B91A-CB5E0E195CA6}"/>
                    </a:ext>
                  </a:extLst>
                </p:cNvPr>
                <p:cNvSpPr/>
                <p:nvPr/>
              </p:nvSpPr>
              <p:spPr bwMode="auto">
                <a:xfrm>
                  <a:off x="9077561" y="3109667"/>
                  <a:ext cx="13574" cy="11106"/>
                </a:xfrm>
                <a:custGeom>
                  <a:avLst/>
                  <a:gdLst>
                    <a:gd name="T0" fmla="*/ 6 w 6"/>
                    <a:gd name="T1" fmla="*/ 3 h 5"/>
                    <a:gd name="T2" fmla="*/ 3 w 6"/>
                    <a:gd name="T3" fmla="*/ 5 h 5"/>
                    <a:gd name="T4" fmla="*/ 0 w 6"/>
                    <a:gd name="T5" fmla="*/ 2 h 5"/>
                    <a:gd name="T6" fmla="*/ 3 w 6"/>
                    <a:gd name="T7" fmla="*/ 0 h 5"/>
                    <a:gd name="T8" fmla="*/ 6 w 6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3"/>
                      </a:moveTo>
                      <a:cubicBezTo>
                        <a:pt x="6" y="4"/>
                        <a:pt x="5" y="5"/>
                        <a:pt x="3" y="5"/>
                      </a:cubicBezTo>
                      <a:cubicBezTo>
                        <a:pt x="2" y="5"/>
                        <a:pt x="0" y="4"/>
                        <a:pt x="0" y="2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1" name="iSļîḓê">
                  <a:extLst>
                    <a:ext uri="{FF2B5EF4-FFF2-40B4-BE49-F238E27FC236}">
                      <a16:creationId xmlns:a16="http://schemas.microsoft.com/office/drawing/2014/main" xmlns="" id="{E1400DFE-B9D8-492A-89E2-0670E662E8E6}"/>
                    </a:ext>
                  </a:extLst>
                </p:cNvPr>
                <p:cNvSpPr/>
                <p:nvPr/>
              </p:nvSpPr>
              <p:spPr bwMode="auto">
                <a:xfrm>
                  <a:off x="8793754" y="3093626"/>
                  <a:ext cx="71569" cy="106119"/>
                </a:xfrm>
                <a:custGeom>
                  <a:avLst/>
                  <a:gdLst>
                    <a:gd name="T0" fmla="*/ 17 w 32"/>
                    <a:gd name="T1" fmla="*/ 1 h 47"/>
                    <a:gd name="T2" fmla="*/ 1 w 32"/>
                    <a:gd name="T3" fmla="*/ 15 h 47"/>
                    <a:gd name="T4" fmla="*/ 0 w 32"/>
                    <a:gd name="T5" fmla="*/ 31 h 47"/>
                    <a:gd name="T6" fmla="*/ 15 w 32"/>
                    <a:gd name="T7" fmla="*/ 46 h 47"/>
                    <a:gd name="T8" fmla="*/ 30 w 32"/>
                    <a:gd name="T9" fmla="*/ 32 h 47"/>
                    <a:gd name="T10" fmla="*/ 31 w 32"/>
                    <a:gd name="T11" fmla="*/ 17 h 47"/>
                    <a:gd name="T12" fmla="*/ 17 w 32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47">
                      <a:moveTo>
                        <a:pt x="17" y="1"/>
                      </a:moveTo>
                      <a:cubicBezTo>
                        <a:pt x="9" y="0"/>
                        <a:pt x="2" y="7"/>
                        <a:pt x="1" y="1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9"/>
                        <a:pt x="6" y="46"/>
                        <a:pt x="15" y="46"/>
                      </a:cubicBezTo>
                      <a:cubicBezTo>
                        <a:pt x="23" y="47"/>
                        <a:pt x="30" y="41"/>
                        <a:pt x="30" y="32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8"/>
                        <a:pt x="25" y="1"/>
                        <a:pt x="17" y="1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íṡļiḑe">
                  <a:extLst>
                    <a:ext uri="{FF2B5EF4-FFF2-40B4-BE49-F238E27FC236}">
                      <a16:creationId xmlns:a16="http://schemas.microsoft.com/office/drawing/2014/main" xmlns="" id="{E012BEAD-7E68-42D7-870C-ECEDF736606B}"/>
                    </a:ext>
                  </a:extLst>
                </p:cNvPr>
                <p:cNvSpPr/>
                <p:nvPr/>
              </p:nvSpPr>
              <p:spPr bwMode="auto">
                <a:xfrm>
                  <a:off x="9129387" y="3112135"/>
                  <a:ext cx="70335" cy="104886"/>
                </a:xfrm>
                <a:custGeom>
                  <a:avLst/>
                  <a:gdLst>
                    <a:gd name="T0" fmla="*/ 17 w 31"/>
                    <a:gd name="T1" fmla="*/ 1 h 47"/>
                    <a:gd name="T2" fmla="*/ 1 w 31"/>
                    <a:gd name="T3" fmla="*/ 15 h 47"/>
                    <a:gd name="T4" fmla="*/ 0 w 31"/>
                    <a:gd name="T5" fmla="*/ 31 h 47"/>
                    <a:gd name="T6" fmla="*/ 14 w 31"/>
                    <a:gd name="T7" fmla="*/ 46 h 47"/>
                    <a:gd name="T8" fmla="*/ 30 w 31"/>
                    <a:gd name="T9" fmla="*/ 32 h 47"/>
                    <a:gd name="T10" fmla="*/ 31 w 31"/>
                    <a:gd name="T11" fmla="*/ 17 h 47"/>
                    <a:gd name="T12" fmla="*/ 17 w 31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47">
                      <a:moveTo>
                        <a:pt x="17" y="1"/>
                      </a:moveTo>
                      <a:cubicBezTo>
                        <a:pt x="9" y="0"/>
                        <a:pt x="1" y="7"/>
                        <a:pt x="1" y="1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9"/>
                        <a:pt x="6" y="46"/>
                        <a:pt x="14" y="46"/>
                      </a:cubicBezTo>
                      <a:cubicBezTo>
                        <a:pt x="23" y="47"/>
                        <a:pt x="30" y="40"/>
                        <a:pt x="30" y="32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1" y="8"/>
                        <a:pt x="25" y="1"/>
                        <a:pt x="17" y="1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îṡḷïde">
                  <a:extLst>
                    <a:ext uri="{FF2B5EF4-FFF2-40B4-BE49-F238E27FC236}">
                      <a16:creationId xmlns:a16="http://schemas.microsoft.com/office/drawing/2014/main" xmlns="" id="{74540895-868E-4566-A6DA-39A4127B2348}"/>
                    </a:ext>
                  </a:extLst>
                </p:cNvPr>
                <p:cNvSpPr/>
                <p:nvPr/>
              </p:nvSpPr>
              <p:spPr bwMode="auto">
                <a:xfrm>
                  <a:off x="9167639" y="3114603"/>
                  <a:ext cx="1234" cy="1234"/>
                </a:xfrm>
                <a:prstGeom prst="ellipse">
                  <a:avLst/>
                </a:pr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ïṧļíḋe">
                  <a:extLst>
                    <a:ext uri="{FF2B5EF4-FFF2-40B4-BE49-F238E27FC236}">
                      <a16:creationId xmlns:a16="http://schemas.microsoft.com/office/drawing/2014/main" xmlns="" id="{9CA8A17A-693F-4C9E-BB41-2AF4423FA72B}"/>
                    </a:ext>
                  </a:extLst>
                </p:cNvPr>
                <p:cNvSpPr/>
                <p:nvPr/>
              </p:nvSpPr>
              <p:spPr bwMode="auto">
                <a:xfrm>
                  <a:off x="8952932" y="2997378"/>
                  <a:ext cx="214706" cy="381289"/>
                </a:xfrm>
                <a:custGeom>
                  <a:avLst/>
                  <a:gdLst>
                    <a:gd name="T0" fmla="*/ 96 w 96"/>
                    <a:gd name="T1" fmla="*/ 52 h 170"/>
                    <a:gd name="T2" fmla="*/ 96 w 96"/>
                    <a:gd name="T3" fmla="*/ 52 h 170"/>
                    <a:gd name="T4" fmla="*/ 96 w 96"/>
                    <a:gd name="T5" fmla="*/ 52 h 170"/>
                    <a:gd name="T6" fmla="*/ 96 w 96"/>
                    <a:gd name="T7" fmla="*/ 52 h 170"/>
                    <a:gd name="T8" fmla="*/ 43 w 96"/>
                    <a:gd name="T9" fmla="*/ 57 h 170"/>
                    <a:gd name="T10" fmla="*/ 43 w 96"/>
                    <a:gd name="T11" fmla="*/ 56 h 170"/>
                    <a:gd name="T12" fmla="*/ 55 w 96"/>
                    <a:gd name="T13" fmla="*/ 44 h 170"/>
                    <a:gd name="T14" fmla="*/ 55 w 96"/>
                    <a:gd name="T15" fmla="*/ 44 h 170"/>
                    <a:gd name="T16" fmla="*/ 67 w 96"/>
                    <a:gd name="T17" fmla="*/ 56 h 170"/>
                    <a:gd name="T18" fmla="*/ 67 w 96"/>
                    <a:gd name="T19" fmla="*/ 58 h 170"/>
                    <a:gd name="T20" fmla="*/ 67 w 96"/>
                    <a:gd name="T21" fmla="*/ 59 h 170"/>
                    <a:gd name="T22" fmla="*/ 55 w 96"/>
                    <a:gd name="T23" fmla="*/ 71 h 170"/>
                    <a:gd name="T24" fmla="*/ 55 w 96"/>
                    <a:gd name="T25" fmla="*/ 71 h 170"/>
                    <a:gd name="T26" fmla="*/ 43 w 96"/>
                    <a:gd name="T27" fmla="*/ 59 h 170"/>
                    <a:gd name="T28" fmla="*/ 43 w 96"/>
                    <a:gd name="T29" fmla="*/ 57 h 170"/>
                    <a:gd name="T30" fmla="*/ 81 w 96"/>
                    <a:gd name="T31" fmla="*/ 0 h 170"/>
                    <a:gd name="T32" fmla="*/ 27 w 96"/>
                    <a:gd name="T33" fmla="*/ 4 h 170"/>
                    <a:gd name="T34" fmla="*/ 27 w 96"/>
                    <a:gd name="T35" fmla="*/ 4 h 170"/>
                    <a:gd name="T36" fmla="*/ 27 w 96"/>
                    <a:gd name="T37" fmla="*/ 4 h 170"/>
                    <a:gd name="T38" fmla="*/ 27 w 96"/>
                    <a:gd name="T39" fmla="*/ 4 h 170"/>
                    <a:gd name="T40" fmla="*/ 26 w 96"/>
                    <a:gd name="T41" fmla="*/ 4 h 170"/>
                    <a:gd name="T42" fmla="*/ 26 w 96"/>
                    <a:gd name="T43" fmla="*/ 4 h 170"/>
                    <a:gd name="T44" fmla="*/ 26 w 96"/>
                    <a:gd name="T45" fmla="*/ 4 h 170"/>
                    <a:gd name="T46" fmla="*/ 26 w 96"/>
                    <a:gd name="T47" fmla="*/ 4 h 170"/>
                    <a:gd name="T48" fmla="*/ 25 w 96"/>
                    <a:gd name="T49" fmla="*/ 4 h 170"/>
                    <a:gd name="T50" fmla="*/ 25 w 96"/>
                    <a:gd name="T51" fmla="*/ 4 h 170"/>
                    <a:gd name="T52" fmla="*/ 25 w 96"/>
                    <a:gd name="T53" fmla="*/ 4 h 170"/>
                    <a:gd name="T54" fmla="*/ 25 w 96"/>
                    <a:gd name="T55" fmla="*/ 4 h 170"/>
                    <a:gd name="T56" fmla="*/ 25 w 96"/>
                    <a:gd name="T57" fmla="*/ 4 h 170"/>
                    <a:gd name="T58" fmla="*/ 24 w 96"/>
                    <a:gd name="T59" fmla="*/ 4 h 170"/>
                    <a:gd name="T60" fmla="*/ 24 w 96"/>
                    <a:gd name="T61" fmla="*/ 4 h 170"/>
                    <a:gd name="T62" fmla="*/ 24 w 96"/>
                    <a:gd name="T63" fmla="*/ 4 h 170"/>
                    <a:gd name="T64" fmla="*/ 24 w 96"/>
                    <a:gd name="T65" fmla="*/ 4 h 170"/>
                    <a:gd name="T66" fmla="*/ 24 w 96"/>
                    <a:gd name="T67" fmla="*/ 4 h 170"/>
                    <a:gd name="T68" fmla="*/ 23 w 96"/>
                    <a:gd name="T69" fmla="*/ 4 h 170"/>
                    <a:gd name="T70" fmla="*/ 23 w 96"/>
                    <a:gd name="T71" fmla="*/ 4 h 170"/>
                    <a:gd name="T72" fmla="*/ 21 w 96"/>
                    <a:gd name="T73" fmla="*/ 48 h 170"/>
                    <a:gd name="T74" fmla="*/ 0 w 96"/>
                    <a:gd name="T75" fmla="*/ 104 h 170"/>
                    <a:gd name="T76" fmla="*/ 18 w 96"/>
                    <a:gd name="T77" fmla="*/ 105 h 170"/>
                    <a:gd name="T78" fmla="*/ 17 w 96"/>
                    <a:gd name="T79" fmla="*/ 122 h 170"/>
                    <a:gd name="T80" fmla="*/ 39 w 96"/>
                    <a:gd name="T81" fmla="*/ 123 h 170"/>
                    <a:gd name="T82" fmla="*/ 39 w 96"/>
                    <a:gd name="T83" fmla="*/ 123 h 170"/>
                    <a:gd name="T84" fmla="*/ 44 w 96"/>
                    <a:gd name="T85" fmla="*/ 123 h 170"/>
                    <a:gd name="T86" fmla="*/ 17 w 96"/>
                    <a:gd name="T87" fmla="*/ 146 h 170"/>
                    <a:gd name="T88" fmla="*/ 16 w 96"/>
                    <a:gd name="T89" fmla="*/ 146 h 170"/>
                    <a:gd name="T90" fmla="*/ 16 w 96"/>
                    <a:gd name="T91" fmla="*/ 146 h 170"/>
                    <a:gd name="T92" fmla="*/ 15 w 96"/>
                    <a:gd name="T93" fmla="*/ 169 h 170"/>
                    <a:gd name="T94" fmla="*/ 19 w 96"/>
                    <a:gd name="T95" fmla="*/ 170 h 170"/>
                    <a:gd name="T96" fmla="*/ 93 w 96"/>
                    <a:gd name="T97" fmla="*/ 98 h 170"/>
                    <a:gd name="T98" fmla="*/ 93 w 96"/>
                    <a:gd name="T99" fmla="*/ 97 h 170"/>
                    <a:gd name="T100" fmla="*/ 79 w 96"/>
                    <a:gd name="T101" fmla="*/ 82 h 170"/>
                    <a:gd name="T102" fmla="*/ 80 w 96"/>
                    <a:gd name="T103" fmla="*/ 66 h 170"/>
                    <a:gd name="T104" fmla="*/ 95 w 96"/>
                    <a:gd name="T105" fmla="*/ 52 h 170"/>
                    <a:gd name="T106" fmla="*/ 96 w 96"/>
                    <a:gd name="T107" fmla="*/ 52 h 170"/>
                    <a:gd name="T108" fmla="*/ 81 w 96"/>
                    <a:gd name="T109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6" h="170">
                      <a:moveTo>
                        <a:pt x="96" y="52"/>
                      </a:moveTo>
                      <a:cubicBezTo>
                        <a:pt x="96" y="52"/>
                        <a:pt x="96" y="52"/>
                        <a:pt x="96" y="52"/>
                      </a:cubicBezTo>
                      <a:cubicBezTo>
                        <a:pt x="96" y="52"/>
                        <a:pt x="96" y="52"/>
                        <a:pt x="96" y="52"/>
                      </a:cubicBezTo>
                      <a:cubicBezTo>
                        <a:pt x="96" y="52"/>
                        <a:pt x="96" y="52"/>
                        <a:pt x="96" y="52"/>
                      </a:cubicBezTo>
                      <a:moveTo>
                        <a:pt x="43" y="57"/>
                      </a:moveTo>
                      <a:cubicBezTo>
                        <a:pt x="43" y="57"/>
                        <a:pt x="43" y="56"/>
                        <a:pt x="43" y="56"/>
                      </a:cubicBezTo>
                      <a:cubicBezTo>
                        <a:pt x="43" y="49"/>
                        <a:pt x="49" y="44"/>
                        <a:pt x="55" y="44"/>
                      </a:cubicBezTo>
                      <a:cubicBezTo>
                        <a:pt x="55" y="44"/>
                        <a:pt x="55" y="44"/>
                        <a:pt x="55" y="44"/>
                      </a:cubicBezTo>
                      <a:cubicBezTo>
                        <a:pt x="62" y="44"/>
                        <a:pt x="67" y="50"/>
                        <a:pt x="67" y="56"/>
                      </a:cubicBezTo>
                      <a:cubicBezTo>
                        <a:pt x="67" y="57"/>
                        <a:pt x="67" y="57"/>
                        <a:pt x="67" y="58"/>
                      </a:cubicBezTo>
                      <a:cubicBezTo>
                        <a:pt x="67" y="58"/>
                        <a:pt x="67" y="59"/>
                        <a:pt x="67" y="59"/>
                      </a:cubicBezTo>
                      <a:cubicBezTo>
                        <a:pt x="67" y="66"/>
                        <a:pt x="61" y="71"/>
                        <a:pt x="55" y="71"/>
                      </a:cubicBezTo>
                      <a:cubicBezTo>
                        <a:pt x="55" y="71"/>
                        <a:pt x="55" y="71"/>
                        <a:pt x="55" y="71"/>
                      </a:cubicBezTo>
                      <a:cubicBezTo>
                        <a:pt x="48" y="71"/>
                        <a:pt x="43" y="65"/>
                        <a:pt x="43" y="59"/>
                      </a:cubicBezTo>
                      <a:cubicBezTo>
                        <a:pt x="43" y="58"/>
                        <a:pt x="43" y="57"/>
                        <a:pt x="43" y="57"/>
                      </a:cubicBezTo>
                      <a:moveTo>
                        <a:pt x="81" y="0"/>
                      </a:moveTo>
                      <a:cubicBezTo>
                        <a:pt x="81" y="0"/>
                        <a:pt x="56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9" y="71"/>
                        <a:pt x="0" y="104"/>
                        <a:pt x="0" y="104"/>
                      </a:cubicBezTo>
                      <a:cubicBezTo>
                        <a:pt x="18" y="105"/>
                        <a:pt x="18" y="105"/>
                        <a:pt x="18" y="105"/>
                      </a:cubicBezTo>
                      <a:cubicBezTo>
                        <a:pt x="17" y="122"/>
                        <a:pt x="17" y="122"/>
                        <a:pt x="17" y="122"/>
                      </a:cubicBezTo>
                      <a:cubicBezTo>
                        <a:pt x="39" y="123"/>
                        <a:pt x="39" y="123"/>
                        <a:pt x="39" y="123"/>
                      </a:cubicBezTo>
                      <a:cubicBezTo>
                        <a:pt x="39" y="123"/>
                        <a:pt x="39" y="123"/>
                        <a:pt x="39" y="123"/>
                      </a:cubicBezTo>
                      <a:cubicBezTo>
                        <a:pt x="44" y="123"/>
                        <a:pt x="44" y="123"/>
                        <a:pt x="44" y="123"/>
                      </a:cubicBezTo>
                      <a:cubicBezTo>
                        <a:pt x="43" y="136"/>
                        <a:pt x="32" y="146"/>
                        <a:pt x="17" y="146"/>
                      </a:cubicBezTo>
                      <a:cubicBezTo>
                        <a:pt x="17" y="146"/>
                        <a:pt x="16" y="146"/>
                        <a:pt x="16" y="146"/>
                      </a:cubicBezTo>
                      <a:cubicBezTo>
                        <a:pt x="16" y="146"/>
                        <a:pt x="16" y="146"/>
                        <a:pt x="16" y="146"/>
                      </a:cubicBezTo>
                      <a:cubicBezTo>
                        <a:pt x="15" y="169"/>
                        <a:pt x="15" y="169"/>
                        <a:pt x="15" y="169"/>
                      </a:cubicBezTo>
                      <a:cubicBezTo>
                        <a:pt x="16" y="170"/>
                        <a:pt x="17" y="170"/>
                        <a:pt x="19" y="170"/>
                      </a:cubicBezTo>
                      <a:cubicBezTo>
                        <a:pt x="58" y="170"/>
                        <a:pt x="91" y="139"/>
                        <a:pt x="93" y="98"/>
                      </a:cubicBezTo>
                      <a:cubicBezTo>
                        <a:pt x="93" y="97"/>
                        <a:pt x="93" y="97"/>
                        <a:pt x="93" y="97"/>
                      </a:cubicBezTo>
                      <a:cubicBezTo>
                        <a:pt x="85" y="97"/>
                        <a:pt x="79" y="90"/>
                        <a:pt x="79" y="82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58"/>
                        <a:pt x="87" y="52"/>
                        <a:pt x="95" y="52"/>
                      </a:cubicBezTo>
                      <a:cubicBezTo>
                        <a:pt x="95" y="52"/>
                        <a:pt x="96" y="52"/>
                        <a:pt x="96" y="52"/>
                      </a:cubicBezTo>
                      <a:cubicBezTo>
                        <a:pt x="84" y="34"/>
                        <a:pt x="81" y="0"/>
                        <a:pt x="81" y="0"/>
                      </a:cubicBezTo>
                    </a:path>
                  </a:pathLst>
                </a:custGeom>
                <a:solidFill>
                  <a:srgbClr val="EBAE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ïṥḷïḓè">
                  <a:extLst>
                    <a:ext uri="{FF2B5EF4-FFF2-40B4-BE49-F238E27FC236}">
                      <a16:creationId xmlns:a16="http://schemas.microsoft.com/office/drawing/2014/main" xmlns="" id="{771EEED6-6BE6-4D9F-AEAF-3B5F8F272F4B}"/>
                    </a:ext>
                  </a:extLst>
                </p:cNvPr>
                <p:cNvSpPr/>
                <p:nvPr/>
              </p:nvSpPr>
              <p:spPr bwMode="auto">
                <a:xfrm>
                  <a:off x="8988717" y="3272547"/>
                  <a:ext cx="62931" cy="51826"/>
                </a:xfrm>
                <a:custGeom>
                  <a:avLst/>
                  <a:gdLst>
                    <a:gd name="T0" fmla="*/ 23 w 28"/>
                    <a:gd name="T1" fmla="*/ 0 h 23"/>
                    <a:gd name="T2" fmla="*/ 23 w 28"/>
                    <a:gd name="T3" fmla="*/ 5 h 23"/>
                    <a:gd name="T4" fmla="*/ 19 w 28"/>
                    <a:gd name="T5" fmla="*/ 9 h 23"/>
                    <a:gd name="T6" fmla="*/ 19 w 28"/>
                    <a:gd name="T7" fmla="*/ 9 h 23"/>
                    <a:gd name="T8" fmla="*/ 1 w 28"/>
                    <a:gd name="T9" fmla="*/ 8 h 23"/>
                    <a:gd name="T10" fmla="*/ 0 w 28"/>
                    <a:gd name="T11" fmla="*/ 23 h 23"/>
                    <a:gd name="T12" fmla="*/ 0 w 28"/>
                    <a:gd name="T13" fmla="*/ 23 h 23"/>
                    <a:gd name="T14" fmla="*/ 1 w 28"/>
                    <a:gd name="T15" fmla="*/ 23 h 23"/>
                    <a:gd name="T16" fmla="*/ 28 w 28"/>
                    <a:gd name="T17" fmla="*/ 0 h 23"/>
                    <a:gd name="T18" fmla="*/ 23 w 28"/>
                    <a:gd name="T1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3">
                      <a:moveTo>
                        <a:pt x="23" y="0"/>
                      </a:move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7"/>
                        <a:pt x="21" y="9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1" y="23"/>
                        <a:pt x="1" y="23"/>
                      </a:cubicBezTo>
                      <a:cubicBezTo>
                        <a:pt x="16" y="23"/>
                        <a:pt x="27" y="13"/>
                        <a:pt x="28" y="0"/>
                      </a:cubicBez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solidFill>
                  <a:srgbClr val="EA51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íSḻíḍé">
                  <a:extLst>
                    <a:ext uri="{FF2B5EF4-FFF2-40B4-BE49-F238E27FC236}">
                      <a16:creationId xmlns:a16="http://schemas.microsoft.com/office/drawing/2014/main" xmlns="" id="{E513A743-D394-4892-A7B6-378B05811FF6}"/>
                    </a:ext>
                  </a:extLst>
                </p:cNvPr>
                <p:cNvSpPr/>
                <p:nvPr/>
              </p:nvSpPr>
              <p:spPr bwMode="auto">
                <a:xfrm>
                  <a:off x="8991185" y="3271314"/>
                  <a:ext cx="49358" cy="22211"/>
                </a:xfrm>
                <a:custGeom>
                  <a:avLst/>
                  <a:gdLst>
                    <a:gd name="T0" fmla="*/ 0 w 22"/>
                    <a:gd name="T1" fmla="*/ 0 h 10"/>
                    <a:gd name="T2" fmla="*/ 0 w 22"/>
                    <a:gd name="T3" fmla="*/ 9 h 10"/>
                    <a:gd name="T4" fmla="*/ 18 w 22"/>
                    <a:gd name="T5" fmla="*/ 10 h 10"/>
                    <a:gd name="T6" fmla="*/ 18 w 22"/>
                    <a:gd name="T7" fmla="*/ 10 h 10"/>
                    <a:gd name="T8" fmla="*/ 22 w 22"/>
                    <a:gd name="T9" fmla="*/ 6 h 10"/>
                    <a:gd name="T10" fmla="*/ 22 w 22"/>
                    <a:gd name="T11" fmla="*/ 1 h 10"/>
                    <a:gd name="T12" fmla="*/ 22 w 22"/>
                    <a:gd name="T13" fmla="*/ 1 h 10"/>
                    <a:gd name="T14" fmla="*/ 0 w 22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10">
                      <a:moveTo>
                        <a:pt x="0" y="0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20" y="10"/>
                        <a:pt x="22" y="8"/>
                        <a:pt x="22" y="6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íṣľíďé">
                  <a:extLst>
                    <a:ext uri="{FF2B5EF4-FFF2-40B4-BE49-F238E27FC236}">
                      <a16:creationId xmlns:a16="http://schemas.microsoft.com/office/drawing/2014/main" xmlns="" id="{F97D6DC0-93EC-4970-8EC2-DC1199736974}"/>
                    </a:ext>
                  </a:extLst>
                </p:cNvPr>
                <p:cNvSpPr/>
                <p:nvPr/>
              </p:nvSpPr>
              <p:spPr bwMode="auto">
                <a:xfrm>
                  <a:off x="9004758" y="2997378"/>
                  <a:ext cx="162880" cy="117225"/>
                </a:xfrm>
                <a:custGeom>
                  <a:avLst/>
                  <a:gdLst>
                    <a:gd name="T0" fmla="*/ 3 w 73"/>
                    <a:gd name="T1" fmla="*/ 4 h 52"/>
                    <a:gd name="T2" fmla="*/ 4 w 73"/>
                    <a:gd name="T3" fmla="*/ 4 h 52"/>
                    <a:gd name="T4" fmla="*/ 4 w 73"/>
                    <a:gd name="T5" fmla="*/ 4 h 52"/>
                    <a:gd name="T6" fmla="*/ 3 w 73"/>
                    <a:gd name="T7" fmla="*/ 4 h 52"/>
                    <a:gd name="T8" fmla="*/ 3 w 73"/>
                    <a:gd name="T9" fmla="*/ 4 h 52"/>
                    <a:gd name="T10" fmla="*/ 3 w 73"/>
                    <a:gd name="T11" fmla="*/ 4 h 52"/>
                    <a:gd name="T12" fmla="*/ 3 w 73"/>
                    <a:gd name="T13" fmla="*/ 4 h 52"/>
                    <a:gd name="T14" fmla="*/ 2 w 73"/>
                    <a:gd name="T15" fmla="*/ 4 h 52"/>
                    <a:gd name="T16" fmla="*/ 3 w 73"/>
                    <a:gd name="T17" fmla="*/ 4 h 52"/>
                    <a:gd name="T18" fmla="*/ 2 w 73"/>
                    <a:gd name="T19" fmla="*/ 4 h 52"/>
                    <a:gd name="T20" fmla="*/ 2 w 73"/>
                    <a:gd name="T21" fmla="*/ 4 h 52"/>
                    <a:gd name="T22" fmla="*/ 2 w 73"/>
                    <a:gd name="T23" fmla="*/ 4 h 52"/>
                    <a:gd name="T24" fmla="*/ 2 w 73"/>
                    <a:gd name="T25" fmla="*/ 4 h 52"/>
                    <a:gd name="T26" fmla="*/ 2 w 73"/>
                    <a:gd name="T27" fmla="*/ 4 h 52"/>
                    <a:gd name="T28" fmla="*/ 2 w 73"/>
                    <a:gd name="T29" fmla="*/ 4 h 52"/>
                    <a:gd name="T30" fmla="*/ 2 w 73"/>
                    <a:gd name="T31" fmla="*/ 4 h 52"/>
                    <a:gd name="T32" fmla="*/ 1 w 73"/>
                    <a:gd name="T33" fmla="*/ 4 h 52"/>
                    <a:gd name="T34" fmla="*/ 1 w 73"/>
                    <a:gd name="T35" fmla="*/ 4 h 52"/>
                    <a:gd name="T36" fmla="*/ 1 w 73"/>
                    <a:gd name="T37" fmla="*/ 4 h 52"/>
                    <a:gd name="T38" fmla="*/ 1 w 73"/>
                    <a:gd name="T39" fmla="*/ 4 h 52"/>
                    <a:gd name="T40" fmla="*/ 1 w 73"/>
                    <a:gd name="T41" fmla="*/ 4 h 52"/>
                    <a:gd name="T42" fmla="*/ 1 w 73"/>
                    <a:gd name="T43" fmla="*/ 4 h 52"/>
                    <a:gd name="T44" fmla="*/ 0 w 73"/>
                    <a:gd name="T45" fmla="*/ 4 h 52"/>
                    <a:gd name="T46" fmla="*/ 0 w 73"/>
                    <a:gd name="T47" fmla="*/ 4 h 52"/>
                    <a:gd name="T48" fmla="*/ 0 w 73"/>
                    <a:gd name="T49" fmla="*/ 4 h 52"/>
                    <a:gd name="T50" fmla="*/ 1 w 73"/>
                    <a:gd name="T51" fmla="*/ 4 h 52"/>
                    <a:gd name="T52" fmla="*/ 0 w 73"/>
                    <a:gd name="T53" fmla="*/ 4 h 52"/>
                    <a:gd name="T54" fmla="*/ 58 w 73"/>
                    <a:gd name="T55" fmla="*/ 0 h 52"/>
                    <a:gd name="T56" fmla="*/ 4 w 73"/>
                    <a:gd name="T57" fmla="*/ 4 h 52"/>
                    <a:gd name="T58" fmla="*/ 58 w 73"/>
                    <a:gd name="T59" fmla="*/ 0 h 52"/>
                    <a:gd name="T60" fmla="*/ 73 w 73"/>
                    <a:gd name="T61" fmla="*/ 52 h 52"/>
                    <a:gd name="T62" fmla="*/ 73 w 73"/>
                    <a:gd name="T63" fmla="*/ 52 h 52"/>
                    <a:gd name="T64" fmla="*/ 73 w 73"/>
                    <a:gd name="T65" fmla="*/ 52 h 52"/>
                    <a:gd name="T66" fmla="*/ 73 w 73"/>
                    <a:gd name="T67" fmla="*/ 52 h 52"/>
                    <a:gd name="T68" fmla="*/ 73 w 73"/>
                    <a:gd name="T69" fmla="*/ 52 h 52"/>
                    <a:gd name="T70" fmla="*/ 58 w 73"/>
                    <a:gd name="T71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3" h="52">
                      <a:moveTo>
                        <a:pt x="3" y="4"/>
                      </a:move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moveTo>
                        <a:pt x="2" y="4"/>
                      </a:move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moveTo>
                        <a:pt x="0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0" y="4"/>
                        <a:pt x="0" y="4"/>
                      </a:cubicBezTo>
                      <a:moveTo>
                        <a:pt x="58" y="0"/>
                      </a:moveTo>
                      <a:cubicBezTo>
                        <a:pt x="58" y="0"/>
                        <a:pt x="33" y="4"/>
                        <a:pt x="4" y="4"/>
                      </a:cubicBezTo>
                      <a:cubicBezTo>
                        <a:pt x="33" y="4"/>
                        <a:pt x="58" y="0"/>
                        <a:pt x="58" y="0"/>
                      </a:cubicBezTo>
                      <a:cubicBezTo>
                        <a:pt x="58" y="0"/>
                        <a:pt x="61" y="34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61" y="34"/>
                        <a:pt x="58" y="0"/>
                        <a:pt x="58" y="0"/>
                      </a:cubicBezTo>
                    </a:path>
                  </a:pathLst>
                </a:custGeom>
                <a:solidFill>
                  <a:srgbClr val="3A1F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íš1ïḋe">
                  <a:extLst>
                    <a:ext uri="{FF2B5EF4-FFF2-40B4-BE49-F238E27FC236}">
                      <a16:creationId xmlns:a16="http://schemas.microsoft.com/office/drawing/2014/main" xmlns="" id="{A7E86E5C-566A-492C-9586-C01A2682DEE3}"/>
                    </a:ext>
                  </a:extLst>
                </p:cNvPr>
                <p:cNvSpPr/>
                <p:nvPr/>
              </p:nvSpPr>
              <p:spPr bwMode="auto">
                <a:xfrm>
                  <a:off x="9049180" y="3125708"/>
                  <a:ext cx="53060" cy="30849"/>
                </a:xfrm>
                <a:custGeom>
                  <a:avLst/>
                  <a:gdLst>
                    <a:gd name="T0" fmla="*/ 0 w 24"/>
                    <a:gd name="T1" fmla="*/ 0 h 14"/>
                    <a:gd name="T2" fmla="*/ 0 w 24"/>
                    <a:gd name="T3" fmla="*/ 2 h 14"/>
                    <a:gd name="T4" fmla="*/ 12 w 24"/>
                    <a:gd name="T5" fmla="*/ 14 h 14"/>
                    <a:gd name="T6" fmla="*/ 12 w 24"/>
                    <a:gd name="T7" fmla="*/ 14 h 14"/>
                    <a:gd name="T8" fmla="*/ 24 w 24"/>
                    <a:gd name="T9" fmla="*/ 2 h 14"/>
                    <a:gd name="T10" fmla="*/ 24 w 24"/>
                    <a:gd name="T11" fmla="*/ 1 h 14"/>
                    <a:gd name="T12" fmla="*/ 12 w 24"/>
                    <a:gd name="T13" fmla="*/ 11 h 14"/>
                    <a:gd name="T14" fmla="*/ 12 w 24"/>
                    <a:gd name="T15" fmla="*/ 11 h 14"/>
                    <a:gd name="T16" fmla="*/ 0 w 24"/>
                    <a:gd name="T1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14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8"/>
                        <a:pt x="5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8" y="14"/>
                        <a:pt x="24" y="9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7"/>
                        <a:pt x="18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6" y="11"/>
                        <a:pt x="1" y="6"/>
                        <a:pt x="0" y="0"/>
                      </a:cubicBezTo>
                    </a:path>
                  </a:pathLst>
                </a:custGeom>
                <a:solidFill>
                  <a:srgbClr val="DF8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îṡľïḍe">
                  <a:extLst>
                    <a:ext uri="{FF2B5EF4-FFF2-40B4-BE49-F238E27FC236}">
                      <a16:creationId xmlns:a16="http://schemas.microsoft.com/office/drawing/2014/main" xmlns="" id="{77383A88-C430-49A1-9AED-0FE2B1060C46}"/>
                    </a:ext>
                  </a:extLst>
                </p:cNvPr>
                <p:cNvSpPr/>
                <p:nvPr/>
              </p:nvSpPr>
              <p:spPr bwMode="auto">
                <a:xfrm>
                  <a:off x="9049180" y="3096094"/>
                  <a:ext cx="53060" cy="54293"/>
                </a:xfrm>
                <a:custGeom>
                  <a:avLst/>
                  <a:gdLst>
                    <a:gd name="T0" fmla="*/ 16 w 24"/>
                    <a:gd name="T1" fmla="*/ 11 h 24"/>
                    <a:gd name="T2" fmla="*/ 16 w 24"/>
                    <a:gd name="T3" fmla="*/ 11 h 24"/>
                    <a:gd name="T4" fmla="*/ 13 w 24"/>
                    <a:gd name="T5" fmla="*/ 8 h 24"/>
                    <a:gd name="T6" fmla="*/ 16 w 24"/>
                    <a:gd name="T7" fmla="*/ 6 h 24"/>
                    <a:gd name="T8" fmla="*/ 16 w 24"/>
                    <a:gd name="T9" fmla="*/ 6 h 24"/>
                    <a:gd name="T10" fmla="*/ 19 w 24"/>
                    <a:gd name="T11" fmla="*/ 9 h 24"/>
                    <a:gd name="T12" fmla="*/ 16 w 24"/>
                    <a:gd name="T13" fmla="*/ 11 h 24"/>
                    <a:gd name="T14" fmla="*/ 12 w 24"/>
                    <a:gd name="T15" fmla="*/ 0 h 24"/>
                    <a:gd name="T16" fmla="*/ 0 w 24"/>
                    <a:gd name="T17" fmla="*/ 12 h 24"/>
                    <a:gd name="T18" fmla="*/ 0 w 24"/>
                    <a:gd name="T19" fmla="*/ 13 h 24"/>
                    <a:gd name="T20" fmla="*/ 12 w 24"/>
                    <a:gd name="T21" fmla="*/ 24 h 24"/>
                    <a:gd name="T22" fmla="*/ 12 w 24"/>
                    <a:gd name="T23" fmla="*/ 24 h 24"/>
                    <a:gd name="T24" fmla="*/ 24 w 24"/>
                    <a:gd name="T25" fmla="*/ 14 h 24"/>
                    <a:gd name="T26" fmla="*/ 24 w 24"/>
                    <a:gd name="T27" fmla="*/ 12 h 24"/>
                    <a:gd name="T28" fmla="*/ 12 w 24"/>
                    <a:gd name="T29" fmla="*/ 0 h 24"/>
                    <a:gd name="T30" fmla="*/ 12 w 24"/>
                    <a:gd name="T3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" h="24">
                      <a:moveTo>
                        <a:pt x="16" y="11"/>
                      </a:move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5" y="11"/>
                        <a:pt x="13" y="10"/>
                        <a:pt x="13" y="8"/>
                      </a:cubicBezTo>
                      <a:cubicBezTo>
                        <a:pt x="13" y="7"/>
                        <a:pt x="15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8" y="6"/>
                        <a:pt x="19" y="7"/>
                        <a:pt x="19" y="9"/>
                      </a:cubicBezTo>
                      <a:cubicBezTo>
                        <a:pt x="19" y="10"/>
                        <a:pt x="18" y="11"/>
                        <a:pt x="16" y="11"/>
                      </a:cubicBezTo>
                      <a:moveTo>
                        <a:pt x="12" y="0"/>
                      </a:move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1" y="19"/>
                        <a:pt x="6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8" y="24"/>
                        <a:pt x="23" y="20"/>
                        <a:pt x="24" y="14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cubicBezTo>
                        <a:pt x="24" y="6"/>
                        <a:pt x="19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3A1F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îšḻíḑe">
                  <a:extLst>
                    <a:ext uri="{FF2B5EF4-FFF2-40B4-BE49-F238E27FC236}">
                      <a16:creationId xmlns:a16="http://schemas.microsoft.com/office/drawing/2014/main" xmlns="" id="{E76968C6-6016-4D11-B46C-29A4A7BDF4C9}"/>
                    </a:ext>
                  </a:extLst>
                </p:cNvPr>
                <p:cNvSpPr/>
                <p:nvPr/>
              </p:nvSpPr>
              <p:spPr bwMode="auto">
                <a:xfrm>
                  <a:off x="9077561" y="3109667"/>
                  <a:ext cx="13574" cy="11106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2 h 5"/>
                    <a:gd name="T4" fmla="*/ 3 w 6"/>
                    <a:gd name="T5" fmla="*/ 5 h 5"/>
                    <a:gd name="T6" fmla="*/ 3 w 6"/>
                    <a:gd name="T7" fmla="*/ 5 h 5"/>
                    <a:gd name="T8" fmla="*/ 6 w 6"/>
                    <a:gd name="T9" fmla="*/ 3 h 5"/>
                    <a:gd name="T10" fmla="*/ 3 w 6"/>
                    <a:gd name="T11" fmla="*/ 0 h 5"/>
                    <a:gd name="T12" fmla="*/ 3 w 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1" name="iŝļiḓè">
                  <a:extLst>
                    <a:ext uri="{FF2B5EF4-FFF2-40B4-BE49-F238E27FC236}">
                      <a16:creationId xmlns:a16="http://schemas.microsoft.com/office/drawing/2014/main" xmlns="" id="{B3A070F3-16FA-438A-B6DF-55FC474A79AD}"/>
                    </a:ext>
                  </a:extLst>
                </p:cNvPr>
                <p:cNvSpPr/>
                <p:nvPr/>
              </p:nvSpPr>
              <p:spPr bwMode="auto">
                <a:xfrm>
                  <a:off x="9129387" y="3114603"/>
                  <a:ext cx="70335" cy="99950"/>
                </a:xfrm>
                <a:custGeom>
                  <a:avLst/>
                  <a:gdLst>
                    <a:gd name="T0" fmla="*/ 16 w 31"/>
                    <a:gd name="T1" fmla="*/ 0 h 45"/>
                    <a:gd name="T2" fmla="*/ 1 w 31"/>
                    <a:gd name="T3" fmla="*/ 14 h 45"/>
                    <a:gd name="T4" fmla="*/ 0 w 31"/>
                    <a:gd name="T5" fmla="*/ 30 h 45"/>
                    <a:gd name="T6" fmla="*/ 14 w 31"/>
                    <a:gd name="T7" fmla="*/ 45 h 45"/>
                    <a:gd name="T8" fmla="*/ 14 w 31"/>
                    <a:gd name="T9" fmla="*/ 45 h 45"/>
                    <a:gd name="T10" fmla="*/ 15 w 31"/>
                    <a:gd name="T11" fmla="*/ 45 h 45"/>
                    <a:gd name="T12" fmla="*/ 30 w 31"/>
                    <a:gd name="T13" fmla="*/ 31 h 45"/>
                    <a:gd name="T14" fmla="*/ 31 w 31"/>
                    <a:gd name="T15" fmla="*/ 16 h 45"/>
                    <a:gd name="T16" fmla="*/ 26 w 31"/>
                    <a:gd name="T17" fmla="*/ 4 h 45"/>
                    <a:gd name="T18" fmla="*/ 17 w 31"/>
                    <a:gd name="T19" fmla="*/ 0 h 45"/>
                    <a:gd name="T20" fmla="*/ 17 w 31"/>
                    <a:gd name="T21" fmla="*/ 0 h 45"/>
                    <a:gd name="T22" fmla="*/ 17 w 31"/>
                    <a:gd name="T23" fmla="*/ 0 h 45"/>
                    <a:gd name="T24" fmla="*/ 17 w 31"/>
                    <a:gd name="T25" fmla="*/ 0 h 45"/>
                    <a:gd name="T26" fmla="*/ 17 w 31"/>
                    <a:gd name="T27" fmla="*/ 0 h 45"/>
                    <a:gd name="T28" fmla="*/ 17 w 31"/>
                    <a:gd name="T29" fmla="*/ 0 h 45"/>
                    <a:gd name="T30" fmla="*/ 17 w 31"/>
                    <a:gd name="T31" fmla="*/ 0 h 45"/>
                    <a:gd name="T32" fmla="*/ 16 w 31"/>
                    <a:gd name="T3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1" h="45">
                      <a:moveTo>
                        <a:pt x="16" y="0"/>
                      </a:moveTo>
                      <a:cubicBezTo>
                        <a:pt x="8" y="0"/>
                        <a:pt x="1" y="6"/>
                        <a:pt x="1" y="14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6" y="45"/>
                        <a:pt x="14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23" y="45"/>
                        <a:pt x="30" y="39"/>
                        <a:pt x="30" y="31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1"/>
                        <a:pt x="29" y="7"/>
                        <a:pt x="26" y="4"/>
                      </a:cubicBezTo>
                      <a:cubicBezTo>
                        <a:pt x="24" y="2"/>
                        <a:pt x="21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6" y="0"/>
                        <a:pt x="16" y="0"/>
                      </a:cubicBezTo>
                    </a:path>
                  </a:pathLst>
                </a:custGeom>
                <a:solidFill>
                  <a:srgbClr val="EBAE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2" name="iṡḻiḑè">
                  <a:extLst>
                    <a:ext uri="{FF2B5EF4-FFF2-40B4-BE49-F238E27FC236}">
                      <a16:creationId xmlns:a16="http://schemas.microsoft.com/office/drawing/2014/main" xmlns="" id="{2D5BD7FA-7DC2-4F50-8254-8C327D80E6C9}"/>
                    </a:ext>
                  </a:extLst>
                </p:cNvPr>
                <p:cNvSpPr/>
                <p:nvPr/>
              </p:nvSpPr>
              <p:spPr bwMode="auto">
                <a:xfrm>
                  <a:off x="7617806" y="5138269"/>
                  <a:ext cx="772448" cy="102418"/>
                </a:xfrm>
                <a:custGeom>
                  <a:avLst/>
                  <a:gdLst>
                    <a:gd name="T0" fmla="*/ 173 w 345"/>
                    <a:gd name="T1" fmla="*/ 0 h 46"/>
                    <a:gd name="T2" fmla="*/ 156 w 345"/>
                    <a:gd name="T3" fmla="*/ 0 h 46"/>
                    <a:gd name="T4" fmla="*/ 156 w 345"/>
                    <a:gd name="T5" fmla="*/ 8 h 46"/>
                    <a:gd name="T6" fmla="*/ 120 w 345"/>
                    <a:gd name="T7" fmla="*/ 8 h 46"/>
                    <a:gd name="T8" fmla="*/ 120 w 345"/>
                    <a:gd name="T9" fmla="*/ 1 h 46"/>
                    <a:gd name="T10" fmla="*/ 0 w 345"/>
                    <a:gd name="T11" fmla="*/ 23 h 46"/>
                    <a:gd name="T12" fmla="*/ 173 w 345"/>
                    <a:gd name="T13" fmla="*/ 46 h 46"/>
                    <a:gd name="T14" fmla="*/ 345 w 345"/>
                    <a:gd name="T15" fmla="*/ 23 h 46"/>
                    <a:gd name="T16" fmla="*/ 226 w 345"/>
                    <a:gd name="T17" fmla="*/ 1 h 46"/>
                    <a:gd name="T18" fmla="*/ 226 w 345"/>
                    <a:gd name="T19" fmla="*/ 8 h 46"/>
                    <a:gd name="T20" fmla="*/ 190 w 345"/>
                    <a:gd name="T21" fmla="*/ 8 h 46"/>
                    <a:gd name="T22" fmla="*/ 189 w 345"/>
                    <a:gd name="T23" fmla="*/ 0 h 46"/>
                    <a:gd name="T24" fmla="*/ 173 w 345"/>
                    <a:gd name="T2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5" h="46">
                      <a:moveTo>
                        <a:pt x="173" y="0"/>
                      </a:moveTo>
                      <a:cubicBezTo>
                        <a:pt x="167" y="0"/>
                        <a:pt x="162" y="0"/>
                        <a:pt x="156" y="0"/>
                      </a:cubicBezTo>
                      <a:cubicBezTo>
                        <a:pt x="156" y="8"/>
                        <a:pt x="156" y="8"/>
                        <a:pt x="156" y="8"/>
                      </a:cubicBezTo>
                      <a:cubicBezTo>
                        <a:pt x="120" y="8"/>
                        <a:pt x="120" y="8"/>
                        <a:pt x="120" y="8"/>
                      </a:cubicBezTo>
                      <a:cubicBezTo>
                        <a:pt x="120" y="1"/>
                        <a:pt x="120" y="1"/>
                        <a:pt x="120" y="1"/>
                      </a:cubicBezTo>
                      <a:cubicBezTo>
                        <a:pt x="50" y="4"/>
                        <a:pt x="0" y="13"/>
                        <a:pt x="0" y="23"/>
                      </a:cubicBezTo>
                      <a:cubicBezTo>
                        <a:pt x="0" y="36"/>
                        <a:pt x="78" y="46"/>
                        <a:pt x="173" y="46"/>
                      </a:cubicBezTo>
                      <a:cubicBezTo>
                        <a:pt x="268" y="46"/>
                        <a:pt x="345" y="36"/>
                        <a:pt x="345" y="23"/>
                      </a:cubicBezTo>
                      <a:cubicBezTo>
                        <a:pt x="345" y="13"/>
                        <a:pt x="295" y="4"/>
                        <a:pt x="226" y="1"/>
                      </a:cubicBezTo>
                      <a:cubicBezTo>
                        <a:pt x="226" y="8"/>
                        <a:pt x="226" y="8"/>
                        <a:pt x="226" y="8"/>
                      </a:cubicBezTo>
                      <a:cubicBezTo>
                        <a:pt x="190" y="8"/>
                        <a:pt x="190" y="8"/>
                        <a:pt x="190" y="8"/>
                      </a:cubicBezTo>
                      <a:cubicBezTo>
                        <a:pt x="189" y="0"/>
                        <a:pt x="189" y="0"/>
                        <a:pt x="189" y="0"/>
                      </a:cubicBezTo>
                      <a:cubicBezTo>
                        <a:pt x="184" y="0"/>
                        <a:pt x="178" y="0"/>
                        <a:pt x="173" y="0"/>
                      </a:cubicBezTo>
                    </a:path>
                  </a:pathLst>
                </a:custGeom>
                <a:solidFill>
                  <a:srgbClr val="DB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ïṩḻiďè">
                  <a:extLst>
                    <a:ext uri="{FF2B5EF4-FFF2-40B4-BE49-F238E27FC236}">
                      <a16:creationId xmlns:a16="http://schemas.microsoft.com/office/drawing/2014/main" xmlns="" id="{E34ACD32-82C2-4AC4-8C53-80E545AF65B1}"/>
                    </a:ext>
                  </a:extLst>
                </p:cNvPr>
                <p:cNvSpPr/>
                <p:nvPr/>
              </p:nvSpPr>
              <p:spPr bwMode="auto">
                <a:xfrm>
                  <a:off x="7859659" y="4404073"/>
                  <a:ext cx="134500" cy="751472"/>
                </a:xfrm>
                <a:custGeom>
                  <a:avLst/>
                  <a:gdLst>
                    <a:gd name="T0" fmla="*/ 87 w 109"/>
                    <a:gd name="T1" fmla="*/ 609 h 609"/>
                    <a:gd name="T2" fmla="*/ 22 w 109"/>
                    <a:gd name="T3" fmla="*/ 609 h 609"/>
                    <a:gd name="T4" fmla="*/ 0 w 109"/>
                    <a:gd name="T5" fmla="*/ 0 h 609"/>
                    <a:gd name="T6" fmla="*/ 109 w 109"/>
                    <a:gd name="T7" fmla="*/ 0 h 609"/>
                    <a:gd name="T8" fmla="*/ 87 w 109"/>
                    <a:gd name="T9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09">
                      <a:moveTo>
                        <a:pt x="87" y="609"/>
                      </a:moveTo>
                      <a:lnTo>
                        <a:pt x="22" y="609"/>
                      </a:lnTo>
                      <a:lnTo>
                        <a:pt x="0" y="0"/>
                      </a:lnTo>
                      <a:lnTo>
                        <a:pt x="109" y="0"/>
                      </a:lnTo>
                      <a:lnTo>
                        <a:pt x="87" y="609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Slîḋè">
                  <a:extLst>
                    <a:ext uri="{FF2B5EF4-FFF2-40B4-BE49-F238E27FC236}">
                      <a16:creationId xmlns:a16="http://schemas.microsoft.com/office/drawing/2014/main" xmlns="" id="{983D6376-57CA-4365-83AF-1CEB9AFF0274}"/>
                    </a:ext>
                  </a:extLst>
                </p:cNvPr>
                <p:cNvSpPr/>
                <p:nvPr/>
              </p:nvSpPr>
              <p:spPr bwMode="auto">
                <a:xfrm>
                  <a:off x="7859659" y="4404073"/>
                  <a:ext cx="134500" cy="751472"/>
                </a:xfrm>
                <a:custGeom>
                  <a:avLst/>
                  <a:gdLst>
                    <a:gd name="T0" fmla="*/ 87 w 109"/>
                    <a:gd name="T1" fmla="*/ 609 h 609"/>
                    <a:gd name="T2" fmla="*/ 22 w 109"/>
                    <a:gd name="T3" fmla="*/ 609 h 609"/>
                    <a:gd name="T4" fmla="*/ 0 w 109"/>
                    <a:gd name="T5" fmla="*/ 0 h 609"/>
                    <a:gd name="T6" fmla="*/ 109 w 109"/>
                    <a:gd name="T7" fmla="*/ 0 h 609"/>
                    <a:gd name="T8" fmla="*/ 87 w 109"/>
                    <a:gd name="T9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09">
                      <a:moveTo>
                        <a:pt x="87" y="609"/>
                      </a:moveTo>
                      <a:lnTo>
                        <a:pt x="22" y="609"/>
                      </a:lnTo>
                      <a:lnTo>
                        <a:pt x="0" y="0"/>
                      </a:lnTo>
                      <a:lnTo>
                        <a:pt x="109" y="0"/>
                      </a:lnTo>
                      <a:lnTo>
                        <a:pt x="87" y="609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5" name="iṣḷîḑè">
                  <a:extLst>
                    <a:ext uri="{FF2B5EF4-FFF2-40B4-BE49-F238E27FC236}">
                      <a16:creationId xmlns:a16="http://schemas.microsoft.com/office/drawing/2014/main" xmlns="" id="{173274AF-3B87-4E88-8AF8-FF92A3CF0357}"/>
                    </a:ext>
                  </a:extLst>
                </p:cNvPr>
                <p:cNvSpPr/>
                <p:nvPr/>
              </p:nvSpPr>
              <p:spPr bwMode="auto">
                <a:xfrm>
                  <a:off x="7859659" y="4420114"/>
                  <a:ext cx="1234" cy="1234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îşḻide">
                  <a:extLst>
                    <a:ext uri="{FF2B5EF4-FFF2-40B4-BE49-F238E27FC236}">
                      <a16:creationId xmlns:a16="http://schemas.microsoft.com/office/drawing/2014/main" xmlns="" id="{5CE36161-9C50-4C18-B93F-9229C69B82E2}"/>
                    </a:ext>
                  </a:extLst>
                </p:cNvPr>
                <p:cNvSpPr/>
                <p:nvPr/>
              </p:nvSpPr>
              <p:spPr bwMode="auto">
                <a:xfrm>
                  <a:off x="7859659" y="44201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7" name="ï$lîḓê">
                  <a:extLst>
                    <a:ext uri="{FF2B5EF4-FFF2-40B4-BE49-F238E27FC236}">
                      <a16:creationId xmlns:a16="http://schemas.microsoft.com/office/drawing/2014/main" xmlns="" id="{DBA98392-36F6-4798-B76E-1EBEDA092E04}"/>
                    </a:ext>
                  </a:extLst>
                </p:cNvPr>
                <p:cNvSpPr/>
                <p:nvPr/>
              </p:nvSpPr>
              <p:spPr bwMode="auto">
                <a:xfrm>
                  <a:off x="7859659" y="4420114"/>
                  <a:ext cx="134500" cy="50592"/>
                </a:xfrm>
                <a:custGeom>
                  <a:avLst/>
                  <a:gdLst>
                    <a:gd name="T0" fmla="*/ 109 w 109"/>
                    <a:gd name="T1" fmla="*/ 0 h 41"/>
                    <a:gd name="T2" fmla="*/ 0 w 109"/>
                    <a:gd name="T3" fmla="*/ 0 h 41"/>
                    <a:gd name="T4" fmla="*/ 0 w 109"/>
                    <a:gd name="T5" fmla="*/ 0 h 41"/>
                    <a:gd name="T6" fmla="*/ 107 w 109"/>
                    <a:gd name="T7" fmla="*/ 41 h 41"/>
                    <a:gd name="T8" fmla="*/ 109 w 109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41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7" y="41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8" name="iṡḷïdê">
                  <a:extLst>
                    <a:ext uri="{FF2B5EF4-FFF2-40B4-BE49-F238E27FC236}">
                      <a16:creationId xmlns:a16="http://schemas.microsoft.com/office/drawing/2014/main" xmlns="" id="{D97ED061-4C9F-4644-9D9E-90EEA27A2927}"/>
                    </a:ext>
                  </a:extLst>
                </p:cNvPr>
                <p:cNvSpPr/>
                <p:nvPr/>
              </p:nvSpPr>
              <p:spPr bwMode="auto">
                <a:xfrm>
                  <a:off x="7859659" y="4420114"/>
                  <a:ext cx="134500" cy="50592"/>
                </a:xfrm>
                <a:custGeom>
                  <a:avLst/>
                  <a:gdLst>
                    <a:gd name="T0" fmla="*/ 109 w 109"/>
                    <a:gd name="T1" fmla="*/ 0 h 41"/>
                    <a:gd name="T2" fmla="*/ 0 w 109"/>
                    <a:gd name="T3" fmla="*/ 0 h 41"/>
                    <a:gd name="T4" fmla="*/ 0 w 109"/>
                    <a:gd name="T5" fmla="*/ 0 h 41"/>
                    <a:gd name="T6" fmla="*/ 107 w 109"/>
                    <a:gd name="T7" fmla="*/ 41 h 41"/>
                    <a:gd name="T8" fmla="*/ 109 w 109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41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7" y="41"/>
                      </a:lnTo>
                      <a:lnTo>
                        <a:pt x="10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9" name="iṥḻîḋé">
                  <a:extLst>
                    <a:ext uri="{FF2B5EF4-FFF2-40B4-BE49-F238E27FC236}">
                      <a16:creationId xmlns:a16="http://schemas.microsoft.com/office/drawing/2014/main" xmlns="" id="{9266B342-E780-4D8D-9E54-C28A17B9A6D5}"/>
                    </a:ext>
                  </a:extLst>
                </p:cNvPr>
                <p:cNvSpPr/>
                <p:nvPr/>
              </p:nvSpPr>
              <p:spPr bwMode="auto">
                <a:xfrm>
                  <a:off x="7875701" y="5082742"/>
                  <a:ext cx="102418" cy="118459"/>
                </a:xfrm>
                <a:custGeom>
                  <a:avLst/>
                  <a:gdLst>
                    <a:gd name="T0" fmla="*/ 42 w 46"/>
                    <a:gd name="T1" fmla="*/ 0 h 53"/>
                    <a:gd name="T2" fmla="*/ 23 w 46"/>
                    <a:gd name="T3" fmla="*/ 25 h 53"/>
                    <a:gd name="T4" fmla="*/ 4 w 46"/>
                    <a:gd name="T5" fmla="*/ 0 h 53"/>
                    <a:gd name="T6" fmla="*/ 0 w 46"/>
                    <a:gd name="T7" fmla="*/ 24 h 53"/>
                    <a:gd name="T8" fmla="*/ 23 w 46"/>
                    <a:gd name="T9" fmla="*/ 53 h 53"/>
                    <a:gd name="T10" fmla="*/ 46 w 46"/>
                    <a:gd name="T11" fmla="*/ 24 h 53"/>
                    <a:gd name="T12" fmla="*/ 42 w 46"/>
                    <a:gd name="T1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53">
                      <a:moveTo>
                        <a:pt x="42" y="0"/>
                      </a:moveTo>
                      <a:cubicBezTo>
                        <a:pt x="42" y="0"/>
                        <a:pt x="38" y="25"/>
                        <a:pt x="23" y="25"/>
                      </a:cubicBezTo>
                      <a:cubicBezTo>
                        <a:pt x="8" y="25"/>
                        <a:pt x="4" y="0"/>
                        <a:pt x="4" y="0"/>
                      </a:cubicBezTo>
                      <a:cubicBezTo>
                        <a:pt x="4" y="0"/>
                        <a:pt x="0" y="15"/>
                        <a:pt x="0" y="24"/>
                      </a:cubicBezTo>
                      <a:cubicBezTo>
                        <a:pt x="0" y="43"/>
                        <a:pt x="7" y="53"/>
                        <a:pt x="23" y="53"/>
                      </a:cubicBezTo>
                      <a:cubicBezTo>
                        <a:pt x="39" y="53"/>
                        <a:pt x="46" y="43"/>
                        <a:pt x="46" y="24"/>
                      </a:cubicBezTo>
                      <a:cubicBezTo>
                        <a:pt x="46" y="15"/>
                        <a:pt x="42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ïŝļíďe">
                  <a:extLst>
                    <a:ext uri="{FF2B5EF4-FFF2-40B4-BE49-F238E27FC236}">
                      <a16:creationId xmlns:a16="http://schemas.microsoft.com/office/drawing/2014/main" xmlns="" id="{C4F1C8F7-7EC8-4DA7-918F-42242A11570C}"/>
                    </a:ext>
                  </a:extLst>
                </p:cNvPr>
                <p:cNvSpPr/>
                <p:nvPr/>
              </p:nvSpPr>
              <p:spPr bwMode="auto">
                <a:xfrm>
                  <a:off x="8016370" y="4404073"/>
                  <a:ext cx="134500" cy="751472"/>
                </a:xfrm>
                <a:custGeom>
                  <a:avLst/>
                  <a:gdLst>
                    <a:gd name="T0" fmla="*/ 22 w 109"/>
                    <a:gd name="T1" fmla="*/ 609 h 609"/>
                    <a:gd name="T2" fmla="*/ 87 w 109"/>
                    <a:gd name="T3" fmla="*/ 609 h 609"/>
                    <a:gd name="T4" fmla="*/ 109 w 109"/>
                    <a:gd name="T5" fmla="*/ 0 h 609"/>
                    <a:gd name="T6" fmla="*/ 0 w 109"/>
                    <a:gd name="T7" fmla="*/ 0 h 609"/>
                    <a:gd name="T8" fmla="*/ 22 w 109"/>
                    <a:gd name="T9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09">
                      <a:moveTo>
                        <a:pt x="22" y="609"/>
                      </a:moveTo>
                      <a:lnTo>
                        <a:pt x="87" y="609"/>
                      </a:lnTo>
                      <a:lnTo>
                        <a:pt x="109" y="0"/>
                      </a:lnTo>
                      <a:lnTo>
                        <a:pt x="0" y="0"/>
                      </a:lnTo>
                      <a:lnTo>
                        <a:pt x="22" y="609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ïṩḷíḑé">
                  <a:extLst>
                    <a:ext uri="{FF2B5EF4-FFF2-40B4-BE49-F238E27FC236}">
                      <a16:creationId xmlns:a16="http://schemas.microsoft.com/office/drawing/2014/main" xmlns="" id="{0F10B887-52E7-463B-8769-52ECB3784B92}"/>
                    </a:ext>
                  </a:extLst>
                </p:cNvPr>
                <p:cNvSpPr/>
                <p:nvPr/>
              </p:nvSpPr>
              <p:spPr bwMode="auto">
                <a:xfrm>
                  <a:off x="8016370" y="4404073"/>
                  <a:ext cx="134500" cy="751472"/>
                </a:xfrm>
                <a:custGeom>
                  <a:avLst/>
                  <a:gdLst>
                    <a:gd name="T0" fmla="*/ 22 w 109"/>
                    <a:gd name="T1" fmla="*/ 609 h 609"/>
                    <a:gd name="T2" fmla="*/ 87 w 109"/>
                    <a:gd name="T3" fmla="*/ 609 h 609"/>
                    <a:gd name="T4" fmla="*/ 109 w 109"/>
                    <a:gd name="T5" fmla="*/ 0 h 609"/>
                    <a:gd name="T6" fmla="*/ 0 w 109"/>
                    <a:gd name="T7" fmla="*/ 0 h 609"/>
                    <a:gd name="T8" fmla="*/ 22 w 109"/>
                    <a:gd name="T9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09">
                      <a:moveTo>
                        <a:pt x="22" y="609"/>
                      </a:moveTo>
                      <a:lnTo>
                        <a:pt x="87" y="609"/>
                      </a:lnTo>
                      <a:lnTo>
                        <a:pt x="109" y="0"/>
                      </a:lnTo>
                      <a:lnTo>
                        <a:pt x="0" y="0"/>
                      </a:lnTo>
                      <a:lnTo>
                        <a:pt x="22" y="609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2" name="íṣľïdé">
                  <a:extLst>
                    <a:ext uri="{FF2B5EF4-FFF2-40B4-BE49-F238E27FC236}">
                      <a16:creationId xmlns:a16="http://schemas.microsoft.com/office/drawing/2014/main" xmlns="" id="{6E34BCC6-F11E-42BD-8453-098209ABEBC9}"/>
                    </a:ext>
                  </a:extLst>
                </p:cNvPr>
                <p:cNvSpPr/>
                <p:nvPr/>
              </p:nvSpPr>
              <p:spPr bwMode="auto">
                <a:xfrm>
                  <a:off x="8016370" y="4420114"/>
                  <a:ext cx="1234" cy="1234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3" name="iṩlíḋê">
                  <a:extLst>
                    <a:ext uri="{FF2B5EF4-FFF2-40B4-BE49-F238E27FC236}">
                      <a16:creationId xmlns:a16="http://schemas.microsoft.com/office/drawing/2014/main" xmlns="" id="{EA98090D-659C-450F-8DA7-1AF49358135F}"/>
                    </a:ext>
                  </a:extLst>
                </p:cNvPr>
                <p:cNvSpPr/>
                <p:nvPr/>
              </p:nvSpPr>
              <p:spPr bwMode="auto">
                <a:xfrm>
                  <a:off x="8016370" y="44201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î$ļïḍe">
                  <a:extLst>
                    <a:ext uri="{FF2B5EF4-FFF2-40B4-BE49-F238E27FC236}">
                      <a16:creationId xmlns:a16="http://schemas.microsoft.com/office/drawing/2014/main" xmlns="" id="{1AD514F8-2897-4E8B-B0FE-E9545F11B89F}"/>
                    </a:ext>
                  </a:extLst>
                </p:cNvPr>
                <p:cNvSpPr/>
                <p:nvPr/>
              </p:nvSpPr>
              <p:spPr bwMode="auto">
                <a:xfrm>
                  <a:off x="8016370" y="4420114"/>
                  <a:ext cx="132032" cy="50592"/>
                </a:xfrm>
                <a:custGeom>
                  <a:avLst/>
                  <a:gdLst>
                    <a:gd name="T0" fmla="*/ 107 w 107"/>
                    <a:gd name="T1" fmla="*/ 0 h 41"/>
                    <a:gd name="T2" fmla="*/ 0 w 107"/>
                    <a:gd name="T3" fmla="*/ 0 h 41"/>
                    <a:gd name="T4" fmla="*/ 0 w 107"/>
                    <a:gd name="T5" fmla="*/ 0 h 41"/>
                    <a:gd name="T6" fmla="*/ 105 w 107"/>
                    <a:gd name="T7" fmla="*/ 41 h 41"/>
                    <a:gd name="T8" fmla="*/ 107 w 107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41">
                      <a:moveTo>
                        <a:pt x="10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5" y="41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5" name="îSļíḍè">
                  <a:extLst>
                    <a:ext uri="{FF2B5EF4-FFF2-40B4-BE49-F238E27FC236}">
                      <a16:creationId xmlns:a16="http://schemas.microsoft.com/office/drawing/2014/main" xmlns="" id="{06F53B11-B89E-4324-B089-48CD7BED322B}"/>
                    </a:ext>
                  </a:extLst>
                </p:cNvPr>
                <p:cNvSpPr/>
                <p:nvPr/>
              </p:nvSpPr>
              <p:spPr bwMode="auto">
                <a:xfrm>
                  <a:off x="8016370" y="4420114"/>
                  <a:ext cx="132032" cy="50592"/>
                </a:xfrm>
                <a:custGeom>
                  <a:avLst/>
                  <a:gdLst>
                    <a:gd name="T0" fmla="*/ 107 w 107"/>
                    <a:gd name="T1" fmla="*/ 0 h 41"/>
                    <a:gd name="T2" fmla="*/ 0 w 107"/>
                    <a:gd name="T3" fmla="*/ 0 h 41"/>
                    <a:gd name="T4" fmla="*/ 0 w 107"/>
                    <a:gd name="T5" fmla="*/ 0 h 41"/>
                    <a:gd name="T6" fmla="*/ 105 w 107"/>
                    <a:gd name="T7" fmla="*/ 41 h 41"/>
                    <a:gd name="T8" fmla="*/ 107 w 107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41">
                      <a:moveTo>
                        <a:pt x="10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5" y="41"/>
                      </a:lnTo>
                      <a:lnTo>
                        <a:pt x="10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îŝliḓè">
                  <a:extLst>
                    <a:ext uri="{FF2B5EF4-FFF2-40B4-BE49-F238E27FC236}">
                      <a16:creationId xmlns:a16="http://schemas.microsoft.com/office/drawing/2014/main" xmlns="" id="{8F1001FB-D203-435D-9F2C-351CC843B066}"/>
                    </a:ext>
                  </a:extLst>
                </p:cNvPr>
                <p:cNvSpPr/>
                <p:nvPr/>
              </p:nvSpPr>
              <p:spPr bwMode="auto">
                <a:xfrm>
                  <a:off x="8029943" y="5082742"/>
                  <a:ext cx="104886" cy="118459"/>
                </a:xfrm>
                <a:custGeom>
                  <a:avLst/>
                  <a:gdLst>
                    <a:gd name="T0" fmla="*/ 4 w 47"/>
                    <a:gd name="T1" fmla="*/ 0 h 53"/>
                    <a:gd name="T2" fmla="*/ 24 w 47"/>
                    <a:gd name="T3" fmla="*/ 25 h 53"/>
                    <a:gd name="T4" fmla="*/ 43 w 47"/>
                    <a:gd name="T5" fmla="*/ 0 h 53"/>
                    <a:gd name="T6" fmla="*/ 47 w 47"/>
                    <a:gd name="T7" fmla="*/ 24 h 53"/>
                    <a:gd name="T8" fmla="*/ 24 w 47"/>
                    <a:gd name="T9" fmla="*/ 53 h 53"/>
                    <a:gd name="T10" fmla="*/ 0 w 47"/>
                    <a:gd name="T11" fmla="*/ 24 h 53"/>
                    <a:gd name="T12" fmla="*/ 4 w 47"/>
                    <a:gd name="T1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53">
                      <a:moveTo>
                        <a:pt x="4" y="0"/>
                      </a:moveTo>
                      <a:cubicBezTo>
                        <a:pt x="4" y="0"/>
                        <a:pt x="9" y="25"/>
                        <a:pt x="24" y="25"/>
                      </a:cubicBezTo>
                      <a:cubicBezTo>
                        <a:pt x="38" y="25"/>
                        <a:pt x="43" y="0"/>
                        <a:pt x="43" y="0"/>
                      </a:cubicBezTo>
                      <a:cubicBezTo>
                        <a:pt x="43" y="0"/>
                        <a:pt x="47" y="15"/>
                        <a:pt x="47" y="24"/>
                      </a:cubicBezTo>
                      <a:cubicBezTo>
                        <a:pt x="47" y="43"/>
                        <a:pt x="40" y="53"/>
                        <a:pt x="24" y="53"/>
                      </a:cubicBezTo>
                      <a:cubicBezTo>
                        <a:pt x="7" y="53"/>
                        <a:pt x="0" y="43"/>
                        <a:pt x="0" y="24"/>
                      </a:cubicBezTo>
                      <a:cubicBezTo>
                        <a:pt x="0" y="15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7" name="iṧḷiḑè">
                  <a:extLst>
                    <a:ext uri="{FF2B5EF4-FFF2-40B4-BE49-F238E27FC236}">
                      <a16:creationId xmlns:a16="http://schemas.microsoft.com/office/drawing/2014/main" xmlns="" id="{58168C40-33FF-4395-A97A-5ED50DD31DC2}"/>
                    </a:ext>
                  </a:extLst>
                </p:cNvPr>
                <p:cNvSpPr/>
                <p:nvPr/>
              </p:nvSpPr>
              <p:spPr bwMode="auto">
                <a:xfrm>
                  <a:off x="8274264" y="4057335"/>
                  <a:ext cx="85142" cy="160413"/>
                </a:xfrm>
                <a:custGeom>
                  <a:avLst/>
                  <a:gdLst>
                    <a:gd name="T0" fmla="*/ 0 w 38"/>
                    <a:gd name="T1" fmla="*/ 50 h 72"/>
                    <a:gd name="T2" fmla="*/ 1 w 38"/>
                    <a:gd name="T3" fmla="*/ 42 h 72"/>
                    <a:gd name="T4" fmla="*/ 3 w 38"/>
                    <a:gd name="T5" fmla="*/ 25 h 72"/>
                    <a:gd name="T6" fmla="*/ 4 w 38"/>
                    <a:gd name="T7" fmla="*/ 8 h 72"/>
                    <a:gd name="T8" fmla="*/ 4 w 38"/>
                    <a:gd name="T9" fmla="*/ 0 h 72"/>
                    <a:gd name="T10" fmla="*/ 38 w 38"/>
                    <a:gd name="T11" fmla="*/ 0 h 72"/>
                    <a:gd name="T12" fmla="*/ 37 w 38"/>
                    <a:gd name="T13" fmla="*/ 9 h 72"/>
                    <a:gd name="T14" fmla="*/ 36 w 38"/>
                    <a:gd name="T15" fmla="*/ 28 h 72"/>
                    <a:gd name="T16" fmla="*/ 35 w 38"/>
                    <a:gd name="T17" fmla="*/ 46 h 72"/>
                    <a:gd name="T18" fmla="*/ 33 w 38"/>
                    <a:gd name="T19" fmla="*/ 55 h 72"/>
                    <a:gd name="T20" fmla="*/ 31 w 38"/>
                    <a:gd name="T21" fmla="*/ 63 h 72"/>
                    <a:gd name="T22" fmla="*/ 26 w 38"/>
                    <a:gd name="T23" fmla="*/ 68 h 72"/>
                    <a:gd name="T24" fmla="*/ 13 w 38"/>
                    <a:gd name="T25" fmla="*/ 71 h 72"/>
                    <a:gd name="T26" fmla="*/ 3 w 38"/>
                    <a:gd name="T27" fmla="*/ 64 h 72"/>
                    <a:gd name="T28" fmla="*/ 0 w 38"/>
                    <a:gd name="T29" fmla="*/ 57 h 72"/>
                    <a:gd name="T30" fmla="*/ 0 w 38"/>
                    <a:gd name="T31" fmla="*/ 5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8" h="72">
                      <a:moveTo>
                        <a:pt x="0" y="50"/>
                      </a:moveTo>
                      <a:cubicBezTo>
                        <a:pt x="0" y="50"/>
                        <a:pt x="1" y="47"/>
                        <a:pt x="1" y="42"/>
                      </a:cubicBezTo>
                      <a:cubicBezTo>
                        <a:pt x="2" y="38"/>
                        <a:pt x="2" y="31"/>
                        <a:pt x="3" y="25"/>
                      </a:cubicBezTo>
                      <a:cubicBezTo>
                        <a:pt x="3" y="19"/>
                        <a:pt x="4" y="12"/>
                        <a:pt x="4" y="8"/>
                      </a:cubicBezTo>
                      <a:cubicBezTo>
                        <a:pt x="4" y="3"/>
                        <a:pt x="4" y="0"/>
                        <a:pt x="4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0"/>
                        <a:pt x="38" y="4"/>
                        <a:pt x="37" y="9"/>
                      </a:cubicBezTo>
                      <a:cubicBezTo>
                        <a:pt x="37" y="14"/>
                        <a:pt x="37" y="21"/>
                        <a:pt x="36" y="28"/>
                      </a:cubicBezTo>
                      <a:cubicBezTo>
                        <a:pt x="36" y="34"/>
                        <a:pt x="35" y="41"/>
                        <a:pt x="35" y="46"/>
                      </a:cubicBezTo>
                      <a:cubicBezTo>
                        <a:pt x="34" y="52"/>
                        <a:pt x="33" y="55"/>
                        <a:pt x="33" y="55"/>
                      </a:cubicBezTo>
                      <a:cubicBezTo>
                        <a:pt x="33" y="58"/>
                        <a:pt x="32" y="60"/>
                        <a:pt x="31" y="63"/>
                      </a:cubicBezTo>
                      <a:cubicBezTo>
                        <a:pt x="30" y="65"/>
                        <a:pt x="28" y="67"/>
                        <a:pt x="26" y="68"/>
                      </a:cubicBezTo>
                      <a:cubicBezTo>
                        <a:pt x="22" y="71"/>
                        <a:pt x="18" y="72"/>
                        <a:pt x="13" y="71"/>
                      </a:cubicBezTo>
                      <a:cubicBezTo>
                        <a:pt x="9" y="70"/>
                        <a:pt x="5" y="67"/>
                        <a:pt x="3" y="64"/>
                      </a:cubicBezTo>
                      <a:cubicBezTo>
                        <a:pt x="2" y="62"/>
                        <a:pt x="1" y="60"/>
                        <a:pt x="0" y="57"/>
                      </a:cubicBezTo>
                      <a:cubicBezTo>
                        <a:pt x="0" y="55"/>
                        <a:pt x="0" y="53"/>
                        <a:pt x="0" y="50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8" name="îṩľiḑê">
                  <a:extLst>
                    <a:ext uri="{FF2B5EF4-FFF2-40B4-BE49-F238E27FC236}">
                      <a16:creationId xmlns:a16="http://schemas.microsoft.com/office/drawing/2014/main" xmlns="" id="{82C1E500-9742-4CDF-8E61-9BC2852C0480}"/>
                    </a:ext>
                  </a:extLst>
                </p:cNvPr>
                <p:cNvSpPr/>
                <p:nvPr/>
              </p:nvSpPr>
              <p:spPr bwMode="auto">
                <a:xfrm>
                  <a:off x="8249585" y="4069674"/>
                  <a:ext cx="50592" cy="85142"/>
                </a:xfrm>
                <a:custGeom>
                  <a:avLst/>
                  <a:gdLst>
                    <a:gd name="T0" fmla="*/ 1 w 23"/>
                    <a:gd name="T1" fmla="*/ 31 h 38"/>
                    <a:gd name="T2" fmla="*/ 8 w 23"/>
                    <a:gd name="T3" fmla="*/ 10 h 38"/>
                    <a:gd name="T4" fmla="*/ 14 w 23"/>
                    <a:gd name="T5" fmla="*/ 2 h 38"/>
                    <a:gd name="T6" fmla="*/ 22 w 23"/>
                    <a:gd name="T7" fmla="*/ 3 h 38"/>
                    <a:gd name="T8" fmla="*/ 20 w 23"/>
                    <a:gd name="T9" fmla="*/ 12 h 38"/>
                    <a:gd name="T10" fmla="*/ 19 w 23"/>
                    <a:gd name="T11" fmla="*/ 13 h 38"/>
                    <a:gd name="T12" fmla="*/ 16 w 23"/>
                    <a:gd name="T13" fmla="*/ 18 h 38"/>
                    <a:gd name="T14" fmla="*/ 12 w 23"/>
                    <a:gd name="T15" fmla="*/ 32 h 38"/>
                    <a:gd name="T16" fmla="*/ 6 w 23"/>
                    <a:gd name="T17" fmla="*/ 37 h 38"/>
                    <a:gd name="T18" fmla="*/ 1 w 23"/>
                    <a:gd name="T19" fmla="*/ 3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38">
                      <a:moveTo>
                        <a:pt x="1" y="31"/>
                      </a:moveTo>
                      <a:cubicBezTo>
                        <a:pt x="2" y="22"/>
                        <a:pt x="5" y="15"/>
                        <a:pt x="8" y="10"/>
                      </a:cubicBezTo>
                      <a:cubicBezTo>
                        <a:pt x="11" y="5"/>
                        <a:pt x="13" y="2"/>
                        <a:pt x="14" y="2"/>
                      </a:cubicBezTo>
                      <a:cubicBezTo>
                        <a:pt x="16" y="0"/>
                        <a:pt x="20" y="0"/>
                        <a:pt x="22" y="3"/>
                      </a:cubicBezTo>
                      <a:cubicBezTo>
                        <a:pt x="23" y="6"/>
                        <a:pt x="23" y="10"/>
                        <a:pt x="20" y="12"/>
                      </a:cubicBezTo>
                      <a:cubicBezTo>
                        <a:pt x="20" y="12"/>
                        <a:pt x="20" y="12"/>
                        <a:pt x="19" y="13"/>
                      </a:cubicBezTo>
                      <a:cubicBezTo>
                        <a:pt x="18" y="14"/>
                        <a:pt x="17" y="16"/>
                        <a:pt x="16" y="18"/>
                      </a:cubicBezTo>
                      <a:cubicBezTo>
                        <a:pt x="15" y="21"/>
                        <a:pt x="13" y="26"/>
                        <a:pt x="12" y="32"/>
                      </a:cubicBezTo>
                      <a:cubicBezTo>
                        <a:pt x="11" y="35"/>
                        <a:pt x="9" y="38"/>
                        <a:pt x="6" y="37"/>
                      </a:cubicBezTo>
                      <a:cubicBezTo>
                        <a:pt x="3" y="37"/>
                        <a:pt x="0" y="34"/>
                        <a:pt x="1" y="31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9" name="íṥľîḓê">
                  <a:extLst>
                    <a:ext uri="{FF2B5EF4-FFF2-40B4-BE49-F238E27FC236}">
                      <a16:creationId xmlns:a16="http://schemas.microsoft.com/office/drawing/2014/main" xmlns="" id="{DECCAB20-C8F4-428B-A8E1-3528394D00F7}"/>
                    </a:ext>
                  </a:extLst>
                </p:cNvPr>
                <p:cNvSpPr/>
                <p:nvPr/>
              </p:nvSpPr>
              <p:spPr bwMode="auto">
                <a:xfrm>
                  <a:off x="8123723" y="3436662"/>
                  <a:ext cx="246789" cy="642885"/>
                </a:xfrm>
                <a:custGeom>
                  <a:avLst/>
                  <a:gdLst>
                    <a:gd name="T0" fmla="*/ 108 w 110"/>
                    <a:gd name="T1" fmla="*/ 287 h 287"/>
                    <a:gd name="T2" fmla="*/ 63 w 110"/>
                    <a:gd name="T3" fmla="*/ 285 h 287"/>
                    <a:gd name="T4" fmla="*/ 52 w 110"/>
                    <a:gd name="T5" fmla="*/ 159 h 287"/>
                    <a:gd name="T6" fmla="*/ 29 w 110"/>
                    <a:gd name="T7" fmla="*/ 85 h 287"/>
                    <a:gd name="T8" fmla="*/ 0 w 110"/>
                    <a:gd name="T9" fmla="*/ 40 h 287"/>
                    <a:gd name="T10" fmla="*/ 23 w 110"/>
                    <a:gd name="T11" fmla="*/ 0 h 287"/>
                    <a:gd name="T12" fmla="*/ 71 w 110"/>
                    <a:gd name="T13" fmla="*/ 68 h 287"/>
                    <a:gd name="T14" fmla="*/ 96 w 110"/>
                    <a:gd name="T15" fmla="*/ 150 h 287"/>
                    <a:gd name="T16" fmla="*/ 108 w 110"/>
                    <a:gd name="T17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287">
                      <a:moveTo>
                        <a:pt x="108" y="287"/>
                      </a:moveTo>
                      <a:cubicBezTo>
                        <a:pt x="63" y="285"/>
                        <a:pt x="63" y="285"/>
                        <a:pt x="63" y="285"/>
                      </a:cubicBezTo>
                      <a:cubicBezTo>
                        <a:pt x="65" y="245"/>
                        <a:pt x="61" y="202"/>
                        <a:pt x="52" y="159"/>
                      </a:cubicBezTo>
                      <a:cubicBezTo>
                        <a:pt x="46" y="130"/>
                        <a:pt x="38" y="106"/>
                        <a:pt x="29" y="85"/>
                      </a:cubicBezTo>
                      <a:cubicBezTo>
                        <a:pt x="22" y="68"/>
                        <a:pt x="13" y="50"/>
                        <a:pt x="0" y="4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45" y="16"/>
                        <a:pt x="61" y="44"/>
                        <a:pt x="71" y="68"/>
                      </a:cubicBezTo>
                      <a:cubicBezTo>
                        <a:pt x="81" y="91"/>
                        <a:pt x="89" y="118"/>
                        <a:pt x="96" y="150"/>
                      </a:cubicBezTo>
                      <a:cubicBezTo>
                        <a:pt x="105" y="197"/>
                        <a:pt x="110" y="243"/>
                        <a:pt x="108" y="287"/>
                      </a:cubicBez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0" name="íşḻîďé">
                  <a:extLst>
                    <a:ext uri="{FF2B5EF4-FFF2-40B4-BE49-F238E27FC236}">
                      <a16:creationId xmlns:a16="http://schemas.microsoft.com/office/drawing/2014/main" xmlns="" id="{B895F36B-F7C6-4998-AE93-97CE80ECB7C1}"/>
                    </a:ext>
                  </a:extLst>
                </p:cNvPr>
                <p:cNvSpPr/>
                <p:nvPr/>
              </p:nvSpPr>
              <p:spPr bwMode="auto">
                <a:xfrm>
                  <a:off x="7525261" y="2760461"/>
                  <a:ext cx="125862" cy="198665"/>
                </a:xfrm>
                <a:custGeom>
                  <a:avLst/>
                  <a:gdLst>
                    <a:gd name="T0" fmla="*/ 53 w 56"/>
                    <a:gd name="T1" fmla="*/ 30 h 89"/>
                    <a:gd name="T2" fmla="*/ 50 w 56"/>
                    <a:gd name="T3" fmla="*/ 39 h 89"/>
                    <a:gd name="T4" fmla="*/ 45 w 56"/>
                    <a:gd name="T5" fmla="*/ 59 h 89"/>
                    <a:gd name="T6" fmla="*/ 41 w 56"/>
                    <a:gd name="T7" fmla="*/ 80 h 89"/>
                    <a:gd name="T8" fmla="*/ 39 w 56"/>
                    <a:gd name="T9" fmla="*/ 89 h 89"/>
                    <a:gd name="T10" fmla="*/ 0 w 56"/>
                    <a:gd name="T11" fmla="*/ 83 h 89"/>
                    <a:gd name="T12" fmla="*/ 1 w 56"/>
                    <a:gd name="T13" fmla="*/ 72 h 89"/>
                    <a:gd name="T14" fmla="*/ 6 w 56"/>
                    <a:gd name="T15" fmla="*/ 51 h 89"/>
                    <a:gd name="T16" fmla="*/ 11 w 56"/>
                    <a:gd name="T17" fmla="*/ 29 h 89"/>
                    <a:gd name="T18" fmla="*/ 14 w 56"/>
                    <a:gd name="T19" fmla="*/ 19 h 89"/>
                    <a:gd name="T20" fmla="*/ 40 w 56"/>
                    <a:gd name="T21" fmla="*/ 4 h 89"/>
                    <a:gd name="T22" fmla="*/ 53 w 56"/>
                    <a:gd name="T23" fmla="*/ 3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6" h="89">
                      <a:moveTo>
                        <a:pt x="53" y="30"/>
                      </a:moveTo>
                      <a:cubicBezTo>
                        <a:pt x="53" y="30"/>
                        <a:pt x="51" y="34"/>
                        <a:pt x="50" y="39"/>
                      </a:cubicBezTo>
                      <a:cubicBezTo>
                        <a:pt x="49" y="45"/>
                        <a:pt x="47" y="52"/>
                        <a:pt x="45" y="59"/>
                      </a:cubicBezTo>
                      <a:cubicBezTo>
                        <a:pt x="44" y="67"/>
                        <a:pt x="42" y="74"/>
                        <a:pt x="41" y="80"/>
                      </a:cubicBezTo>
                      <a:cubicBezTo>
                        <a:pt x="40" y="85"/>
                        <a:pt x="39" y="89"/>
                        <a:pt x="39" y="89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0" y="83"/>
                        <a:pt x="0" y="78"/>
                        <a:pt x="1" y="72"/>
                      </a:cubicBezTo>
                      <a:cubicBezTo>
                        <a:pt x="3" y="66"/>
                        <a:pt x="4" y="59"/>
                        <a:pt x="6" y="51"/>
                      </a:cubicBezTo>
                      <a:cubicBezTo>
                        <a:pt x="8" y="43"/>
                        <a:pt x="10" y="35"/>
                        <a:pt x="11" y="29"/>
                      </a:cubicBezTo>
                      <a:cubicBezTo>
                        <a:pt x="13" y="23"/>
                        <a:pt x="14" y="19"/>
                        <a:pt x="14" y="19"/>
                      </a:cubicBezTo>
                      <a:cubicBezTo>
                        <a:pt x="18" y="7"/>
                        <a:pt x="29" y="0"/>
                        <a:pt x="40" y="4"/>
                      </a:cubicBezTo>
                      <a:cubicBezTo>
                        <a:pt x="50" y="7"/>
                        <a:pt x="56" y="19"/>
                        <a:pt x="53" y="30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1" name="ïSlïdè">
                  <a:extLst>
                    <a:ext uri="{FF2B5EF4-FFF2-40B4-BE49-F238E27FC236}">
                      <a16:creationId xmlns:a16="http://schemas.microsoft.com/office/drawing/2014/main" xmlns="" id="{6AFA3FB1-43EC-47CD-9C07-7DB211E25953}"/>
                    </a:ext>
                  </a:extLst>
                </p:cNvPr>
                <p:cNvSpPr/>
                <p:nvPr/>
              </p:nvSpPr>
              <p:spPr bwMode="auto">
                <a:xfrm>
                  <a:off x="7596830" y="2845603"/>
                  <a:ext cx="71569" cy="96248"/>
                </a:xfrm>
                <a:custGeom>
                  <a:avLst/>
                  <a:gdLst>
                    <a:gd name="T0" fmla="*/ 31 w 32"/>
                    <a:gd name="T1" fmla="*/ 10 h 43"/>
                    <a:gd name="T2" fmla="*/ 25 w 32"/>
                    <a:gd name="T3" fmla="*/ 23 h 43"/>
                    <a:gd name="T4" fmla="*/ 19 w 32"/>
                    <a:gd name="T5" fmla="*/ 33 h 43"/>
                    <a:gd name="T6" fmla="*/ 10 w 32"/>
                    <a:gd name="T7" fmla="*/ 42 h 43"/>
                    <a:gd name="T8" fmla="*/ 1 w 32"/>
                    <a:gd name="T9" fmla="*/ 39 h 43"/>
                    <a:gd name="T10" fmla="*/ 5 w 32"/>
                    <a:gd name="T11" fmla="*/ 29 h 43"/>
                    <a:gd name="T12" fmla="*/ 6 w 32"/>
                    <a:gd name="T13" fmla="*/ 27 h 43"/>
                    <a:gd name="T14" fmla="*/ 10 w 32"/>
                    <a:gd name="T15" fmla="*/ 23 h 43"/>
                    <a:gd name="T16" fmla="*/ 18 w 32"/>
                    <a:gd name="T17" fmla="*/ 6 h 43"/>
                    <a:gd name="T18" fmla="*/ 26 w 32"/>
                    <a:gd name="T19" fmla="*/ 1 h 43"/>
                    <a:gd name="T20" fmla="*/ 31 w 32"/>
                    <a:gd name="T21" fmla="*/ 1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" h="43">
                      <a:moveTo>
                        <a:pt x="31" y="10"/>
                      </a:moveTo>
                      <a:cubicBezTo>
                        <a:pt x="29" y="15"/>
                        <a:pt x="27" y="19"/>
                        <a:pt x="25" y="23"/>
                      </a:cubicBezTo>
                      <a:cubicBezTo>
                        <a:pt x="23" y="27"/>
                        <a:pt x="21" y="30"/>
                        <a:pt x="19" y="33"/>
                      </a:cubicBezTo>
                      <a:cubicBezTo>
                        <a:pt x="15" y="38"/>
                        <a:pt x="11" y="41"/>
                        <a:pt x="10" y="42"/>
                      </a:cubicBezTo>
                      <a:cubicBezTo>
                        <a:pt x="7" y="43"/>
                        <a:pt x="3" y="42"/>
                        <a:pt x="1" y="39"/>
                      </a:cubicBezTo>
                      <a:cubicBezTo>
                        <a:pt x="0" y="35"/>
                        <a:pt x="1" y="31"/>
                        <a:pt x="5" y="29"/>
                      </a:cubicBezTo>
                      <a:cubicBezTo>
                        <a:pt x="5" y="29"/>
                        <a:pt x="5" y="28"/>
                        <a:pt x="6" y="27"/>
                      </a:cubicBezTo>
                      <a:cubicBezTo>
                        <a:pt x="7" y="26"/>
                        <a:pt x="8" y="25"/>
                        <a:pt x="10" y="23"/>
                      </a:cubicBezTo>
                      <a:cubicBezTo>
                        <a:pt x="12" y="19"/>
                        <a:pt x="16" y="13"/>
                        <a:pt x="18" y="6"/>
                      </a:cubicBezTo>
                      <a:cubicBezTo>
                        <a:pt x="19" y="3"/>
                        <a:pt x="22" y="0"/>
                        <a:pt x="26" y="1"/>
                      </a:cubicBezTo>
                      <a:cubicBezTo>
                        <a:pt x="29" y="2"/>
                        <a:pt x="32" y="6"/>
                        <a:pt x="31" y="10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2" name="íSļidé">
                  <a:extLst>
                    <a:ext uri="{FF2B5EF4-FFF2-40B4-BE49-F238E27FC236}">
                      <a16:creationId xmlns:a16="http://schemas.microsoft.com/office/drawing/2014/main" xmlns="" id="{97B44BA6-8F2F-4CAC-AA65-38BB4B1E635E}"/>
                    </a:ext>
                  </a:extLst>
                </p:cNvPr>
                <p:cNvSpPr/>
                <p:nvPr/>
              </p:nvSpPr>
              <p:spPr bwMode="auto">
                <a:xfrm>
                  <a:off x="7491944" y="2928278"/>
                  <a:ext cx="394862" cy="610802"/>
                </a:xfrm>
                <a:custGeom>
                  <a:avLst/>
                  <a:gdLst>
                    <a:gd name="T0" fmla="*/ 128 w 176"/>
                    <a:gd name="T1" fmla="*/ 267 h 273"/>
                    <a:gd name="T2" fmla="*/ 23 w 176"/>
                    <a:gd name="T3" fmla="*/ 158 h 273"/>
                    <a:gd name="T4" fmla="*/ 12 w 176"/>
                    <a:gd name="T5" fmla="*/ 0 h 273"/>
                    <a:gd name="T6" fmla="*/ 60 w 176"/>
                    <a:gd name="T7" fmla="*/ 7 h 273"/>
                    <a:gd name="T8" fmla="*/ 68 w 176"/>
                    <a:gd name="T9" fmla="*/ 140 h 273"/>
                    <a:gd name="T10" fmla="*/ 176 w 176"/>
                    <a:gd name="T11" fmla="*/ 226 h 273"/>
                    <a:gd name="T12" fmla="*/ 149 w 176"/>
                    <a:gd name="T13" fmla="*/ 273 h 273"/>
                    <a:gd name="T14" fmla="*/ 128 w 176"/>
                    <a:gd name="T15" fmla="*/ 267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6" h="273">
                      <a:moveTo>
                        <a:pt x="128" y="267"/>
                      </a:moveTo>
                      <a:cubicBezTo>
                        <a:pt x="81" y="250"/>
                        <a:pt x="43" y="207"/>
                        <a:pt x="23" y="158"/>
                      </a:cubicBezTo>
                      <a:cubicBezTo>
                        <a:pt x="0" y="101"/>
                        <a:pt x="6" y="40"/>
                        <a:pt x="12" y="0"/>
                      </a:cubicBezTo>
                      <a:cubicBezTo>
                        <a:pt x="60" y="7"/>
                        <a:pt x="60" y="7"/>
                        <a:pt x="60" y="7"/>
                      </a:cubicBezTo>
                      <a:cubicBezTo>
                        <a:pt x="51" y="64"/>
                        <a:pt x="53" y="105"/>
                        <a:pt x="68" y="140"/>
                      </a:cubicBezTo>
                      <a:cubicBezTo>
                        <a:pt x="85" y="180"/>
                        <a:pt x="136" y="217"/>
                        <a:pt x="176" y="226"/>
                      </a:cubicBezTo>
                      <a:cubicBezTo>
                        <a:pt x="149" y="273"/>
                        <a:pt x="149" y="273"/>
                        <a:pt x="149" y="273"/>
                      </a:cubicBezTo>
                      <a:cubicBezTo>
                        <a:pt x="142" y="271"/>
                        <a:pt x="135" y="269"/>
                        <a:pt x="128" y="267"/>
                      </a:cubicBez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3" name="iṥḷiḋe">
                  <a:extLst>
                    <a:ext uri="{FF2B5EF4-FFF2-40B4-BE49-F238E27FC236}">
                      <a16:creationId xmlns:a16="http://schemas.microsoft.com/office/drawing/2014/main" xmlns="" id="{95C0EF1B-2BCC-4BD0-9A2C-391AEE07AD6E}"/>
                    </a:ext>
                  </a:extLst>
                </p:cNvPr>
                <p:cNvSpPr/>
                <p:nvPr/>
              </p:nvSpPr>
              <p:spPr bwMode="auto">
                <a:xfrm>
                  <a:off x="7794260" y="3384836"/>
                  <a:ext cx="419541" cy="238151"/>
                </a:xfrm>
                <a:prstGeom prst="ellipse">
                  <a:avLst/>
                </a:pr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4" name="îśľïdê">
                  <a:extLst>
                    <a:ext uri="{FF2B5EF4-FFF2-40B4-BE49-F238E27FC236}">
                      <a16:creationId xmlns:a16="http://schemas.microsoft.com/office/drawing/2014/main" xmlns="" id="{DD002E7D-3DC6-4BEA-A9B9-FAC5AD537C15}"/>
                    </a:ext>
                  </a:extLst>
                </p:cNvPr>
                <p:cNvSpPr/>
                <p:nvPr/>
              </p:nvSpPr>
              <p:spPr bwMode="auto">
                <a:xfrm>
                  <a:off x="7926292" y="3326841"/>
                  <a:ext cx="155477" cy="310954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5" name="iş1íḑê">
                  <a:extLst>
                    <a:ext uri="{FF2B5EF4-FFF2-40B4-BE49-F238E27FC236}">
                      <a16:creationId xmlns:a16="http://schemas.microsoft.com/office/drawing/2014/main" xmlns="" id="{98565A7E-8875-48AB-B454-FF4F39357D9A}"/>
                    </a:ext>
                  </a:extLst>
                </p:cNvPr>
                <p:cNvSpPr/>
                <p:nvPr/>
              </p:nvSpPr>
              <p:spPr bwMode="auto">
                <a:xfrm>
                  <a:off x="7926292" y="3326841"/>
                  <a:ext cx="155477" cy="3109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6" name="íṩḻidè">
                  <a:extLst>
                    <a:ext uri="{FF2B5EF4-FFF2-40B4-BE49-F238E27FC236}">
                      <a16:creationId xmlns:a16="http://schemas.microsoft.com/office/drawing/2014/main" xmlns="" id="{DA7C8E34-E6C5-482A-92FD-DA2249EA9B62}"/>
                    </a:ext>
                  </a:extLst>
                </p:cNvPr>
                <p:cNvSpPr/>
                <p:nvPr/>
              </p:nvSpPr>
              <p:spPr bwMode="auto">
                <a:xfrm>
                  <a:off x="7926292" y="3340414"/>
                  <a:ext cx="155477" cy="65399"/>
                </a:xfrm>
                <a:custGeom>
                  <a:avLst/>
                  <a:gdLst>
                    <a:gd name="T0" fmla="*/ 69 w 69"/>
                    <a:gd name="T1" fmla="*/ 0 h 29"/>
                    <a:gd name="T2" fmla="*/ 69 w 69"/>
                    <a:gd name="T3" fmla="*/ 0 h 29"/>
                    <a:gd name="T4" fmla="*/ 35 w 69"/>
                    <a:gd name="T5" fmla="*/ 12 h 29"/>
                    <a:gd name="T6" fmla="*/ 1 w 69"/>
                    <a:gd name="T7" fmla="*/ 0 h 29"/>
                    <a:gd name="T8" fmla="*/ 0 w 69"/>
                    <a:gd name="T9" fmla="*/ 0 h 29"/>
                    <a:gd name="T10" fmla="*/ 0 w 69"/>
                    <a:gd name="T11" fmla="*/ 5 h 29"/>
                    <a:gd name="T12" fmla="*/ 69 w 69"/>
                    <a:gd name="T13" fmla="*/ 29 h 29"/>
                    <a:gd name="T14" fmla="*/ 69 w 69"/>
                    <a:gd name="T1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29">
                      <a:moveTo>
                        <a:pt x="69" y="0"/>
                      </a:move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58" y="8"/>
                        <a:pt x="46" y="12"/>
                        <a:pt x="35" y="12"/>
                      </a:cubicBezTo>
                      <a:cubicBezTo>
                        <a:pt x="24" y="12"/>
                        <a:pt x="12" y="8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7" name="iṣľiḓé">
                  <a:extLst>
                    <a:ext uri="{FF2B5EF4-FFF2-40B4-BE49-F238E27FC236}">
                      <a16:creationId xmlns:a16="http://schemas.microsoft.com/office/drawing/2014/main" xmlns="" id="{245918C7-1868-4927-BE38-78687B12ADBC}"/>
                    </a:ext>
                  </a:extLst>
                </p:cNvPr>
                <p:cNvSpPr/>
                <p:nvPr/>
              </p:nvSpPr>
              <p:spPr bwMode="auto">
                <a:xfrm>
                  <a:off x="7728861" y="3882115"/>
                  <a:ext cx="551573" cy="537999"/>
                </a:xfrm>
                <a:custGeom>
                  <a:avLst/>
                  <a:gdLst>
                    <a:gd name="T0" fmla="*/ 205 w 246"/>
                    <a:gd name="T1" fmla="*/ 0 h 240"/>
                    <a:gd name="T2" fmla="*/ 123 w 246"/>
                    <a:gd name="T3" fmla="*/ 0 h 240"/>
                    <a:gd name="T4" fmla="*/ 40 w 246"/>
                    <a:gd name="T5" fmla="*/ 0 h 240"/>
                    <a:gd name="T6" fmla="*/ 39 w 246"/>
                    <a:gd name="T7" fmla="*/ 238 h 240"/>
                    <a:gd name="T8" fmla="*/ 42 w 246"/>
                    <a:gd name="T9" fmla="*/ 240 h 240"/>
                    <a:gd name="T10" fmla="*/ 123 w 246"/>
                    <a:gd name="T11" fmla="*/ 240 h 240"/>
                    <a:gd name="T12" fmla="*/ 203 w 246"/>
                    <a:gd name="T13" fmla="*/ 240 h 240"/>
                    <a:gd name="T14" fmla="*/ 206 w 246"/>
                    <a:gd name="T15" fmla="*/ 238 h 240"/>
                    <a:gd name="T16" fmla="*/ 205 w 246"/>
                    <a:gd name="T1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6" h="240">
                      <a:moveTo>
                        <a:pt x="205" y="0"/>
                      </a:move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0" y="62"/>
                        <a:pt x="39" y="238"/>
                      </a:cubicBezTo>
                      <a:cubicBezTo>
                        <a:pt x="40" y="240"/>
                        <a:pt x="41" y="240"/>
                        <a:pt x="42" y="240"/>
                      </a:cubicBezTo>
                      <a:cubicBezTo>
                        <a:pt x="123" y="240"/>
                        <a:pt x="123" y="240"/>
                        <a:pt x="123" y="240"/>
                      </a:cubicBezTo>
                      <a:cubicBezTo>
                        <a:pt x="203" y="240"/>
                        <a:pt x="203" y="240"/>
                        <a:pt x="203" y="240"/>
                      </a:cubicBezTo>
                      <a:cubicBezTo>
                        <a:pt x="204" y="240"/>
                        <a:pt x="206" y="240"/>
                        <a:pt x="206" y="238"/>
                      </a:cubicBezTo>
                      <a:cubicBezTo>
                        <a:pt x="246" y="62"/>
                        <a:pt x="205" y="0"/>
                        <a:pt x="205" y="0"/>
                      </a:cubicBezTo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8" name="íśľïḑe">
                  <a:extLst>
                    <a:ext uri="{FF2B5EF4-FFF2-40B4-BE49-F238E27FC236}">
                      <a16:creationId xmlns:a16="http://schemas.microsoft.com/office/drawing/2014/main" xmlns="" id="{8617CCF7-835C-4781-A8BF-1134FDDD7355}"/>
                    </a:ext>
                  </a:extLst>
                </p:cNvPr>
                <p:cNvSpPr/>
                <p:nvPr/>
              </p:nvSpPr>
              <p:spPr bwMode="auto">
                <a:xfrm>
                  <a:off x="7794260" y="3948748"/>
                  <a:ext cx="434348" cy="109821"/>
                </a:xfrm>
                <a:custGeom>
                  <a:avLst/>
                  <a:gdLst>
                    <a:gd name="T0" fmla="*/ 187 w 194"/>
                    <a:gd name="T1" fmla="*/ 0 h 49"/>
                    <a:gd name="T2" fmla="*/ 0 w 194"/>
                    <a:gd name="T3" fmla="*/ 0 h 49"/>
                    <a:gd name="T4" fmla="*/ 194 w 194"/>
                    <a:gd name="T5" fmla="*/ 49 h 49"/>
                    <a:gd name="T6" fmla="*/ 187 w 194"/>
                    <a:gd name="T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4" h="49">
                      <a:moveTo>
                        <a:pt x="18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4" y="49"/>
                        <a:pt x="194" y="49"/>
                        <a:pt x="194" y="49"/>
                      </a:cubicBezTo>
                      <a:cubicBezTo>
                        <a:pt x="193" y="29"/>
                        <a:pt x="190" y="12"/>
                        <a:pt x="187" y="0"/>
                      </a:cubicBezTo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9" name="iśļïdé">
                  <a:extLst>
                    <a:ext uri="{FF2B5EF4-FFF2-40B4-BE49-F238E27FC236}">
                      <a16:creationId xmlns:a16="http://schemas.microsoft.com/office/drawing/2014/main" xmlns="" id="{C876B1C4-B7B7-41AA-B3B3-AE66C8927516}"/>
                    </a:ext>
                  </a:extLst>
                </p:cNvPr>
                <p:cNvSpPr/>
                <p:nvPr/>
              </p:nvSpPr>
              <p:spPr bwMode="auto">
                <a:xfrm>
                  <a:off x="7760944" y="3411983"/>
                  <a:ext cx="488641" cy="536765"/>
                </a:xfrm>
                <a:custGeom>
                  <a:avLst/>
                  <a:gdLst>
                    <a:gd name="T0" fmla="*/ 181 w 218"/>
                    <a:gd name="T1" fmla="*/ 119 h 240"/>
                    <a:gd name="T2" fmla="*/ 144 w 218"/>
                    <a:gd name="T3" fmla="*/ 0 h 240"/>
                    <a:gd name="T4" fmla="*/ 109 w 218"/>
                    <a:gd name="T5" fmla="*/ 81 h 240"/>
                    <a:gd name="T6" fmla="*/ 74 w 218"/>
                    <a:gd name="T7" fmla="*/ 0 h 240"/>
                    <a:gd name="T8" fmla="*/ 37 w 218"/>
                    <a:gd name="T9" fmla="*/ 119 h 240"/>
                    <a:gd name="T10" fmla="*/ 5 w 218"/>
                    <a:gd name="T11" fmla="*/ 240 h 240"/>
                    <a:gd name="T12" fmla="*/ 109 w 218"/>
                    <a:gd name="T13" fmla="*/ 240 h 240"/>
                    <a:gd name="T14" fmla="*/ 212 w 218"/>
                    <a:gd name="T15" fmla="*/ 240 h 240"/>
                    <a:gd name="T16" fmla="*/ 181 w 218"/>
                    <a:gd name="T17" fmla="*/ 11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240">
                      <a:moveTo>
                        <a:pt x="181" y="119"/>
                      </a:moveTo>
                      <a:cubicBezTo>
                        <a:pt x="209" y="89"/>
                        <a:pt x="218" y="32"/>
                        <a:pt x="144" y="0"/>
                      </a:cubicBezTo>
                      <a:cubicBezTo>
                        <a:pt x="109" y="81"/>
                        <a:pt x="109" y="81"/>
                        <a:pt x="109" y="81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0" y="32"/>
                        <a:pt x="9" y="89"/>
                        <a:pt x="37" y="119"/>
                      </a:cubicBezTo>
                      <a:cubicBezTo>
                        <a:pt x="37" y="119"/>
                        <a:pt x="27" y="156"/>
                        <a:pt x="5" y="240"/>
                      </a:cubicBezTo>
                      <a:cubicBezTo>
                        <a:pt x="109" y="240"/>
                        <a:pt x="109" y="240"/>
                        <a:pt x="109" y="240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191" y="156"/>
                        <a:pt x="181" y="119"/>
                        <a:pt x="181" y="119"/>
                      </a:cubicBezTo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0" name="i$1íďe">
                  <a:extLst>
                    <a:ext uri="{FF2B5EF4-FFF2-40B4-BE49-F238E27FC236}">
                      <a16:creationId xmlns:a16="http://schemas.microsoft.com/office/drawing/2014/main" xmlns="" id="{1563E49C-EFEC-46DA-9001-4118D26AD93E}"/>
                    </a:ext>
                  </a:extLst>
                </p:cNvPr>
                <p:cNvSpPr/>
                <p:nvPr/>
              </p:nvSpPr>
              <p:spPr bwMode="auto">
                <a:xfrm>
                  <a:off x="7997861" y="3588437"/>
                  <a:ext cx="13574" cy="360311"/>
                </a:xfrm>
                <a:custGeom>
                  <a:avLst/>
                  <a:gdLst>
                    <a:gd name="T0" fmla="*/ 11 w 11"/>
                    <a:gd name="T1" fmla="*/ 0 h 292"/>
                    <a:gd name="T2" fmla="*/ 6 w 11"/>
                    <a:gd name="T3" fmla="*/ 4 h 292"/>
                    <a:gd name="T4" fmla="*/ 0 w 11"/>
                    <a:gd name="T5" fmla="*/ 0 h 292"/>
                    <a:gd name="T6" fmla="*/ 0 w 11"/>
                    <a:gd name="T7" fmla="*/ 292 h 292"/>
                    <a:gd name="T8" fmla="*/ 11 w 11"/>
                    <a:gd name="T9" fmla="*/ 292 h 292"/>
                    <a:gd name="T10" fmla="*/ 11 w 11"/>
                    <a:gd name="T11" fmla="*/ 0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292">
                      <a:moveTo>
                        <a:pt x="11" y="0"/>
                      </a:moveTo>
                      <a:lnTo>
                        <a:pt x="6" y="4"/>
                      </a:lnTo>
                      <a:lnTo>
                        <a:pt x="0" y="0"/>
                      </a:lnTo>
                      <a:lnTo>
                        <a:pt x="0" y="292"/>
                      </a:lnTo>
                      <a:lnTo>
                        <a:pt x="11" y="29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1" name="íşľîḓé">
                  <a:extLst>
                    <a:ext uri="{FF2B5EF4-FFF2-40B4-BE49-F238E27FC236}">
                      <a16:creationId xmlns:a16="http://schemas.microsoft.com/office/drawing/2014/main" xmlns="" id="{97E8BF4F-5457-4F77-8ECA-7C6B8B8899C8}"/>
                    </a:ext>
                  </a:extLst>
                </p:cNvPr>
                <p:cNvSpPr/>
                <p:nvPr/>
              </p:nvSpPr>
              <p:spPr bwMode="auto">
                <a:xfrm>
                  <a:off x="7997861" y="3588437"/>
                  <a:ext cx="13574" cy="360311"/>
                </a:xfrm>
                <a:custGeom>
                  <a:avLst/>
                  <a:gdLst>
                    <a:gd name="T0" fmla="*/ 11 w 11"/>
                    <a:gd name="T1" fmla="*/ 0 h 292"/>
                    <a:gd name="T2" fmla="*/ 6 w 11"/>
                    <a:gd name="T3" fmla="*/ 4 h 292"/>
                    <a:gd name="T4" fmla="*/ 0 w 11"/>
                    <a:gd name="T5" fmla="*/ 0 h 292"/>
                    <a:gd name="T6" fmla="*/ 0 w 11"/>
                    <a:gd name="T7" fmla="*/ 292 h 292"/>
                    <a:gd name="T8" fmla="*/ 11 w 11"/>
                    <a:gd name="T9" fmla="*/ 292 h 292"/>
                    <a:gd name="T10" fmla="*/ 11 w 11"/>
                    <a:gd name="T11" fmla="*/ 0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292">
                      <a:moveTo>
                        <a:pt x="11" y="0"/>
                      </a:moveTo>
                      <a:lnTo>
                        <a:pt x="6" y="4"/>
                      </a:lnTo>
                      <a:lnTo>
                        <a:pt x="0" y="0"/>
                      </a:lnTo>
                      <a:lnTo>
                        <a:pt x="0" y="292"/>
                      </a:lnTo>
                      <a:lnTo>
                        <a:pt x="11" y="292"/>
                      </a:lnTo>
                      <a:lnTo>
                        <a:pt x="1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2" name="îšľiďé">
                  <a:extLst>
                    <a:ext uri="{FF2B5EF4-FFF2-40B4-BE49-F238E27FC236}">
                      <a16:creationId xmlns:a16="http://schemas.microsoft.com/office/drawing/2014/main" xmlns="" id="{385443C7-7D2D-4928-A78A-EC7A696AC0CC}"/>
                    </a:ext>
                  </a:extLst>
                </p:cNvPr>
                <p:cNvSpPr/>
                <p:nvPr/>
              </p:nvSpPr>
              <p:spPr bwMode="auto">
                <a:xfrm>
                  <a:off x="7848554" y="3378666"/>
                  <a:ext cx="156711" cy="214706"/>
                </a:xfrm>
                <a:custGeom>
                  <a:avLst/>
                  <a:gdLst>
                    <a:gd name="T0" fmla="*/ 0 w 127"/>
                    <a:gd name="T1" fmla="*/ 43 h 174"/>
                    <a:gd name="T2" fmla="*/ 60 w 127"/>
                    <a:gd name="T3" fmla="*/ 67 h 174"/>
                    <a:gd name="T4" fmla="*/ 36 w 127"/>
                    <a:gd name="T5" fmla="*/ 100 h 174"/>
                    <a:gd name="T6" fmla="*/ 127 w 127"/>
                    <a:gd name="T7" fmla="*/ 174 h 174"/>
                    <a:gd name="T8" fmla="*/ 63 w 127"/>
                    <a:gd name="T9" fmla="*/ 0 h 174"/>
                    <a:gd name="T10" fmla="*/ 0 w 127"/>
                    <a:gd name="T11" fmla="*/ 4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7" h="174">
                      <a:moveTo>
                        <a:pt x="0" y="43"/>
                      </a:moveTo>
                      <a:lnTo>
                        <a:pt x="60" y="67"/>
                      </a:lnTo>
                      <a:lnTo>
                        <a:pt x="36" y="100"/>
                      </a:lnTo>
                      <a:lnTo>
                        <a:pt x="127" y="174"/>
                      </a:lnTo>
                      <a:lnTo>
                        <a:pt x="63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3" name="îṥļïḍê">
                  <a:extLst>
                    <a:ext uri="{FF2B5EF4-FFF2-40B4-BE49-F238E27FC236}">
                      <a16:creationId xmlns:a16="http://schemas.microsoft.com/office/drawing/2014/main" xmlns="" id="{DDFCA976-230B-43A3-A815-41F36D2D1A22}"/>
                    </a:ext>
                  </a:extLst>
                </p:cNvPr>
                <p:cNvSpPr/>
                <p:nvPr/>
              </p:nvSpPr>
              <p:spPr bwMode="auto">
                <a:xfrm>
                  <a:off x="8005264" y="3378666"/>
                  <a:ext cx="154243" cy="214706"/>
                </a:xfrm>
                <a:custGeom>
                  <a:avLst/>
                  <a:gdLst>
                    <a:gd name="T0" fmla="*/ 125 w 125"/>
                    <a:gd name="T1" fmla="*/ 43 h 174"/>
                    <a:gd name="T2" fmla="*/ 63 w 125"/>
                    <a:gd name="T3" fmla="*/ 0 h 174"/>
                    <a:gd name="T4" fmla="*/ 0 w 125"/>
                    <a:gd name="T5" fmla="*/ 174 h 174"/>
                    <a:gd name="T6" fmla="*/ 89 w 125"/>
                    <a:gd name="T7" fmla="*/ 100 h 174"/>
                    <a:gd name="T8" fmla="*/ 65 w 125"/>
                    <a:gd name="T9" fmla="*/ 67 h 174"/>
                    <a:gd name="T10" fmla="*/ 125 w 125"/>
                    <a:gd name="T11" fmla="*/ 4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5" h="174">
                      <a:moveTo>
                        <a:pt x="125" y="43"/>
                      </a:moveTo>
                      <a:lnTo>
                        <a:pt x="63" y="0"/>
                      </a:lnTo>
                      <a:lnTo>
                        <a:pt x="0" y="174"/>
                      </a:lnTo>
                      <a:lnTo>
                        <a:pt x="89" y="100"/>
                      </a:lnTo>
                      <a:lnTo>
                        <a:pt x="65" y="67"/>
                      </a:lnTo>
                      <a:lnTo>
                        <a:pt x="125" y="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4" name="ísľïḍè">
                  <a:extLst>
                    <a:ext uri="{FF2B5EF4-FFF2-40B4-BE49-F238E27FC236}">
                      <a16:creationId xmlns:a16="http://schemas.microsoft.com/office/drawing/2014/main" xmlns="" id="{DF13A619-A52F-42BA-973F-AA872179A079}"/>
                    </a:ext>
                  </a:extLst>
                </p:cNvPr>
                <p:cNvSpPr/>
                <p:nvPr/>
              </p:nvSpPr>
              <p:spPr bwMode="auto">
                <a:xfrm>
                  <a:off x="8101512" y="3071415"/>
                  <a:ext cx="187559" cy="370183"/>
                </a:xfrm>
                <a:custGeom>
                  <a:avLst/>
                  <a:gdLst>
                    <a:gd name="T0" fmla="*/ 84 w 84"/>
                    <a:gd name="T1" fmla="*/ 165 h 165"/>
                    <a:gd name="T2" fmla="*/ 50 w 84"/>
                    <a:gd name="T3" fmla="*/ 146 h 165"/>
                    <a:gd name="T4" fmla="*/ 54 w 84"/>
                    <a:gd name="T5" fmla="*/ 159 h 165"/>
                    <a:gd name="T6" fmla="*/ 26 w 84"/>
                    <a:gd name="T7" fmla="*/ 134 h 165"/>
                    <a:gd name="T8" fmla="*/ 3 w 84"/>
                    <a:gd name="T9" fmla="*/ 41 h 165"/>
                    <a:gd name="T10" fmla="*/ 7 w 84"/>
                    <a:gd name="T11" fmla="*/ 20 h 165"/>
                    <a:gd name="T12" fmla="*/ 17 w 84"/>
                    <a:gd name="T13" fmla="*/ 6 h 165"/>
                    <a:gd name="T14" fmla="*/ 26 w 84"/>
                    <a:gd name="T15" fmla="*/ 1 h 165"/>
                    <a:gd name="T16" fmla="*/ 39 w 84"/>
                    <a:gd name="T17" fmla="*/ 4 h 165"/>
                    <a:gd name="T18" fmla="*/ 58 w 84"/>
                    <a:gd name="T19" fmla="*/ 29 h 165"/>
                    <a:gd name="T20" fmla="*/ 72 w 84"/>
                    <a:gd name="T21" fmla="*/ 128 h 165"/>
                    <a:gd name="T22" fmla="*/ 84 w 84"/>
                    <a:gd name="T2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4" h="165">
                      <a:moveTo>
                        <a:pt x="84" y="165"/>
                      </a:moveTo>
                      <a:cubicBezTo>
                        <a:pt x="72" y="161"/>
                        <a:pt x="61" y="151"/>
                        <a:pt x="50" y="146"/>
                      </a:cubicBezTo>
                      <a:cubicBezTo>
                        <a:pt x="51" y="148"/>
                        <a:pt x="53" y="157"/>
                        <a:pt x="54" y="159"/>
                      </a:cubicBezTo>
                      <a:cubicBezTo>
                        <a:pt x="42" y="154"/>
                        <a:pt x="33" y="145"/>
                        <a:pt x="26" y="134"/>
                      </a:cubicBezTo>
                      <a:cubicBezTo>
                        <a:pt x="7" y="108"/>
                        <a:pt x="0" y="74"/>
                        <a:pt x="3" y="41"/>
                      </a:cubicBezTo>
                      <a:cubicBezTo>
                        <a:pt x="3" y="34"/>
                        <a:pt x="4" y="26"/>
                        <a:pt x="7" y="20"/>
                      </a:cubicBezTo>
                      <a:cubicBezTo>
                        <a:pt x="9" y="14"/>
                        <a:pt x="13" y="10"/>
                        <a:pt x="17" y="6"/>
                      </a:cubicBezTo>
                      <a:cubicBezTo>
                        <a:pt x="19" y="4"/>
                        <a:pt x="22" y="2"/>
                        <a:pt x="26" y="1"/>
                      </a:cubicBezTo>
                      <a:cubicBezTo>
                        <a:pt x="30" y="0"/>
                        <a:pt x="35" y="2"/>
                        <a:pt x="39" y="4"/>
                      </a:cubicBezTo>
                      <a:cubicBezTo>
                        <a:pt x="49" y="9"/>
                        <a:pt x="55" y="19"/>
                        <a:pt x="58" y="29"/>
                      </a:cubicBezTo>
                      <a:cubicBezTo>
                        <a:pt x="70" y="60"/>
                        <a:pt x="67" y="95"/>
                        <a:pt x="72" y="128"/>
                      </a:cubicBezTo>
                      <a:cubicBezTo>
                        <a:pt x="73" y="141"/>
                        <a:pt x="76" y="154"/>
                        <a:pt x="84" y="165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5" name="íṡlídê">
                  <a:extLst>
                    <a:ext uri="{FF2B5EF4-FFF2-40B4-BE49-F238E27FC236}">
                      <a16:creationId xmlns:a16="http://schemas.microsoft.com/office/drawing/2014/main" xmlns="" id="{9C3C346B-FD8E-4E99-82B2-A254E25A85BA}"/>
                    </a:ext>
                  </a:extLst>
                </p:cNvPr>
                <p:cNvSpPr/>
                <p:nvPr/>
              </p:nvSpPr>
              <p:spPr bwMode="auto">
                <a:xfrm>
                  <a:off x="7837448" y="2856709"/>
                  <a:ext cx="335632" cy="510852"/>
                </a:xfrm>
                <a:custGeom>
                  <a:avLst/>
                  <a:gdLst>
                    <a:gd name="T0" fmla="*/ 75 w 150"/>
                    <a:gd name="T1" fmla="*/ 0 h 228"/>
                    <a:gd name="T2" fmla="*/ 0 w 150"/>
                    <a:gd name="T3" fmla="*/ 75 h 228"/>
                    <a:gd name="T4" fmla="*/ 0 w 150"/>
                    <a:gd name="T5" fmla="*/ 153 h 228"/>
                    <a:gd name="T6" fmla="*/ 75 w 150"/>
                    <a:gd name="T7" fmla="*/ 228 h 228"/>
                    <a:gd name="T8" fmla="*/ 150 w 150"/>
                    <a:gd name="T9" fmla="*/ 153 h 228"/>
                    <a:gd name="T10" fmla="*/ 150 w 150"/>
                    <a:gd name="T11" fmla="*/ 75 h 228"/>
                    <a:gd name="T12" fmla="*/ 75 w 150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0" h="228">
                      <a:moveTo>
                        <a:pt x="75" y="0"/>
                      </a:moveTo>
                      <a:cubicBezTo>
                        <a:pt x="42" y="0"/>
                        <a:pt x="0" y="42"/>
                        <a:pt x="0" y="75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0" y="186"/>
                        <a:pt x="42" y="228"/>
                        <a:pt x="75" y="228"/>
                      </a:cubicBezTo>
                      <a:cubicBezTo>
                        <a:pt x="108" y="228"/>
                        <a:pt x="150" y="186"/>
                        <a:pt x="150" y="153"/>
                      </a:cubicBezTo>
                      <a:cubicBezTo>
                        <a:pt x="150" y="75"/>
                        <a:pt x="150" y="75"/>
                        <a:pt x="150" y="75"/>
                      </a:cubicBezTo>
                      <a:cubicBezTo>
                        <a:pt x="150" y="42"/>
                        <a:pt x="108" y="0"/>
                        <a:pt x="75" y="0"/>
                      </a:cubicBezTo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6" name="íŝḷiḑê">
                  <a:extLst>
                    <a:ext uri="{FF2B5EF4-FFF2-40B4-BE49-F238E27FC236}">
                      <a16:creationId xmlns:a16="http://schemas.microsoft.com/office/drawing/2014/main" xmlns="" id="{703ACF40-20C8-4AF5-A528-FF37D8B0097C}"/>
                    </a:ext>
                  </a:extLst>
                </p:cNvPr>
                <p:cNvSpPr/>
                <p:nvPr/>
              </p:nvSpPr>
              <p:spPr bwMode="auto">
                <a:xfrm>
                  <a:off x="7944801" y="3263910"/>
                  <a:ext cx="120926" cy="54293"/>
                </a:xfrm>
                <a:custGeom>
                  <a:avLst/>
                  <a:gdLst>
                    <a:gd name="T0" fmla="*/ 54 w 54"/>
                    <a:gd name="T1" fmla="*/ 0 h 24"/>
                    <a:gd name="T2" fmla="*/ 27 w 54"/>
                    <a:gd name="T3" fmla="*/ 24 h 24"/>
                    <a:gd name="T4" fmla="*/ 0 w 54"/>
                    <a:gd name="T5" fmla="*/ 0 h 24"/>
                    <a:gd name="T6" fmla="*/ 54 w 54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4">
                      <a:moveTo>
                        <a:pt x="54" y="0"/>
                      </a:moveTo>
                      <a:cubicBezTo>
                        <a:pt x="54" y="13"/>
                        <a:pt x="42" y="24"/>
                        <a:pt x="27" y="24"/>
                      </a:cubicBezTo>
                      <a:cubicBezTo>
                        <a:pt x="12" y="24"/>
                        <a:pt x="0" y="13"/>
                        <a:pt x="0" y="0"/>
                      </a:cubicBezTo>
                      <a:cubicBezTo>
                        <a:pt x="54" y="0"/>
                        <a:pt x="54" y="0"/>
                        <a:pt x="54" y="0"/>
                      </a:cubicBezTo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7" name="iṣļïdê">
                  <a:extLst>
                    <a:ext uri="{FF2B5EF4-FFF2-40B4-BE49-F238E27FC236}">
                      <a16:creationId xmlns:a16="http://schemas.microsoft.com/office/drawing/2014/main" xmlns="" id="{330E8D52-65A9-4726-BC3F-4CC75046A179}"/>
                    </a:ext>
                  </a:extLst>
                </p:cNvPr>
                <p:cNvSpPr/>
                <p:nvPr/>
              </p:nvSpPr>
              <p:spPr bwMode="auto">
                <a:xfrm>
                  <a:off x="7953439" y="3263910"/>
                  <a:ext cx="101183" cy="20977"/>
                </a:xfrm>
                <a:custGeom>
                  <a:avLst/>
                  <a:gdLst>
                    <a:gd name="T0" fmla="*/ 41 w 45"/>
                    <a:gd name="T1" fmla="*/ 9 h 9"/>
                    <a:gd name="T2" fmla="*/ 4 w 45"/>
                    <a:gd name="T3" fmla="*/ 9 h 9"/>
                    <a:gd name="T4" fmla="*/ 0 w 45"/>
                    <a:gd name="T5" fmla="*/ 5 h 9"/>
                    <a:gd name="T6" fmla="*/ 0 w 45"/>
                    <a:gd name="T7" fmla="*/ 0 h 9"/>
                    <a:gd name="T8" fmla="*/ 45 w 45"/>
                    <a:gd name="T9" fmla="*/ 0 h 9"/>
                    <a:gd name="T10" fmla="*/ 45 w 45"/>
                    <a:gd name="T11" fmla="*/ 5 h 9"/>
                    <a:gd name="T12" fmla="*/ 41 w 45"/>
                    <a:gd name="T1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9">
                      <a:moveTo>
                        <a:pt x="41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0" y="7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7"/>
                        <a:pt x="43" y="9"/>
                        <a:pt x="41" y="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8" name="îšlïḋé">
                  <a:extLst>
                    <a:ext uri="{FF2B5EF4-FFF2-40B4-BE49-F238E27FC236}">
                      <a16:creationId xmlns:a16="http://schemas.microsoft.com/office/drawing/2014/main" xmlns="" id="{241743C6-8C22-496F-99A3-6E90F123D34B}"/>
                    </a:ext>
                  </a:extLst>
                </p:cNvPr>
                <p:cNvSpPr/>
                <p:nvPr/>
              </p:nvSpPr>
              <p:spPr bwMode="auto">
                <a:xfrm>
                  <a:off x="7769582" y="2807351"/>
                  <a:ext cx="470133" cy="365247"/>
                </a:xfrm>
                <a:custGeom>
                  <a:avLst/>
                  <a:gdLst>
                    <a:gd name="T0" fmla="*/ 105 w 210"/>
                    <a:gd name="T1" fmla="*/ 0 h 163"/>
                    <a:gd name="T2" fmla="*/ 33 w 210"/>
                    <a:gd name="T3" fmla="*/ 163 h 163"/>
                    <a:gd name="T4" fmla="*/ 105 w 210"/>
                    <a:gd name="T5" fmla="*/ 54 h 163"/>
                    <a:gd name="T6" fmla="*/ 177 w 210"/>
                    <a:gd name="T7" fmla="*/ 163 h 163"/>
                    <a:gd name="T8" fmla="*/ 105 w 210"/>
                    <a:gd name="T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163">
                      <a:moveTo>
                        <a:pt x="105" y="0"/>
                      </a:moveTo>
                      <a:cubicBezTo>
                        <a:pt x="0" y="0"/>
                        <a:pt x="5" y="141"/>
                        <a:pt x="33" y="163"/>
                      </a:cubicBezTo>
                      <a:cubicBezTo>
                        <a:pt x="33" y="163"/>
                        <a:pt x="7" y="54"/>
                        <a:pt x="105" y="54"/>
                      </a:cubicBezTo>
                      <a:cubicBezTo>
                        <a:pt x="203" y="54"/>
                        <a:pt x="177" y="163"/>
                        <a:pt x="177" y="163"/>
                      </a:cubicBezTo>
                      <a:cubicBezTo>
                        <a:pt x="205" y="141"/>
                        <a:pt x="210" y="0"/>
                        <a:pt x="105" y="0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9" name="isḷídé">
                  <a:extLst>
                    <a:ext uri="{FF2B5EF4-FFF2-40B4-BE49-F238E27FC236}">
                      <a16:creationId xmlns:a16="http://schemas.microsoft.com/office/drawing/2014/main" xmlns="" id="{DF37FC23-16EB-4DCA-9502-889F5F85351D}"/>
                    </a:ext>
                  </a:extLst>
                </p:cNvPr>
                <p:cNvSpPr/>
                <p:nvPr/>
              </p:nvSpPr>
              <p:spPr bwMode="auto">
                <a:xfrm>
                  <a:off x="7802898" y="3096094"/>
                  <a:ext cx="67867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0 w 30"/>
                    <a:gd name="T3" fmla="*/ 15 h 45"/>
                    <a:gd name="T4" fmla="*/ 0 w 30"/>
                    <a:gd name="T5" fmla="*/ 30 h 45"/>
                    <a:gd name="T6" fmla="*/ 15 w 30"/>
                    <a:gd name="T7" fmla="*/ 45 h 45"/>
                    <a:gd name="T8" fmla="*/ 30 w 30"/>
                    <a:gd name="T9" fmla="*/ 30 h 45"/>
                    <a:gd name="T10" fmla="*/ 30 w 30"/>
                    <a:gd name="T11" fmla="*/ 15 h 45"/>
                    <a:gd name="T12" fmla="*/ 15 w 30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7" y="0"/>
                        <a:pt x="0" y="6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7" y="45"/>
                        <a:pt x="15" y="45"/>
                      </a:cubicBezTo>
                      <a:cubicBezTo>
                        <a:pt x="23" y="45"/>
                        <a:pt x="30" y="38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6"/>
                        <a:pt x="23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0" name="ïṥļiḍè">
                  <a:extLst>
                    <a:ext uri="{FF2B5EF4-FFF2-40B4-BE49-F238E27FC236}">
                      <a16:creationId xmlns:a16="http://schemas.microsoft.com/office/drawing/2014/main" xmlns="" id="{5813E734-8434-4DC9-A3AE-A385B1451757}"/>
                    </a:ext>
                  </a:extLst>
                </p:cNvPr>
                <p:cNvSpPr/>
                <p:nvPr/>
              </p:nvSpPr>
              <p:spPr bwMode="auto">
                <a:xfrm>
                  <a:off x="8139764" y="3096094"/>
                  <a:ext cx="66633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0 w 30"/>
                    <a:gd name="T3" fmla="*/ 15 h 45"/>
                    <a:gd name="T4" fmla="*/ 0 w 30"/>
                    <a:gd name="T5" fmla="*/ 30 h 45"/>
                    <a:gd name="T6" fmla="*/ 15 w 30"/>
                    <a:gd name="T7" fmla="*/ 45 h 45"/>
                    <a:gd name="T8" fmla="*/ 30 w 30"/>
                    <a:gd name="T9" fmla="*/ 30 h 45"/>
                    <a:gd name="T10" fmla="*/ 30 w 30"/>
                    <a:gd name="T11" fmla="*/ 15 h 45"/>
                    <a:gd name="T12" fmla="*/ 15 w 30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7" y="0"/>
                        <a:pt x="0" y="6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7" y="45"/>
                        <a:pt x="15" y="45"/>
                      </a:cubicBezTo>
                      <a:cubicBezTo>
                        <a:pt x="23" y="45"/>
                        <a:pt x="30" y="38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6"/>
                        <a:pt x="23" y="0"/>
                        <a:pt x="15" y="0"/>
                      </a:cubicBezTo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1" name="íṩḷîḓe">
                  <a:extLst>
                    <a:ext uri="{FF2B5EF4-FFF2-40B4-BE49-F238E27FC236}">
                      <a16:creationId xmlns:a16="http://schemas.microsoft.com/office/drawing/2014/main" xmlns="" id="{CD9CF750-50A3-4ECD-9947-F31EB7BCE6DF}"/>
                    </a:ext>
                  </a:extLst>
                </p:cNvPr>
                <p:cNvSpPr/>
                <p:nvPr/>
              </p:nvSpPr>
              <p:spPr bwMode="auto">
                <a:xfrm>
                  <a:off x="7785622" y="2757994"/>
                  <a:ext cx="404733" cy="338100"/>
                </a:xfrm>
                <a:custGeom>
                  <a:avLst/>
                  <a:gdLst>
                    <a:gd name="T0" fmla="*/ 154 w 181"/>
                    <a:gd name="T1" fmla="*/ 139 h 151"/>
                    <a:gd name="T2" fmla="*/ 139 w 181"/>
                    <a:gd name="T3" fmla="*/ 120 h 151"/>
                    <a:gd name="T4" fmla="*/ 181 w 181"/>
                    <a:gd name="T5" fmla="*/ 136 h 151"/>
                    <a:gd name="T6" fmla="*/ 152 w 181"/>
                    <a:gd name="T7" fmla="*/ 53 h 151"/>
                    <a:gd name="T8" fmla="*/ 27 w 181"/>
                    <a:gd name="T9" fmla="*/ 88 h 151"/>
                    <a:gd name="T10" fmla="*/ 23 w 181"/>
                    <a:gd name="T11" fmla="*/ 151 h 151"/>
                    <a:gd name="T12" fmla="*/ 69 w 181"/>
                    <a:gd name="T13" fmla="*/ 92 h 151"/>
                    <a:gd name="T14" fmla="*/ 114 w 181"/>
                    <a:gd name="T15" fmla="*/ 130 h 151"/>
                    <a:gd name="T16" fmla="*/ 101 w 181"/>
                    <a:gd name="T17" fmla="*/ 108 h 151"/>
                    <a:gd name="T18" fmla="*/ 154 w 181"/>
                    <a:gd name="T19" fmla="*/ 139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1" h="151">
                      <a:moveTo>
                        <a:pt x="154" y="139"/>
                      </a:moveTo>
                      <a:cubicBezTo>
                        <a:pt x="147" y="134"/>
                        <a:pt x="142" y="127"/>
                        <a:pt x="139" y="120"/>
                      </a:cubicBezTo>
                      <a:cubicBezTo>
                        <a:pt x="150" y="130"/>
                        <a:pt x="167" y="137"/>
                        <a:pt x="181" y="136"/>
                      </a:cubicBezTo>
                      <a:cubicBezTo>
                        <a:pt x="163" y="109"/>
                        <a:pt x="171" y="63"/>
                        <a:pt x="152" y="53"/>
                      </a:cubicBezTo>
                      <a:cubicBezTo>
                        <a:pt x="55" y="0"/>
                        <a:pt x="27" y="88"/>
                        <a:pt x="27" y="88"/>
                      </a:cubicBezTo>
                      <a:cubicBezTo>
                        <a:pt x="27" y="88"/>
                        <a:pt x="0" y="151"/>
                        <a:pt x="23" y="151"/>
                      </a:cubicBezTo>
                      <a:cubicBezTo>
                        <a:pt x="38" y="150"/>
                        <a:pt x="57" y="116"/>
                        <a:pt x="69" y="92"/>
                      </a:cubicBezTo>
                      <a:cubicBezTo>
                        <a:pt x="80" y="108"/>
                        <a:pt x="96" y="122"/>
                        <a:pt x="114" y="130"/>
                      </a:cubicBezTo>
                      <a:cubicBezTo>
                        <a:pt x="107" y="123"/>
                        <a:pt x="102" y="115"/>
                        <a:pt x="101" y="108"/>
                      </a:cubicBezTo>
                      <a:cubicBezTo>
                        <a:pt x="113" y="122"/>
                        <a:pt x="134" y="134"/>
                        <a:pt x="154" y="139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2" name="iṡḻîḓê">
                  <a:extLst>
                    <a:ext uri="{FF2B5EF4-FFF2-40B4-BE49-F238E27FC236}">
                      <a16:creationId xmlns:a16="http://schemas.microsoft.com/office/drawing/2014/main" xmlns="" id="{352E715B-9164-4AC6-A639-49A4C1A037F6}"/>
                    </a:ext>
                  </a:extLst>
                </p:cNvPr>
                <p:cNvSpPr/>
                <p:nvPr/>
              </p:nvSpPr>
              <p:spPr bwMode="auto">
                <a:xfrm>
                  <a:off x="7971948" y="2999846"/>
                  <a:ext cx="201133" cy="367715"/>
                </a:xfrm>
                <a:custGeom>
                  <a:avLst/>
                  <a:gdLst>
                    <a:gd name="T0" fmla="*/ 52 w 90"/>
                    <a:gd name="T1" fmla="*/ 75 h 164"/>
                    <a:gd name="T2" fmla="*/ 40 w 90"/>
                    <a:gd name="T3" fmla="*/ 63 h 164"/>
                    <a:gd name="T4" fmla="*/ 52 w 90"/>
                    <a:gd name="T5" fmla="*/ 51 h 164"/>
                    <a:gd name="T6" fmla="*/ 52 w 90"/>
                    <a:gd name="T7" fmla="*/ 51 h 164"/>
                    <a:gd name="T8" fmla="*/ 64 w 90"/>
                    <a:gd name="T9" fmla="*/ 62 h 164"/>
                    <a:gd name="T10" fmla="*/ 53 w 90"/>
                    <a:gd name="T11" fmla="*/ 75 h 164"/>
                    <a:gd name="T12" fmla="*/ 52 w 90"/>
                    <a:gd name="T13" fmla="*/ 75 h 164"/>
                    <a:gd name="T14" fmla="*/ 18 w 90"/>
                    <a:gd name="T15" fmla="*/ 0 h 164"/>
                    <a:gd name="T16" fmla="*/ 31 w 90"/>
                    <a:gd name="T17" fmla="*/ 22 h 164"/>
                    <a:gd name="T18" fmla="*/ 31 w 90"/>
                    <a:gd name="T19" fmla="*/ 22 h 164"/>
                    <a:gd name="T20" fmla="*/ 31 w 90"/>
                    <a:gd name="T21" fmla="*/ 22 h 164"/>
                    <a:gd name="T22" fmla="*/ 31 w 90"/>
                    <a:gd name="T23" fmla="*/ 22 h 164"/>
                    <a:gd name="T24" fmla="*/ 31 w 90"/>
                    <a:gd name="T25" fmla="*/ 22 h 164"/>
                    <a:gd name="T26" fmla="*/ 15 w 90"/>
                    <a:gd name="T27" fmla="*/ 13 h 164"/>
                    <a:gd name="T28" fmla="*/ 15 w 90"/>
                    <a:gd name="T29" fmla="*/ 58 h 164"/>
                    <a:gd name="T30" fmla="*/ 0 w 90"/>
                    <a:gd name="T31" fmla="*/ 100 h 164"/>
                    <a:gd name="T32" fmla="*/ 15 w 90"/>
                    <a:gd name="T33" fmla="*/ 103 h 164"/>
                    <a:gd name="T34" fmla="*/ 15 w 90"/>
                    <a:gd name="T35" fmla="*/ 118 h 164"/>
                    <a:gd name="T36" fmla="*/ 37 w 90"/>
                    <a:gd name="T37" fmla="*/ 118 h 164"/>
                    <a:gd name="T38" fmla="*/ 42 w 90"/>
                    <a:gd name="T39" fmla="*/ 118 h 164"/>
                    <a:gd name="T40" fmla="*/ 15 w 90"/>
                    <a:gd name="T41" fmla="*/ 142 h 164"/>
                    <a:gd name="T42" fmla="*/ 15 w 90"/>
                    <a:gd name="T43" fmla="*/ 142 h 164"/>
                    <a:gd name="T44" fmla="*/ 15 w 90"/>
                    <a:gd name="T45" fmla="*/ 164 h 164"/>
                    <a:gd name="T46" fmla="*/ 90 w 90"/>
                    <a:gd name="T47" fmla="*/ 89 h 164"/>
                    <a:gd name="T48" fmla="*/ 90 w 90"/>
                    <a:gd name="T49" fmla="*/ 88 h 164"/>
                    <a:gd name="T50" fmla="*/ 75 w 90"/>
                    <a:gd name="T51" fmla="*/ 73 h 164"/>
                    <a:gd name="T52" fmla="*/ 75 w 90"/>
                    <a:gd name="T53" fmla="*/ 58 h 164"/>
                    <a:gd name="T54" fmla="*/ 90 w 90"/>
                    <a:gd name="T55" fmla="*/ 43 h 164"/>
                    <a:gd name="T56" fmla="*/ 88 w 90"/>
                    <a:gd name="T57" fmla="*/ 28 h 164"/>
                    <a:gd name="T58" fmla="*/ 56 w 90"/>
                    <a:gd name="T59" fmla="*/ 13 h 164"/>
                    <a:gd name="T60" fmla="*/ 56 w 90"/>
                    <a:gd name="T61" fmla="*/ 13 h 164"/>
                    <a:gd name="T62" fmla="*/ 56 w 90"/>
                    <a:gd name="T63" fmla="*/ 13 h 164"/>
                    <a:gd name="T64" fmla="*/ 56 w 90"/>
                    <a:gd name="T65" fmla="*/ 13 h 164"/>
                    <a:gd name="T66" fmla="*/ 56 w 90"/>
                    <a:gd name="T67" fmla="*/ 13 h 164"/>
                    <a:gd name="T68" fmla="*/ 56 w 90"/>
                    <a:gd name="T69" fmla="*/ 13 h 164"/>
                    <a:gd name="T70" fmla="*/ 56 w 90"/>
                    <a:gd name="T71" fmla="*/ 13 h 164"/>
                    <a:gd name="T72" fmla="*/ 56 w 90"/>
                    <a:gd name="T73" fmla="*/ 12 h 164"/>
                    <a:gd name="T74" fmla="*/ 56 w 90"/>
                    <a:gd name="T75" fmla="*/ 12 h 164"/>
                    <a:gd name="T76" fmla="*/ 71 w 90"/>
                    <a:gd name="T77" fmla="*/ 31 h 164"/>
                    <a:gd name="T78" fmla="*/ 71 w 90"/>
                    <a:gd name="T79" fmla="*/ 31 h 164"/>
                    <a:gd name="T80" fmla="*/ 71 w 90"/>
                    <a:gd name="T81" fmla="*/ 31 h 164"/>
                    <a:gd name="T82" fmla="*/ 70 w 90"/>
                    <a:gd name="T83" fmla="*/ 31 h 164"/>
                    <a:gd name="T84" fmla="*/ 24 w 90"/>
                    <a:gd name="T85" fmla="*/ 6 h 164"/>
                    <a:gd name="T86" fmla="*/ 18 w 90"/>
                    <a:gd name="T87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0" h="164">
                      <a:moveTo>
                        <a:pt x="52" y="75"/>
                      </a:moveTo>
                      <a:cubicBezTo>
                        <a:pt x="46" y="75"/>
                        <a:pt x="41" y="70"/>
                        <a:pt x="40" y="63"/>
                      </a:cubicBezTo>
                      <a:cubicBezTo>
                        <a:pt x="40" y="57"/>
                        <a:pt x="45" y="51"/>
                        <a:pt x="52" y="51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9" y="51"/>
                        <a:pt x="64" y="56"/>
                        <a:pt x="64" y="62"/>
                      </a:cubicBezTo>
                      <a:cubicBezTo>
                        <a:pt x="64" y="69"/>
                        <a:pt x="59" y="74"/>
                        <a:pt x="53" y="75"/>
                      </a:cubicBezTo>
                      <a:cubicBezTo>
                        <a:pt x="53" y="75"/>
                        <a:pt x="52" y="75"/>
                        <a:pt x="52" y="75"/>
                      </a:cubicBezTo>
                      <a:moveTo>
                        <a:pt x="18" y="0"/>
                      </a:moveTo>
                      <a:cubicBezTo>
                        <a:pt x="19" y="7"/>
                        <a:pt x="24" y="15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25" y="20"/>
                        <a:pt x="20" y="17"/>
                        <a:pt x="15" y="13"/>
                      </a:cubicBez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4" y="81"/>
                        <a:pt x="0" y="100"/>
                        <a:pt x="0" y="100"/>
                      </a:cubicBezTo>
                      <a:cubicBezTo>
                        <a:pt x="15" y="103"/>
                        <a:pt x="15" y="103"/>
                        <a:pt x="15" y="103"/>
                      </a:cubicBezTo>
                      <a:cubicBezTo>
                        <a:pt x="15" y="118"/>
                        <a:pt x="15" y="118"/>
                        <a:pt x="15" y="118"/>
                      </a:cubicBezTo>
                      <a:cubicBezTo>
                        <a:pt x="37" y="118"/>
                        <a:pt x="37" y="118"/>
                        <a:pt x="37" y="118"/>
                      </a:cubicBezTo>
                      <a:cubicBezTo>
                        <a:pt x="42" y="118"/>
                        <a:pt x="42" y="118"/>
                        <a:pt x="42" y="118"/>
                      </a:cubicBezTo>
                      <a:cubicBezTo>
                        <a:pt x="42" y="131"/>
                        <a:pt x="30" y="142"/>
                        <a:pt x="15" y="142"/>
                      </a:cubicBezTo>
                      <a:cubicBezTo>
                        <a:pt x="15" y="142"/>
                        <a:pt x="15" y="142"/>
                        <a:pt x="15" y="142"/>
                      </a:cubicBezTo>
                      <a:cubicBezTo>
                        <a:pt x="15" y="164"/>
                        <a:pt x="15" y="164"/>
                        <a:pt x="15" y="164"/>
                      </a:cubicBezTo>
                      <a:cubicBezTo>
                        <a:pt x="48" y="164"/>
                        <a:pt x="90" y="122"/>
                        <a:pt x="90" y="89"/>
                      </a:cubicBezTo>
                      <a:cubicBezTo>
                        <a:pt x="90" y="88"/>
                        <a:pt x="90" y="88"/>
                        <a:pt x="90" y="88"/>
                      </a:cubicBezTo>
                      <a:cubicBezTo>
                        <a:pt x="82" y="88"/>
                        <a:pt x="75" y="81"/>
                        <a:pt x="75" y="73"/>
                      </a:cubicBezTo>
                      <a:cubicBezTo>
                        <a:pt x="75" y="58"/>
                        <a:pt x="75" y="58"/>
                        <a:pt x="75" y="58"/>
                      </a:cubicBezTo>
                      <a:cubicBezTo>
                        <a:pt x="75" y="49"/>
                        <a:pt x="81" y="43"/>
                        <a:pt x="90" y="43"/>
                      </a:cubicBezTo>
                      <a:cubicBezTo>
                        <a:pt x="90" y="38"/>
                        <a:pt x="89" y="33"/>
                        <a:pt x="88" y="28"/>
                      </a:cubicBezTo>
                      <a:cubicBezTo>
                        <a:pt x="77" y="26"/>
                        <a:pt x="65" y="20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9" y="19"/>
                        <a:pt x="64" y="26"/>
                        <a:pt x="71" y="31"/>
                      </a:cubicBez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1" y="31"/>
                        <a:pt x="70" y="31"/>
                        <a:pt x="70" y="31"/>
                      </a:cubicBezTo>
                      <a:cubicBezTo>
                        <a:pt x="53" y="27"/>
                        <a:pt x="36" y="18"/>
                        <a:pt x="24" y="6"/>
                      </a:cubicBezTo>
                      <a:cubicBezTo>
                        <a:pt x="22" y="4"/>
                        <a:pt x="20" y="2"/>
                        <a:pt x="18" y="0"/>
                      </a:cubicBezTo>
                    </a:path>
                  </a:pathLst>
                </a:custGeom>
                <a:solidFill>
                  <a:srgbClr val="F2B5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3" name="iṣḻîdè">
                  <a:extLst>
                    <a:ext uri="{FF2B5EF4-FFF2-40B4-BE49-F238E27FC236}">
                      <a16:creationId xmlns:a16="http://schemas.microsoft.com/office/drawing/2014/main" xmlns="" id="{31C5FC90-F535-4026-955C-FA0DC9288B7B}"/>
                    </a:ext>
                  </a:extLst>
                </p:cNvPr>
                <p:cNvSpPr/>
                <p:nvPr/>
              </p:nvSpPr>
              <p:spPr bwMode="auto">
                <a:xfrm>
                  <a:off x="8005264" y="3263910"/>
                  <a:ext cx="60464" cy="54293"/>
                </a:xfrm>
                <a:custGeom>
                  <a:avLst/>
                  <a:gdLst>
                    <a:gd name="T0" fmla="*/ 27 w 27"/>
                    <a:gd name="T1" fmla="*/ 0 h 24"/>
                    <a:gd name="T2" fmla="*/ 22 w 27"/>
                    <a:gd name="T3" fmla="*/ 0 h 24"/>
                    <a:gd name="T4" fmla="*/ 22 w 27"/>
                    <a:gd name="T5" fmla="*/ 5 h 24"/>
                    <a:gd name="T6" fmla="*/ 18 w 27"/>
                    <a:gd name="T7" fmla="*/ 9 h 24"/>
                    <a:gd name="T8" fmla="*/ 0 w 27"/>
                    <a:gd name="T9" fmla="*/ 9 h 24"/>
                    <a:gd name="T10" fmla="*/ 0 w 27"/>
                    <a:gd name="T11" fmla="*/ 24 h 24"/>
                    <a:gd name="T12" fmla="*/ 0 w 27"/>
                    <a:gd name="T13" fmla="*/ 24 h 24"/>
                    <a:gd name="T14" fmla="*/ 27 w 27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4">
                      <a:moveTo>
                        <a:pt x="27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7"/>
                        <a:pt x="20" y="9"/>
                        <a:pt x="18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5" y="24"/>
                        <a:pt x="27" y="13"/>
                        <a:pt x="27" y="0"/>
                      </a:cubicBezTo>
                    </a:path>
                  </a:pathLst>
                </a:custGeom>
                <a:solidFill>
                  <a:srgbClr val="EC52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4" name="ïṡ1îḋê">
                  <a:extLst>
                    <a:ext uri="{FF2B5EF4-FFF2-40B4-BE49-F238E27FC236}">
                      <a16:creationId xmlns:a16="http://schemas.microsoft.com/office/drawing/2014/main" xmlns="" id="{754F2B00-50CF-4DE0-A1CD-D947D48A99D0}"/>
                    </a:ext>
                  </a:extLst>
                </p:cNvPr>
                <p:cNvSpPr/>
                <p:nvPr/>
              </p:nvSpPr>
              <p:spPr bwMode="auto">
                <a:xfrm>
                  <a:off x="8005264" y="3263910"/>
                  <a:ext cx="49358" cy="20977"/>
                </a:xfrm>
                <a:custGeom>
                  <a:avLst/>
                  <a:gdLst>
                    <a:gd name="T0" fmla="*/ 22 w 22"/>
                    <a:gd name="T1" fmla="*/ 0 h 9"/>
                    <a:gd name="T2" fmla="*/ 0 w 22"/>
                    <a:gd name="T3" fmla="*/ 0 h 9"/>
                    <a:gd name="T4" fmla="*/ 0 w 22"/>
                    <a:gd name="T5" fmla="*/ 9 h 9"/>
                    <a:gd name="T6" fmla="*/ 18 w 22"/>
                    <a:gd name="T7" fmla="*/ 9 h 9"/>
                    <a:gd name="T8" fmla="*/ 22 w 22"/>
                    <a:gd name="T9" fmla="*/ 5 h 9"/>
                    <a:gd name="T10" fmla="*/ 22 w 2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9">
                      <a:moveTo>
                        <a:pt x="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20" y="9"/>
                        <a:pt x="22" y="7"/>
                        <a:pt x="22" y="5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solidFill>
                  <a:srgbClr val="FAE1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5" name="isļïḍe">
                  <a:extLst>
                    <a:ext uri="{FF2B5EF4-FFF2-40B4-BE49-F238E27FC236}">
                      <a16:creationId xmlns:a16="http://schemas.microsoft.com/office/drawing/2014/main" xmlns="" id="{7F3233D3-4A49-422C-85DA-CCF3CFB2E528}"/>
                    </a:ext>
                  </a:extLst>
                </p:cNvPr>
                <p:cNvSpPr/>
                <p:nvPr/>
              </p:nvSpPr>
              <p:spPr bwMode="auto">
                <a:xfrm>
                  <a:off x="8168145" y="3062777"/>
                  <a:ext cx="4936" cy="33317"/>
                </a:xfrm>
                <a:custGeom>
                  <a:avLst/>
                  <a:gdLst>
                    <a:gd name="T0" fmla="*/ 0 w 2"/>
                    <a:gd name="T1" fmla="*/ 0 h 15"/>
                    <a:gd name="T2" fmla="*/ 2 w 2"/>
                    <a:gd name="T3" fmla="*/ 15 h 15"/>
                    <a:gd name="T4" fmla="*/ 2 w 2"/>
                    <a:gd name="T5" fmla="*/ 15 h 15"/>
                    <a:gd name="T6" fmla="*/ 2 w 2"/>
                    <a:gd name="T7" fmla="*/ 15 h 15"/>
                    <a:gd name="T8" fmla="*/ 2 w 2"/>
                    <a:gd name="T9" fmla="*/ 15 h 15"/>
                    <a:gd name="T10" fmla="*/ 2 w 2"/>
                    <a:gd name="T11" fmla="*/ 0 h 15"/>
                    <a:gd name="T12" fmla="*/ 0 w 2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5">
                      <a:moveTo>
                        <a:pt x="0" y="0"/>
                      </a:moveTo>
                      <a:cubicBezTo>
                        <a:pt x="1" y="5"/>
                        <a:pt x="2" y="10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6" name="iş1iḍé">
                  <a:extLst>
                    <a:ext uri="{FF2B5EF4-FFF2-40B4-BE49-F238E27FC236}">
                      <a16:creationId xmlns:a16="http://schemas.microsoft.com/office/drawing/2014/main" xmlns="" id="{EE95D6A4-4D63-40A1-98FD-1C618FEE7E27}"/>
                    </a:ext>
                  </a:extLst>
                </p:cNvPr>
                <p:cNvSpPr/>
                <p:nvPr/>
              </p:nvSpPr>
              <p:spPr bwMode="auto">
                <a:xfrm>
                  <a:off x="8206397" y="3126942"/>
                  <a:ext cx="0" cy="37018"/>
                </a:xfrm>
                <a:custGeom>
                  <a:avLst/>
                  <a:gdLst>
                    <a:gd name="T0" fmla="*/ 0 h 16"/>
                    <a:gd name="T1" fmla="*/ 1 h 16"/>
                    <a:gd name="T2" fmla="*/ 16 h 16"/>
                    <a:gd name="T3" fmla="*/ 16 h 16"/>
                    <a:gd name="T4" fmla="*/ 1 h 16"/>
                    <a:gd name="T5" fmla="*/ 0 h 1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7" name="ïs1iďê">
                  <a:extLst>
                    <a:ext uri="{FF2B5EF4-FFF2-40B4-BE49-F238E27FC236}">
                      <a16:creationId xmlns:a16="http://schemas.microsoft.com/office/drawing/2014/main" xmlns="" id="{27E638C7-0EC8-4686-82F2-2D5BB9F8F828}"/>
                    </a:ext>
                  </a:extLst>
                </p:cNvPr>
                <p:cNvSpPr/>
                <p:nvPr/>
              </p:nvSpPr>
              <p:spPr bwMode="auto">
                <a:xfrm>
                  <a:off x="8139764" y="3096094"/>
                  <a:ext cx="66633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15 w 30"/>
                    <a:gd name="T3" fmla="*/ 0 h 45"/>
                    <a:gd name="T4" fmla="*/ 0 w 30"/>
                    <a:gd name="T5" fmla="*/ 15 h 45"/>
                    <a:gd name="T6" fmla="*/ 0 w 30"/>
                    <a:gd name="T7" fmla="*/ 30 h 45"/>
                    <a:gd name="T8" fmla="*/ 15 w 30"/>
                    <a:gd name="T9" fmla="*/ 45 h 45"/>
                    <a:gd name="T10" fmla="*/ 15 w 30"/>
                    <a:gd name="T11" fmla="*/ 45 h 45"/>
                    <a:gd name="T12" fmla="*/ 15 w 30"/>
                    <a:gd name="T13" fmla="*/ 45 h 45"/>
                    <a:gd name="T14" fmla="*/ 30 w 30"/>
                    <a:gd name="T15" fmla="*/ 30 h 45"/>
                    <a:gd name="T16" fmla="*/ 30 w 30"/>
                    <a:gd name="T17" fmla="*/ 15 h 45"/>
                    <a:gd name="T18" fmla="*/ 30 w 30"/>
                    <a:gd name="T19" fmla="*/ 14 h 45"/>
                    <a:gd name="T20" fmla="*/ 29 w 30"/>
                    <a:gd name="T21" fmla="*/ 11 h 45"/>
                    <a:gd name="T22" fmla="*/ 17 w 30"/>
                    <a:gd name="T23" fmla="*/ 0 h 45"/>
                    <a:gd name="T24" fmla="*/ 15 w 30"/>
                    <a:gd name="T25" fmla="*/ 0 h 45"/>
                    <a:gd name="T26" fmla="*/ 15 w 30"/>
                    <a:gd name="T27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6" y="0"/>
                        <a:pt x="0" y="6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7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23" y="45"/>
                        <a:pt x="30" y="38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4"/>
                      </a:cubicBezTo>
                      <a:cubicBezTo>
                        <a:pt x="30" y="13"/>
                        <a:pt x="30" y="12"/>
                        <a:pt x="29" y="11"/>
                      </a:cubicBezTo>
                      <a:cubicBezTo>
                        <a:pt x="28" y="5"/>
                        <a:pt x="23" y="1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F2B5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8" name="ïśľïdè">
                  <a:extLst>
                    <a:ext uri="{FF2B5EF4-FFF2-40B4-BE49-F238E27FC236}">
                      <a16:creationId xmlns:a16="http://schemas.microsoft.com/office/drawing/2014/main" xmlns="" id="{57C7170E-C018-4141-9B21-73BA8BC14D41}"/>
                    </a:ext>
                  </a:extLst>
                </p:cNvPr>
                <p:cNvSpPr/>
                <p:nvPr/>
              </p:nvSpPr>
              <p:spPr bwMode="auto">
                <a:xfrm>
                  <a:off x="8005264" y="2999846"/>
                  <a:ext cx="167816" cy="69101"/>
                </a:xfrm>
                <a:custGeom>
                  <a:avLst/>
                  <a:gdLst>
                    <a:gd name="T0" fmla="*/ 55 w 75"/>
                    <a:gd name="T1" fmla="*/ 31 h 31"/>
                    <a:gd name="T2" fmla="*/ 56 w 75"/>
                    <a:gd name="T3" fmla="*/ 31 h 31"/>
                    <a:gd name="T4" fmla="*/ 56 w 75"/>
                    <a:gd name="T5" fmla="*/ 31 h 31"/>
                    <a:gd name="T6" fmla="*/ 55 w 75"/>
                    <a:gd name="T7" fmla="*/ 31 h 31"/>
                    <a:gd name="T8" fmla="*/ 16 w 75"/>
                    <a:gd name="T9" fmla="*/ 22 h 31"/>
                    <a:gd name="T10" fmla="*/ 16 w 75"/>
                    <a:gd name="T11" fmla="*/ 22 h 31"/>
                    <a:gd name="T12" fmla="*/ 16 w 75"/>
                    <a:gd name="T13" fmla="*/ 22 h 31"/>
                    <a:gd name="T14" fmla="*/ 16 w 75"/>
                    <a:gd name="T15" fmla="*/ 22 h 31"/>
                    <a:gd name="T16" fmla="*/ 0 w 75"/>
                    <a:gd name="T17" fmla="*/ 13 h 31"/>
                    <a:gd name="T18" fmla="*/ 0 w 75"/>
                    <a:gd name="T19" fmla="*/ 13 h 31"/>
                    <a:gd name="T20" fmla="*/ 16 w 75"/>
                    <a:gd name="T21" fmla="*/ 22 h 31"/>
                    <a:gd name="T22" fmla="*/ 0 w 75"/>
                    <a:gd name="T23" fmla="*/ 13 h 31"/>
                    <a:gd name="T24" fmla="*/ 41 w 75"/>
                    <a:gd name="T25" fmla="*/ 13 h 31"/>
                    <a:gd name="T26" fmla="*/ 73 w 75"/>
                    <a:gd name="T27" fmla="*/ 28 h 31"/>
                    <a:gd name="T28" fmla="*/ 75 w 75"/>
                    <a:gd name="T29" fmla="*/ 28 h 31"/>
                    <a:gd name="T30" fmla="*/ 75 w 75"/>
                    <a:gd name="T31" fmla="*/ 28 h 31"/>
                    <a:gd name="T32" fmla="*/ 41 w 75"/>
                    <a:gd name="T33" fmla="*/ 13 h 31"/>
                    <a:gd name="T34" fmla="*/ 41 w 75"/>
                    <a:gd name="T35" fmla="*/ 13 h 31"/>
                    <a:gd name="T36" fmla="*/ 41 w 75"/>
                    <a:gd name="T37" fmla="*/ 13 h 31"/>
                    <a:gd name="T38" fmla="*/ 41 w 75"/>
                    <a:gd name="T39" fmla="*/ 13 h 31"/>
                    <a:gd name="T40" fmla="*/ 41 w 75"/>
                    <a:gd name="T41" fmla="*/ 13 h 31"/>
                    <a:gd name="T42" fmla="*/ 41 w 75"/>
                    <a:gd name="T43" fmla="*/ 13 h 31"/>
                    <a:gd name="T44" fmla="*/ 41 w 75"/>
                    <a:gd name="T45" fmla="*/ 13 h 31"/>
                    <a:gd name="T46" fmla="*/ 41 w 75"/>
                    <a:gd name="T47" fmla="*/ 13 h 31"/>
                    <a:gd name="T48" fmla="*/ 41 w 75"/>
                    <a:gd name="T49" fmla="*/ 13 h 31"/>
                    <a:gd name="T50" fmla="*/ 41 w 75"/>
                    <a:gd name="T51" fmla="*/ 13 h 31"/>
                    <a:gd name="T52" fmla="*/ 41 w 75"/>
                    <a:gd name="T53" fmla="*/ 12 h 31"/>
                    <a:gd name="T54" fmla="*/ 41 w 75"/>
                    <a:gd name="T55" fmla="*/ 12 h 31"/>
                    <a:gd name="T56" fmla="*/ 41 w 75"/>
                    <a:gd name="T57" fmla="*/ 12 h 31"/>
                    <a:gd name="T58" fmla="*/ 41 w 75"/>
                    <a:gd name="T59" fmla="*/ 12 h 31"/>
                    <a:gd name="T60" fmla="*/ 3 w 75"/>
                    <a:gd name="T61" fmla="*/ 0 h 31"/>
                    <a:gd name="T62" fmla="*/ 3 w 75"/>
                    <a:gd name="T63" fmla="*/ 0 h 31"/>
                    <a:gd name="T64" fmla="*/ 9 w 75"/>
                    <a:gd name="T65" fmla="*/ 6 h 31"/>
                    <a:gd name="T66" fmla="*/ 3 w 75"/>
                    <a:gd name="T6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5" h="31">
                      <a:moveTo>
                        <a:pt x="55" y="31"/>
                      </a:moveTo>
                      <a:cubicBezTo>
                        <a:pt x="55" y="31"/>
                        <a:pt x="56" y="31"/>
                        <a:pt x="56" y="31"/>
                      </a:cubicBezTo>
                      <a:cubicBezTo>
                        <a:pt x="56" y="31"/>
                        <a:pt x="56" y="31"/>
                        <a:pt x="56" y="31"/>
                      </a:cubicBezTo>
                      <a:cubicBezTo>
                        <a:pt x="56" y="31"/>
                        <a:pt x="55" y="31"/>
                        <a:pt x="55" y="31"/>
                      </a:cubicBezTo>
                      <a:moveTo>
                        <a:pt x="16" y="22"/>
                      </a:move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moveTo>
                        <a:pt x="0" y="13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5" y="17"/>
                        <a:pt x="10" y="20"/>
                        <a:pt x="16" y="22"/>
                      </a:cubicBezTo>
                      <a:cubicBezTo>
                        <a:pt x="10" y="20"/>
                        <a:pt x="5" y="17"/>
                        <a:pt x="0" y="13"/>
                      </a:cubicBezTo>
                      <a:moveTo>
                        <a:pt x="41" y="13"/>
                      </a:moveTo>
                      <a:cubicBezTo>
                        <a:pt x="50" y="20"/>
                        <a:pt x="62" y="26"/>
                        <a:pt x="73" y="28"/>
                      </a:cubicBezTo>
                      <a:cubicBezTo>
                        <a:pt x="74" y="28"/>
                        <a:pt x="74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63" y="26"/>
                        <a:pt x="50" y="21"/>
                        <a:pt x="41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41" y="12"/>
                      </a:move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2"/>
                        <a:pt x="7" y="4"/>
                        <a:pt x="9" y="6"/>
                      </a:cubicBezTo>
                      <a:cubicBezTo>
                        <a:pt x="7" y="4"/>
                        <a:pt x="5" y="2"/>
                        <a:pt x="3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9" name="ï$ľiḋe">
                  <a:extLst>
                    <a:ext uri="{FF2B5EF4-FFF2-40B4-BE49-F238E27FC236}">
                      <a16:creationId xmlns:a16="http://schemas.microsoft.com/office/drawing/2014/main" xmlns="" id="{2789B1AD-E885-466D-9167-BF0BD862A075}"/>
                    </a:ext>
                  </a:extLst>
                </p:cNvPr>
                <p:cNvSpPr/>
                <p:nvPr/>
              </p:nvSpPr>
              <p:spPr bwMode="auto">
                <a:xfrm>
                  <a:off x="7892976" y="3114603"/>
                  <a:ext cx="54293" cy="53060"/>
                </a:xfrm>
                <a:custGeom>
                  <a:avLst/>
                  <a:gdLst>
                    <a:gd name="T0" fmla="*/ 12 w 24"/>
                    <a:gd name="T1" fmla="*/ 0 h 24"/>
                    <a:gd name="T2" fmla="*/ 12 w 24"/>
                    <a:gd name="T3" fmla="*/ 0 h 24"/>
                    <a:gd name="T4" fmla="*/ 0 w 24"/>
                    <a:gd name="T5" fmla="*/ 12 h 24"/>
                    <a:gd name="T6" fmla="*/ 12 w 24"/>
                    <a:gd name="T7" fmla="*/ 24 h 24"/>
                    <a:gd name="T8" fmla="*/ 13 w 24"/>
                    <a:gd name="T9" fmla="*/ 24 h 24"/>
                    <a:gd name="T10" fmla="*/ 24 w 24"/>
                    <a:gd name="T11" fmla="*/ 11 h 24"/>
                    <a:gd name="T12" fmla="*/ 12 w 24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4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6"/>
                        <a:pt x="0" y="12"/>
                      </a:cubicBezTo>
                      <a:cubicBezTo>
                        <a:pt x="1" y="19"/>
                        <a:pt x="6" y="24"/>
                        <a:pt x="12" y="24"/>
                      </a:cubicBezTo>
                      <a:cubicBezTo>
                        <a:pt x="12" y="24"/>
                        <a:pt x="13" y="24"/>
                        <a:pt x="13" y="24"/>
                      </a:cubicBezTo>
                      <a:cubicBezTo>
                        <a:pt x="19" y="23"/>
                        <a:pt x="24" y="18"/>
                        <a:pt x="24" y="11"/>
                      </a:cubicBezTo>
                      <a:cubicBezTo>
                        <a:pt x="24" y="5"/>
                        <a:pt x="19" y="0"/>
                        <a:pt x="12" y="0"/>
                      </a:cubicBezTo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0" name="íŝlïḍé">
                  <a:extLst>
                    <a:ext uri="{FF2B5EF4-FFF2-40B4-BE49-F238E27FC236}">
                      <a16:creationId xmlns:a16="http://schemas.microsoft.com/office/drawing/2014/main" xmlns="" id="{822D275C-77C9-4DCC-B8C4-9BDAC637A7ED}"/>
                    </a:ext>
                  </a:extLst>
                </p:cNvPr>
                <p:cNvSpPr/>
                <p:nvPr/>
              </p:nvSpPr>
              <p:spPr bwMode="auto">
                <a:xfrm>
                  <a:off x="7892976" y="3107199"/>
                  <a:ext cx="54293" cy="54293"/>
                </a:xfrm>
                <a:custGeom>
                  <a:avLst/>
                  <a:gdLst>
                    <a:gd name="T0" fmla="*/ 24 w 24"/>
                    <a:gd name="T1" fmla="*/ 11 h 24"/>
                    <a:gd name="T2" fmla="*/ 13 w 24"/>
                    <a:gd name="T3" fmla="*/ 24 h 24"/>
                    <a:gd name="T4" fmla="*/ 0 w 24"/>
                    <a:gd name="T5" fmla="*/ 12 h 24"/>
                    <a:gd name="T6" fmla="*/ 12 w 24"/>
                    <a:gd name="T7" fmla="*/ 0 h 24"/>
                    <a:gd name="T8" fmla="*/ 24 w 24"/>
                    <a:gd name="T9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4" y="11"/>
                      </a:moveTo>
                      <a:cubicBezTo>
                        <a:pt x="24" y="18"/>
                        <a:pt x="19" y="23"/>
                        <a:pt x="13" y="24"/>
                      </a:cubicBezTo>
                      <a:cubicBezTo>
                        <a:pt x="6" y="24"/>
                        <a:pt x="1" y="19"/>
                        <a:pt x="0" y="12"/>
                      </a:cubicBezTo>
                      <a:cubicBezTo>
                        <a:pt x="0" y="6"/>
                        <a:pt x="5" y="0"/>
                        <a:pt x="12" y="0"/>
                      </a:cubicBezTo>
                      <a:cubicBezTo>
                        <a:pt x="18" y="0"/>
                        <a:pt x="24" y="5"/>
                        <a:pt x="24" y="11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1" name="îSḻîḑê">
                  <a:extLst>
                    <a:ext uri="{FF2B5EF4-FFF2-40B4-BE49-F238E27FC236}">
                      <a16:creationId xmlns:a16="http://schemas.microsoft.com/office/drawing/2014/main" xmlns="" id="{89429F87-8CCC-4064-B120-01010F7499A2}"/>
                    </a:ext>
                  </a:extLst>
                </p:cNvPr>
                <p:cNvSpPr/>
                <p:nvPr/>
              </p:nvSpPr>
              <p:spPr bwMode="auto">
                <a:xfrm>
                  <a:off x="7922590" y="3118305"/>
                  <a:ext cx="13574" cy="13574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2"/>
                        <a:pt x="2" y="0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2" name="îSlíḑê">
                  <a:extLst>
                    <a:ext uri="{FF2B5EF4-FFF2-40B4-BE49-F238E27FC236}">
                      <a16:creationId xmlns:a16="http://schemas.microsoft.com/office/drawing/2014/main" xmlns="" id="{ECEE71F1-B13E-4F88-B7E3-FE80780638FA}"/>
                    </a:ext>
                  </a:extLst>
                </p:cNvPr>
                <p:cNvSpPr/>
                <p:nvPr/>
              </p:nvSpPr>
              <p:spPr bwMode="auto">
                <a:xfrm>
                  <a:off x="7865829" y="3089924"/>
                  <a:ext cx="87610" cy="28381"/>
                </a:xfrm>
                <a:custGeom>
                  <a:avLst/>
                  <a:gdLst>
                    <a:gd name="T0" fmla="*/ 39 w 39"/>
                    <a:gd name="T1" fmla="*/ 10 h 13"/>
                    <a:gd name="T2" fmla="*/ 25 w 39"/>
                    <a:gd name="T3" fmla="*/ 1 h 13"/>
                    <a:gd name="T4" fmla="*/ 8 w 39"/>
                    <a:gd name="T5" fmla="*/ 9 h 13"/>
                    <a:gd name="T6" fmla="*/ 8 w 39"/>
                    <a:gd name="T7" fmla="*/ 9 h 13"/>
                    <a:gd name="T8" fmla="*/ 7 w 39"/>
                    <a:gd name="T9" fmla="*/ 9 h 13"/>
                    <a:gd name="T10" fmla="*/ 4 w 39"/>
                    <a:gd name="T11" fmla="*/ 8 h 13"/>
                    <a:gd name="T12" fmla="*/ 1 w 39"/>
                    <a:gd name="T13" fmla="*/ 6 h 13"/>
                    <a:gd name="T14" fmla="*/ 1 w 39"/>
                    <a:gd name="T15" fmla="*/ 6 h 13"/>
                    <a:gd name="T16" fmla="*/ 0 w 39"/>
                    <a:gd name="T17" fmla="*/ 6 h 13"/>
                    <a:gd name="T18" fmla="*/ 1 w 39"/>
                    <a:gd name="T19" fmla="*/ 7 h 13"/>
                    <a:gd name="T20" fmla="*/ 3 w 39"/>
                    <a:gd name="T21" fmla="*/ 10 h 13"/>
                    <a:gd name="T22" fmla="*/ 6 w 39"/>
                    <a:gd name="T23" fmla="*/ 12 h 13"/>
                    <a:gd name="T24" fmla="*/ 7 w 39"/>
                    <a:gd name="T25" fmla="*/ 12 h 13"/>
                    <a:gd name="T26" fmla="*/ 8 w 39"/>
                    <a:gd name="T27" fmla="*/ 13 h 13"/>
                    <a:gd name="T28" fmla="*/ 9 w 39"/>
                    <a:gd name="T29" fmla="*/ 11 h 13"/>
                    <a:gd name="T30" fmla="*/ 24 w 39"/>
                    <a:gd name="T31" fmla="*/ 4 h 13"/>
                    <a:gd name="T32" fmla="*/ 36 w 39"/>
                    <a:gd name="T33" fmla="*/ 12 h 13"/>
                    <a:gd name="T34" fmla="*/ 38 w 39"/>
                    <a:gd name="T35" fmla="*/ 12 h 13"/>
                    <a:gd name="T36" fmla="*/ 39 w 39"/>
                    <a:gd name="T37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13">
                      <a:moveTo>
                        <a:pt x="39" y="10"/>
                      </a:moveTo>
                      <a:cubicBezTo>
                        <a:pt x="37" y="5"/>
                        <a:pt x="31" y="1"/>
                        <a:pt x="25" y="1"/>
                      </a:cubicBezTo>
                      <a:cubicBezTo>
                        <a:pt x="21" y="0"/>
                        <a:pt x="14" y="1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5" y="8"/>
                        <a:pt x="4" y="8"/>
                      </a:cubicBezTo>
                      <a:cubicBezTo>
                        <a:pt x="3" y="7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" y="7"/>
                        <a:pt x="1" y="7"/>
                      </a:cubicBezTo>
                      <a:cubicBezTo>
                        <a:pt x="2" y="8"/>
                        <a:pt x="2" y="9"/>
                        <a:pt x="3" y="10"/>
                      </a:cubicBezTo>
                      <a:cubicBezTo>
                        <a:pt x="4" y="11"/>
                        <a:pt x="5" y="11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9" y="12"/>
                        <a:pt x="9" y="11"/>
                      </a:cubicBezTo>
                      <a:cubicBezTo>
                        <a:pt x="13" y="6"/>
                        <a:pt x="19" y="3"/>
                        <a:pt x="24" y="4"/>
                      </a:cubicBezTo>
                      <a:cubicBezTo>
                        <a:pt x="29" y="4"/>
                        <a:pt x="34" y="8"/>
                        <a:pt x="36" y="12"/>
                      </a:cubicBezTo>
                      <a:cubicBezTo>
                        <a:pt x="36" y="12"/>
                        <a:pt x="37" y="13"/>
                        <a:pt x="38" y="12"/>
                      </a:cubicBezTo>
                      <a:cubicBezTo>
                        <a:pt x="39" y="12"/>
                        <a:pt x="39" y="11"/>
                        <a:pt x="39" y="10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3" name="íšļiďê">
                  <a:extLst>
                    <a:ext uri="{FF2B5EF4-FFF2-40B4-BE49-F238E27FC236}">
                      <a16:creationId xmlns:a16="http://schemas.microsoft.com/office/drawing/2014/main" xmlns="" id="{0FCFF340-7EAA-4D45-8F06-EF4431A39386}"/>
                    </a:ext>
                  </a:extLst>
                </p:cNvPr>
                <p:cNvSpPr/>
                <p:nvPr/>
              </p:nvSpPr>
              <p:spPr bwMode="auto">
                <a:xfrm>
                  <a:off x="8060792" y="3114603"/>
                  <a:ext cx="54293" cy="53060"/>
                </a:xfrm>
                <a:custGeom>
                  <a:avLst/>
                  <a:gdLst>
                    <a:gd name="T0" fmla="*/ 12 w 24"/>
                    <a:gd name="T1" fmla="*/ 0 h 24"/>
                    <a:gd name="T2" fmla="*/ 12 w 24"/>
                    <a:gd name="T3" fmla="*/ 0 h 24"/>
                    <a:gd name="T4" fmla="*/ 0 w 24"/>
                    <a:gd name="T5" fmla="*/ 12 h 24"/>
                    <a:gd name="T6" fmla="*/ 12 w 24"/>
                    <a:gd name="T7" fmla="*/ 24 h 24"/>
                    <a:gd name="T8" fmla="*/ 13 w 24"/>
                    <a:gd name="T9" fmla="*/ 24 h 24"/>
                    <a:gd name="T10" fmla="*/ 24 w 24"/>
                    <a:gd name="T11" fmla="*/ 11 h 24"/>
                    <a:gd name="T12" fmla="*/ 12 w 24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4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6"/>
                        <a:pt x="0" y="12"/>
                      </a:cubicBezTo>
                      <a:cubicBezTo>
                        <a:pt x="1" y="19"/>
                        <a:pt x="6" y="24"/>
                        <a:pt x="12" y="24"/>
                      </a:cubicBezTo>
                      <a:cubicBezTo>
                        <a:pt x="12" y="24"/>
                        <a:pt x="13" y="24"/>
                        <a:pt x="13" y="24"/>
                      </a:cubicBezTo>
                      <a:cubicBezTo>
                        <a:pt x="19" y="23"/>
                        <a:pt x="24" y="18"/>
                        <a:pt x="24" y="11"/>
                      </a:cubicBezTo>
                      <a:cubicBezTo>
                        <a:pt x="24" y="5"/>
                        <a:pt x="19" y="0"/>
                        <a:pt x="12" y="0"/>
                      </a:cubicBezTo>
                    </a:path>
                  </a:pathLst>
                </a:custGeom>
                <a:solidFill>
                  <a:srgbClr val="EA92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4" name="îs1iḋè">
                  <a:extLst>
                    <a:ext uri="{FF2B5EF4-FFF2-40B4-BE49-F238E27FC236}">
                      <a16:creationId xmlns:a16="http://schemas.microsoft.com/office/drawing/2014/main" xmlns="" id="{5B50FDA6-EAEC-4726-BF61-A3A62A976542}"/>
                    </a:ext>
                  </a:extLst>
                </p:cNvPr>
                <p:cNvSpPr/>
                <p:nvPr/>
              </p:nvSpPr>
              <p:spPr bwMode="auto">
                <a:xfrm>
                  <a:off x="8060792" y="3107199"/>
                  <a:ext cx="54293" cy="54293"/>
                </a:xfrm>
                <a:custGeom>
                  <a:avLst/>
                  <a:gdLst>
                    <a:gd name="T0" fmla="*/ 24 w 24"/>
                    <a:gd name="T1" fmla="*/ 11 h 24"/>
                    <a:gd name="T2" fmla="*/ 13 w 24"/>
                    <a:gd name="T3" fmla="*/ 24 h 24"/>
                    <a:gd name="T4" fmla="*/ 0 w 24"/>
                    <a:gd name="T5" fmla="*/ 12 h 24"/>
                    <a:gd name="T6" fmla="*/ 12 w 24"/>
                    <a:gd name="T7" fmla="*/ 0 h 24"/>
                    <a:gd name="T8" fmla="*/ 24 w 24"/>
                    <a:gd name="T9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4" y="11"/>
                      </a:moveTo>
                      <a:cubicBezTo>
                        <a:pt x="24" y="18"/>
                        <a:pt x="19" y="23"/>
                        <a:pt x="13" y="24"/>
                      </a:cubicBezTo>
                      <a:cubicBezTo>
                        <a:pt x="6" y="24"/>
                        <a:pt x="1" y="19"/>
                        <a:pt x="0" y="12"/>
                      </a:cubicBezTo>
                      <a:cubicBezTo>
                        <a:pt x="0" y="6"/>
                        <a:pt x="5" y="0"/>
                        <a:pt x="12" y="0"/>
                      </a:cubicBezTo>
                      <a:cubicBezTo>
                        <a:pt x="18" y="0"/>
                        <a:pt x="24" y="5"/>
                        <a:pt x="24" y="11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5" name="ïşḷiďé">
                  <a:extLst>
                    <a:ext uri="{FF2B5EF4-FFF2-40B4-BE49-F238E27FC236}">
                      <a16:creationId xmlns:a16="http://schemas.microsoft.com/office/drawing/2014/main" xmlns="" id="{39BC5A1D-9C7D-4970-8CFA-0909E12BFF21}"/>
                    </a:ext>
                  </a:extLst>
                </p:cNvPr>
                <p:cNvSpPr/>
                <p:nvPr/>
              </p:nvSpPr>
              <p:spPr bwMode="auto">
                <a:xfrm>
                  <a:off x="8090407" y="3118305"/>
                  <a:ext cx="13574" cy="13574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2"/>
                        <a:pt x="2" y="0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6" name="í$ļíḑê">
                  <a:extLst>
                    <a:ext uri="{FF2B5EF4-FFF2-40B4-BE49-F238E27FC236}">
                      <a16:creationId xmlns:a16="http://schemas.microsoft.com/office/drawing/2014/main" xmlns="" id="{1EC8F855-2601-4F70-AE67-4C862A2578EF}"/>
                    </a:ext>
                  </a:extLst>
                </p:cNvPr>
                <p:cNvSpPr/>
                <p:nvPr/>
              </p:nvSpPr>
              <p:spPr bwMode="auto">
                <a:xfrm>
                  <a:off x="8057090" y="3089924"/>
                  <a:ext cx="85142" cy="28381"/>
                </a:xfrm>
                <a:custGeom>
                  <a:avLst/>
                  <a:gdLst>
                    <a:gd name="T0" fmla="*/ 0 w 38"/>
                    <a:gd name="T1" fmla="*/ 10 h 13"/>
                    <a:gd name="T2" fmla="*/ 14 w 38"/>
                    <a:gd name="T3" fmla="*/ 1 h 13"/>
                    <a:gd name="T4" fmla="*/ 31 w 38"/>
                    <a:gd name="T5" fmla="*/ 9 h 13"/>
                    <a:gd name="T6" fmla="*/ 31 w 38"/>
                    <a:gd name="T7" fmla="*/ 9 h 13"/>
                    <a:gd name="T8" fmla="*/ 32 w 38"/>
                    <a:gd name="T9" fmla="*/ 9 h 13"/>
                    <a:gd name="T10" fmla="*/ 34 w 38"/>
                    <a:gd name="T11" fmla="*/ 8 h 13"/>
                    <a:gd name="T12" fmla="*/ 38 w 38"/>
                    <a:gd name="T13" fmla="*/ 6 h 13"/>
                    <a:gd name="T14" fmla="*/ 38 w 38"/>
                    <a:gd name="T15" fmla="*/ 6 h 13"/>
                    <a:gd name="T16" fmla="*/ 38 w 38"/>
                    <a:gd name="T17" fmla="*/ 6 h 13"/>
                    <a:gd name="T18" fmla="*/ 38 w 38"/>
                    <a:gd name="T19" fmla="*/ 7 h 13"/>
                    <a:gd name="T20" fmla="*/ 35 w 38"/>
                    <a:gd name="T21" fmla="*/ 10 h 13"/>
                    <a:gd name="T22" fmla="*/ 33 w 38"/>
                    <a:gd name="T23" fmla="*/ 12 h 13"/>
                    <a:gd name="T24" fmla="*/ 32 w 38"/>
                    <a:gd name="T25" fmla="*/ 12 h 13"/>
                    <a:gd name="T26" fmla="*/ 31 w 38"/>
                    <a:gd name="T27" fmla="*/ 13 h 13"/>
                    <a:gd name="T28" fmla="*/ 29 w 38"/>
                    <a:gd name="T29" fmla="*/ 11 h 13"/>
                    <a:gd name="T30" fmla="*/ 14 w 38"/>
                    <a:gd name="T31" fmla="*/ 4 h 13"/>
                    <a:gd name="T32" fmla="*/ 3 w 38"/>
                    <a:gd name="T33" fmla="*/ 12 h 13"/>
                    <a:gd name="T34" fmla="*/ 1 w 38"/>
                    <a:gd name="T35" fmla="*/ 12 h 13"/>
                    <a:gd name="T36" fmla="*/ 0 w 38"/>
                    <a:gd name="T37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13">
                      <a:moveTo>
                        <a:pt x="0" y="10"/>
                      </a:moveTo>
                      <a:cubicBezTo>
                        <a:pt x="2" y="5"/>
                        <a:pt x="8" y="1"/>
                        <a:pt x="14" y="1"/>
                      </a:cubicBezTo>
                      <a:cubicBezTo>
                        <a:pt x="18" y="0"/>
                        <a:pt x="25" y="1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3" y="8"/>
                        <a:pt x="34" y="8"/>
                      </a:cubicBezTo>
                      <a:cubicBezTo>
                        <a:pt x="36" y="7"/>
                        <a:pt x="38" y="6"/>
                        <a:pt x="38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8" y="7"/>
                        <a:pt x="38" y="7"/>
                      </a:cubicBezTo>
                      <a:cubicBezTo>
                        <a:pt x="37" y="8"/>
                        <a:pt x="36" y="9"/>
                        <a:pt x="35" y="10"/>
                      </a:cubicBezTo>
                      <a:cubicBezTo>
                        <a:pt x="35" y="11"/>
                        <a:pt x="34" y="11"/>
                        <a:pt x="33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0" y="13"/>
                        <a:pt x="29" y="12"/>
                        <a:pt x="29" y="11"/>
                      </a:cubicBezTo>
                      <a:cubicBezTo>
                        <a:pt x="25" y="6"/>
                        <a:pt x="20" y="3"/>
                        <a:pt x="14" y="4"/>
                      </a:cubicBezTo>
                      <a:cubicBezTo>
                        <a:pt x="9" y="4"/>
                        <a:pt x="4" y="8"/>
                        <a:pt x="3" y="12"/>
                      </a:cubicBezTo>
                      <a:cubicBezTo>
                        <a:pt x="2" y="12"/>
                        <a:pt x="1" y="13"/>
                        <a:pt x="1" y="12"/>
                      </a:cubicBezTo>
                      <a:cubicBezTo>
                        <a:pt x="0" y="12"/>
                        <a:pt x="0" y="11"/>
                        <a:pt x="0" y="10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7" name="isḷîḋê">
                  <a:extLst>
                    <a:ext uri="{FF2B5EF4-FFF2-40B4-BE49-F238E27FC236}">
                      <a16:creationId xmlns:a16="http://schemas.microsoft.com/office/drawing/2014/main" xmlns="" id="{8ADE72A6-6715-4890-A899-3B809ED1159E}"/>
                    </a:ext>
                  </a:extLst>
                </p:cNvPr>
                <p:cNvSpPr/>
                <p:nvPr/>
              </p:nvSpPr>
              <p:spPr bwMode="auto">
                <a:xfrm>
                  <a:off x="6425817" y="5133333"/>
                  <a:ext cx="772448" cy="103651"/>
                </a:xfrm>
                <a:prstGeom prst="ellipse">
                  <a:avLst/>
                </a:prstGeom>
                <a:solidFill>
                  <a:srgbClr val="DB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8" name="iṩļíḓè">
                  <a:extLst>
                    <a:ext uri="{FF2B5EF4-FFF2-40B4-BE49-F238E27FC236}">
                      <a16:creationId xmlns:a16="http://schemas.microsoft.com/office/drawing/2014/main" xmlns="" id="{CD881846-7CF6-470B-A854-72353A54F191}"/>
                    </a:ext>
                  </a:extLst>
                </p:cNvPr>
                <p:cNvSpPr/>
                <p:nvPr/>
              </p:nvSpPr>
              <p:spPr bwMode="auto">
                <a:xfrm>
                  <a:off x="6720730" y="3367561"/>
                  <a:ext cx="182624" cy="69101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9" name="î$ḷíḋè">
                  <a:extLst>
                    <a:ext uri="{FF2B5EF4-FFF2-40B4-BE49-F238E27FC236}">
                      <a16:creationId xmlns:a16="http://schemas.microsoft.com/office/drawing/2014/main" xmlns="" id="{A11DCD76-084F-454E-9F7D-17346E14038E}"/>
                    </a:ext>
                  </a:extLst>
                </p:cNvPr>
                <p:cNvSpPr/>
                <p:nvPr/>
              </p:nvSpPr>
              <p:spPr bwMode="auto">
                <a:xfrm>
                  <a:off x="6720730" y="3367561"/>
                  <a:ext cx="182624" cy="691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0" name="îṡḻîďé">
                  <a:extLst>
                    <a:ext uri="{FF2B5EF4-FFF2-40B4-BE49-F238E27FC236}">
                      <a16:creationId xmlns:a16="http://schemas.microsoft.com/office/drawing/2014/main" xmlns="" id="{D1AAE9E3-6BF0-4CC1-8819-EAF2938A950A}"/>
                    </a:ext>
                  </a:extLst>
                </p:cNvPr>
                <p:cNvSpPr/>
                <p:nvPr/>
              </p:nvSpPr>
              <p:spPr bwMode="auto">
                <a:xfrm>
                  <a:off x="6734303" y="3315736"/>
                  <a:ext cx="155477" cy="291210"/>
                </a:xfrm>
                <a:prstGeom prst="rect">
                  <a:avLst/>
                </a:pr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1" name="iṣlîḓè">
                  <a:extLst>
                    <a:ext uri="{FF2B5EF4-FFF2-40B4-BE49-F238E27FC236}">
                      <a16:creationId xmlns:a16="http://schemas.microsoft.com/office/drawing/2014/main" xmlns="" id="{C3D9F751-6BAE-404C-B541-3266CA22E44E}"/>
                    </a:ext>
                  </a:extLst>
                </p:cNvPr>
                <p:cNvSpPr/>
                <p:nvPr/>
              </p:nvSpPr>
              <p:spPr bwMode="auto">
                <a:xfrm>
                  <a:off x="6734303" y="3315736"/>
                  <a:ext cx="155477" cy="291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2" name="íşlîdê">
                  <a:extLst>
                    <a:ext uri="{FF2B5EF4-FFF2-40B4-BE49-F238E27FC236}">
                      <a16:creationId xmlns:a16="http://schemas.microsoft.com/office/drawing/2014/main" xmlns="" id="{75C5B229-520E-4779-B2C2-0C6F5DAA5F5A}"/>
                    </a:ext>
                  </a:extLst>
                </p:cNvPr>
                <p:cNvSpPr/>
                <p:nvPr/>
              </p:nvSpPr>
              <p:spPr bwMode="auto">
                <a:xfrm>
                  <a:off x="6734303" y="3333011"/>
                  <a:ext cx="155477" cy="60464"/>
                </a:xfrm>
                <a:custGeom>
                  <a:avLst/>
                  <a:gdLst>
                    <a:gd name="T0" fmla="*/ 0 w 69"/>
                    <a:gd name="T1" fmla="*/ 0 h 27"/>
                    <a:gd name="T2" fmla="*/ 0 w 69"/>
                    <a:gd name="T3" fmla="*/ 3 h 27"/>
                    <a:gd name="T4" fmla="*/ 69 w 69"/>
                    <a:gd name="T5" fmla="*/ 27 h 27"/>
                    <a:gd name="T6" fmla="*/ 69 w 69"/>
                    <a:gd name="T7" fmla="*/ 15 h 27"/>
                    <a:gd name="T8" fmla="*/ 69 w 69"/>
                    <a:gd name="T9" fmla="*/ 0 h 27"/>
                    <a:gd name="T10" fmla="*/ 34 w 69"/>
                    <a:gd name="T11" fmla="*/ 9 h 27"/>
                    <a:gd name="T12" fmla="*/ 0 w 69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27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69" y="27"/>
                        <a:pt x="69" y="27"/>
                        <a:pt x="69" y="27"/>
                      </a:cubicBezTo>
                      <a:cubicBezTo>
                        <a:pt x="69" y="15"/>
                        <a:pt x="69" y="15"/>
                        <a:pt x="69" y="15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59" y="6"/>
                        <a:pt x="47" y="9"/>
                        <a:pt x="34" y="9"/>
                      </a:cubicBezTo>
                      <a:cubicBezTo>
                        <a:pt x="22" y="9"/>
                        <a:pt x="10" y="6"/>
                        <a:pt x="0" y="0"/>
                      </a:cubicBezTo>
                    </a:path>
                  </a:pathLst>
                </a:custGeom>
                <a:solidFill>
                  <a:srgbClr val="E69D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3" name="isḻiďé">
                  <a:extLst>
                    <a:ext uri="{FF2B5EF4-FFF2-40B4-BE49-F238E27FC236}">
                      <a16:creationId xmlns:a16="http://schemas.microsoft.com/office/drawing/2014/main" xmlns="" id="{367EE51D-3C21-4890-9237-1D9076C76535}"/>
                    </a:ext>
                  </a:extLst>
                </p:cNvPr>
                <p:cNvSpPr/>
                <p:nvPr/>
              </p:nvSpPr>
              <p:spPr bwMode="auto">
                <a:xfrm>
                  <a:off x="6593633" y="4126436"/>
                  <a:ext cx="436816" cy="1003196"/>
                </a:xfrm>
                <a:custGeom>
                  <a:avLst/>
                  <a:gdLst>
                    <a:gd name="T0" fmla="*/ 0 w 354"/>
                    <a:gd name="T1" fmla="*/ 120 h 813"/>
                    <a:gd name="T2" fmla="*/ 0 w 354"/>
                    <a:gd name="T3" fmla="*/ 813 h 813"/>
                    <a:gd name="T4" fmla="*/ 143 w 354"/>
                    <a:gd name="T5" fmla="*/ 813 h 813"/>
                    <a:gd name="T6" fmla="*/ 160 w 354"/>
                    <a:gd name="T7" fmla="*/ 120 h 813"/>
                    <a:gd name="T8" fmla="*/ 194 w 354"/>
                    <a:gd name="T9" fmla="*/ 120 h 813"/>
                    <a:gd name="T10" fmla="*/ 211 w 354"/>
                    <a:gd name="T11" fmla="*/ 813 h 813"/>
                    <a:gd name="T12" fmla="*/ 354 w 354"/>
                    <a:gd name="T13" fmla="*/ 813 h 813"/>
                    <a:gd name="T14" fmla="*/ 354 w 354"/>
                    <a:gd name="T15" fmla="*/ 120 h 813"/>
                    <a:gd name="T16" fmla="*/ 354 w 354"/>
                    <a:gd name="T17" fmla="*/ 0 h 813"/>
                    <a:gd name="T18" fmla="*/ 200 w 354"/>
                    <a:gd name="T19" fmla="*/ 0 h 813"/>
                    <a:gd name="T20" fmla="*/ 154 w 354"/>
                    <a:gd name="T21" fmla="*/ 0 h 813"/>
                    <a:gd name="T22" fmla="*/ 0 w 354"/>
                    <a:gd name="T23" fmla="*/ 0 h 813"/>
                    <a:gd name="T24" fmla="*/ 0 w 354"/>
                    <a:gd name="T25" fmla="*/ 12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4" h="813">
                      <a:moveTo>
                        <a:pt x="0" y="120"/>
                      </a:moveTo>
                      <a:lnTo>
                        <a:pt x="0" y="813"/>
                      </a:lnTo>
                      <a:lnTo>
                        <a:pt x="143" y="813"/>
                      </a:lnTo>
                      <a:lnTo>
                        <a:pt x="160" y="120"/>
                      </a:lnTo>
                      <a:lnTo>
                        <a:pt x="194" y="120"/>
                      </a:lnTo>
                      <a:lnTo>
                        <a:pt x="211" y="813"/>
                      </a:lnTo>
                      <a:lnTo>
                        <a:pt x="354" y="813"/>
                      </a:lnTo>
                      <a:lnTo>
                        <a:pt x="354" y="120"/>
                      </a:lnTo>
                      <a:lnTo>
                        <a:pt x="354" y="0"/>
                      </a:ln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4" name="îṩ1íḍé">
                  <a:extLst>
                    <a:ext uri="{FF2B5EF4-FFF2-40B4-BE49-F238E27FC236}">
                      <a16:creationId xmlns:a16="http://schemas.microsoft.com/office/drawing/2014/main" xmlns="" id="{62750FD6-B8F0-4A04-9254-8942512F1741}"/>
                    </a:ext>
                  </a:extLst>
                </p:cNvPr>
                <p:cNvSpPr/>
                <p:nvPr/>
              </p:nvSpPr>
              <p:spPr bwMode="auto">
                <a:xfrm>
                  <a:off x="6593633" y="4126436"/>
                  <a:ext cx="436816" cy="1003196"/>
                </a:xfrm>
                <a:custGeom>
                  <a:avLst/>
                  <a:gdLst>
                    <a:gd name="T0" fmla="*/ 0 w 354"/>
                    <a:gd name="T1" fmla="*/ 120 h 813"/>
                    <a:gd name="T2" fmla="*/ 0 w 354"/>
                    <a:gd name="T3" fmla="*/ 813 h 813"/>
                    <a:gd name="T4" fmla="*/ 143 w 354"/>
                    <a:gd name="T5" fmla="*/ 813 h 813"/>
                    <a:gd name="T6" fmla="*/ 160 w 354"/>
                    <a:gd name="T7" fmla="*/ 120 h 813"/>
                    <a:gd name="T8" fmla="*/ 194 w 354"/>
                    <a:gd name="T9" fmla="*/ 120 h 813"/>
                    <a:gd name="T10" fmla="*/ 211 w 354"/>
                    <a:gd name="T11" fmla="*/ 813 h 813"/>
                    <a:gd name="T12" fmla="*/ 354 w 354"/>
                    <a:gd name="T13" fmla="*/ 813 h 813"/>
                    <a:gd name="T14" fmla="*/ 354 w 354"/>
                    <a:gd name="T15" fmla="*/ 120 h 813"/>
                    <a:gd name="T16" fmla="*/ 354 w 354"/>
                    <a:gd name="T17" fmla="*/ 0 h 813"/>
                    <a:gd name="T18" fmla="*/ 200 w 354"/>
                    <a:gd name="T19" fmla="*/ 0 h 813"/>
                    <a:gd name="T20" fmla="*/ 154 w 354"/>
                    <a:gd name="T21" fmla="*/ 0 h 813"/>
                    <a:gd name="T22" fmla="*/ 0 w 354"/>
                    <a:gd name="T23" fmla="*/ 0 h 813"/>
                    <a:gd name="T24" fmla="*/ 0 w 354"/>
                    <a:gd name="T25" fmla="*/ 12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4" h="813">
                      <a:moveTo>
                        <a:pt x="0" y="120"/>
                      </a:moveTo>
                      <a:lnTo>
                        <a:pt x="0" y="813"/>
                      </a:lnTo>
                      <a:lnTo>
                        <a:pt x="143" y="813"/>
                      </a:lnTo>
                      <a:lnTo>
                        <a:pt x="160" y="120"/>
                      </a:lnTo>
                      <a:lnTo>
                        <a:pt x="194" y="120"/>
                      </a:lnTo>
                      <a:lnTo>
                        <a:pt x="211" y="813"/>
                      </a:lnTo>
                      <a:lnTo>
                        <a:pt x="354" y="813"/>
                      </a:lnTo>
                      <a:lnTo>
                        <a:pt x="354" y="120"/>
                      </a:lnTo>
                      <a:lnTo>
                        <a:pt x="354" y="0"/>
                      </a:ln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0" y="12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5" name="ïsḻíḓe">
                  <a:extLst>
                    <a:ext uri="{FF2B5EF4-FFF2-40B4-BE49-F238E27FC236}">
                      <a16:creationId xmlns:a16="http://schemas.microsoft.com/office/drawing/2014/main" xmlns="" id="{251EDBA4-EB69-4AD7-9F10-B930666BCE5F}"/>
                    </a:ext>
                  </a:extLst>
                </p:cNvPr>
                <p:cNvSpPr/>
                <p:nvPr/>
              </p:nvSpPr>
              <p:spPr bwMode="auto">
                <a:xfrm>
                  <a:off x="6593633" y="4126436"/>
                  <a:ext cx="436816" cy="113523"/>
                </a:xfrm>
                <a:custGeom>
                  <a:avLst/>
                  <a:gdLst>
                    <a:gd name="T0" fmla="*/ 354 w 354"/>
                    <a:gd name="T1" fmla="*/ 0 h 92"/>
                    <a:gd name="T2" fmla="*/ 200 w 354"/>
                    <a:gd name="T3" fmla="*/ 0 h 92"/>
                    <a:gd name="T4" fmla="*/ 154 w 354"/>
                    <a:gd name="T5" fmla="*/ 0 h 92"/>
                    <a:gd name="T6" fmla="*/ 0 w 354"/>
                    <a:gd name="T7" fmla="*/ 0 h 92"/>
                    <a:gd name="T8" fmla="*/ 354 w 354"/>
                    <a:gd name="T9" fmla="*/ 92 h 92"/>
                    <a:gd name="T10" fmla="*/ 354 w 354"/>
                    <a:gd name="T1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4" h="92">
                      <a:moveTo>
                        <a:pt x="354" y="0"/>
                      </a:move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354" y="92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6" name="ïṡliḍé">
                  <a:extLst>
                    <a:ext uri="{FF2B5EF4-FFF2-40B4-BE49-F238E27FC236}">
                      <a16:creationId xmlns:a16="http://schemas.microsoft.com/office/drawing/2014/main" xmlns="" id="{1B8D6ECC-BDDD-4437-99BF-34FCAC92A277}"/>
                    </a:ext>
                  </a:extLst>
                </p:cNvPr>
                <p:cNvSpPr/>
                <p:nvPr/>
              </p:nvSpPr>
              <p:spPr bwMode="auto">
                <a:xfrm>
                  <a:off x="6593633" y="4126436"/>
                  <a:ext cx="436816" cy="113523"/>
                </a:xfrm>
                <a:custGeom>
                  <a:avLst/>
                  <a:gdLst>
                    <a:gd name="T0" fmla="*/ 354 w 354"/>
                    <a:gd name="T1" fmla="*/ 0 h 92"/>
                    <a:gd name="T2" fmla="*/ 200 w 354"/>
                    <a:gd name="T3" fmla="*/ 0 h 92"/>
                    <a:gd name="T4" fmla="*/ 154 w 354"/>
                    <a:gd name="T5" fmla="*/ 0 h 92"/>
                    <a:gd name="T6" fmla="*/ 0 w 354"/>
                    <a:gd name="T7" fmla="*/ 0 h 92"/>
                    <a:gd name="T8" fmla="*/ 354 w 354"/>
                    <a:gd name="T9" fmla="*/ 92 h 92"/>
                    <a:gd name="T10" fmla="*/ 354 w 354"/>
                    <a:gd name="T1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4" h="92">
                      <a:moveTo>
                        <a:pt x="354" y="0"/>
                      </a:move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354" y="92"/>
                      </a:lnTo>
                      <a:lnTo>
                        <a:pt x="3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7" name="ïŝḷidê">
                  <a:extLst>
                    <a:ext uri="{FF2B5EF4-FFF2-40B4-BE49-F238E27FC236}">
                      <a16:creationId xmlns:a16="http://schemas.microsoft.com/office/drawing/2014/main" xmlns="" id="{8DB2277F-F0BC-475D-AC9E-FDABF6CD47C9}"/>
                    </a:ext>
                  </a:extLst>
                </p:cNvPr>
                <p:cNvSpPr/>
                <p:nvPr/>
              </p:nvSpPr>
              <p:spPr bwMode="auto">
                <a:xfrm>
                  <a:off x="6560317" y="5083975"/>
                  <a:ext cx="234449" cy="128330"/>
                </a:xfrm>
                <a:custGeom>
                  <a:avLst/>
                  <a:gdLst>
                    <a:gd name="T0" fmla="*/ 105 w 105"/>
                    <a:gd name="T1" fmla="*/ 34 h 57"/>
                    <a:gd name="T2" fmla="*/ 0 w 105"/>
                    <a:gd name="T3" fmla="*/ 34 h 57"/>
                    <a:gd name="T4" fmla="*/ 53 w 105"/>
                    <a:gd name="T5" fmla="*/ 0 h 57"/>
                    <a:gd name="T6" fmla="*/ 105 w 105"/>
                    <a:gd name="T7" fmla="*/ 3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57">
                      <a:moveTo>
                        <a:pt x="105" y="34"/>
                      </a:moveTo>
                      <a:cubicBezTo>
                        <a:pt x="105" y="57"/>
                        <a:pt x="0" y="57"/>
                        <a:pt x="0" y="34"/>
                      </a:cubicBezTo>
                      <a:cubicBezTo>
                        <a:pt x="0" y="10"/>
                        <a:pt x="24" y="0"/>
                        <a:pt x="53" y="0"/>
                      </a:cubicBezTo>
                      <a:cubicBezTo>
                        <a:pt x="82" y="0"/>
                        <a:pt x="105" y="10"/>
                        <a:pt x="105" y="34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8" name="iš1iḋe">
                  <a:extLst>
                    <a:ext uri="{FF2B5EF4-FFF2-40B4-BE49-F238E27FC236}">
                      <a16:creationId xmlns:a16="http://schemas.microsoft.com/office/drawing/2014/main" xmlns="" id="{E9706916-B112-4860-82A4-03AFC3671C52}"/>
                    </a:ext>
                  </a:extLst>
                </p:cNvPr>
                <p:cNvSpPr/>
                <p:nvPr/>
              </p:nvSpPr>
              <p:spPr bwMode="auto">
                <a:xfrm>
                  <a:off x="6829317" y="5083975"/>
                  <a:ext cx="234449" cy="128330"/>
                </a:xfrm>
                <a:custGeom>
                  <a:avLst/>
                  <a:gdLst>
                    <a:gd name="T0" fmla="*/ 105 w 105"/>
                    <a:gd name="T1" fmla="*/ 34 h 57"/>
                    <a:gd name="T2" fmla="*/ 0 w 105"/>
                    <a:gd name="T3" fmla="*/ 34 h 57"/>
                    <a:gd name="T4" fmla="*/ 52 w 105"/>
                    <a:gd name="T5" fmla="*/ 0 h 57"/>
                    <a:gd name="T6" fmla="*/ 105 w 105"/>
                    <a:gd name="T7" fmla="*/ 3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57">
                      <a:moveTo>
                        <a:pt x="105" y="34"/>
                      </a:moveTo>
                      <a:cubicBezTo>
                        <a:pt x="105" y="57"/>
                        <a:pt x="0" y="57"/>
                        <a:pt x="0" y="34"/>
                      </a:cubicBezTo>
                      <a:cubicBezTo>
                        <a:pt x="0" y="10"/>
                        <a:pt x="23" y="0"/>
                        <a:pt x="52" y="0"/>
                      </a:cubicBezTo>
                      <a:cubicBezTo>
                        <a:pt x="81" y="0"/>
                        <a:pt x="105" y="10"/>
                        <a:pt x="105" y="34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9" name="íṥľiďè">
                  <a:extLst>
                    <a:ext uri="{FF2B5EF4-FFF2-40B4-BE49-F238E27FC236}">
                      <a16:creationId xmlns:a16="http://schemas.microsoft.com/office/drawing/2014/main" xmlns="" id="{8490203F-E1A8-4C0A-B078-DDBA3329E21F}"/>
                    </a:ext>
                  </a:extLst>
                </p:cNvPr>
                <p:cNvSpPr/>
                <p:nvPr/>
              </p:nvSpPr>
              <p:spPr bwMode="auto">
                <a:xfrm>
                  <a:off x="6593633" y="4077078"/>
                  <a:ext cx="436816" cy="49358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0" name="íṣlîḓé">
                  <a:extLst>
                    <a:ext uri="{FF2B5EF4-FFF2-40B4-BE49-F238E27FC236}">
                      <a16:creationId xmlns:a16="http://schemas.microsoft.com/office/drawing/2014/main" xmlns="" id="{6F72601E-2050-4FB0-9FEC-62891A3CC1AF}"/>
                    </a:ext>
                  </a:extLst>
                </p:cNvPr>
                <p:cNvSpPr/>
                <p:nvPr/>
              </p:nvSpPr>
              <p:spPr bwMode="auto">
                <a:xfrm>
                  <a:off x="6763918" y="4065973"/>
                  <a:ext cx="96248" cy="74037"/>
                </a:xfrm>
                <a:custGeom>
                  <a:avLst/>
                  <a:gdLst>
                    <a:gd name="T0" fmla="*/ 30 w 43"/>
                    <a:gd name="T1" fmla="*/ 33 h 33"/>
                    <a:gd name="T2" fmla="*/ 12 w 43"/>
                    <a:gd name="T3" fmla="*/ 33 h 33"/>
                    <a:gd name="T4" fmla="*/ 0 w 43"/>
                    <a:gd name="T5" fmla="*/ 20 h 33"/>
                    <a:gd name="T6" fmla="*/ 0 w 43"/>
                    <a:gd name="T7" fmla="*/ 12 h 33"/>
                    <a:gd name="T8" fmla="*/ 12 w 43"/>
                    <a:gd name="T9" fmla="*/ 0 h 33"/>
                    <a:gd name="T10" fmla="*/ 30 w 43"/>
                    <a:gd name="T11" fmla="*/ 0 h 33"/>
                    <a:gd name="T12" fmla="*/ 43 w 43"/>
                    <a:gd name="T13" fmla="*/ 12 h 33"/>
                    <a:gd name="T14" fmla="*/ 43 w 43"/>
                    <a:gd name="T15" fmla="*/ 20 h 33"/>
                    <a:gd name="T16" fmla="*/ 30 w 43"/>
                    <a:gd name="T17" fmla="*/ 33 h 33"/>
                    <a:gd name="T18" fmla="*/ 12 w 43"/>
                    <a:gd name="T19" fmla="*/ 6 h 33"/>
                    <a:gd name="T20" fmla="*/ 6 w 43"/>
                    <a:gd name="T21" fmla="*/ 12 h 33"/>
                    <a:gd name="T22" fmla="*/ 6 w 43"/>
                    <a:gd name="T23" fmla="*/ 20 h 33"/>
                    <a:gd name="T24" fmla="*/ 12 w 43"/>
                    <a:gd name="T25" fmla="*/ 27 h 33"/>
                    <a:gd name="T26" fmla="*/ 30 w 43"/>
                    <a:gd name="T27" fmla="*/ 27 h 33"/>
                    <a:gd name="T28" fmla="*/ 37 w 43"/>
                    <a:gd name="T29" fmla="*/ 20 h 33"/>
                    <a:gd name="T30" fmla="*/ 37 w 43"/>
                    <a:gd name="T31" fmla="*/ 12 h 33"/>
                    <a:gd name="T32" fmla="*/ 30 w 43"/>
                    <a:gd name="T33" fmla="*/ 6 h 33"/>
                    <a:gd name="T34" fmla="*/ 12 w 43"/>
                    <a:gd name="T35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3" h="33">
                      <a:moveTo>
                        <a:pt x="30" y="33"/>
                      </a:move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6" y="33"/>
                        <a:pt x="0" y="27"/>
                        <a:pt x="0" y="2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6" y="0"/>
                        <a:pt x="12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7" y="0"/>
                        <a:pt x="43" y="5"/>
                        <a:pt x="43" y="12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3" y="27"/>
                        <a:pt x="37" y="33"/>
                        <a:pt x="30" y="33"/>
                      </a:cubicBezTo>
                      <a:close/>
                      <a:moveTo>
                        <a:pt x="12" y="6"/>
                      </a:moveTo>
                      <a:cubicBezTo>
                        <a:pt x="9" y="6"/>
                        <a:pt x="6" y="8"/>
                        <a:pt x="6" y="12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4"/>
                        <a:pt x="9" y="27"/>
                        <a:pt x="12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4" y="27"/>
                        <a:pt x="37" y="24"/>
                        <a:pt x="37" y="20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7" y="8"/>
                        <a:pt x="34" y="6"/>
                        <a:pt x="30" y="6"/>
                      </a:cubicBez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1" name="íSliḓé">
                  <a:extLst>
                    <a:ext uri="{FF2B5EF4-FFF2-40B4-BE49-F238E27FC236}">
                      <a16:creationId xmlns:a16="http://schemas.microsoft.com/office/drawing/2014/main" xmlns="" id="{99DFD198-39CA-4958-B056-93733BA1EBC6}"/>
                    </a:ext>
                  </a:extLst>
                </p:cNvPr>
                <p:cNvSpPr/>
                <p:nvPr/>
              </p:nvSpPr>
              <p:spPr bwMode="auto">
                <a:xfrm>
                  <a:off x="6568955" y="3384836"/>
                  <a:ext cx="483706" cy="692242"/>
                </a:xfrm>
                <a:custGeom>
                  <a:avLst/>
                  <a:gdLst>
                    <a:gd name="T0" fmla="*/ 216 w 216"/>
                    <a:gd name="T1" fmla="*/ 115 h 309"/>
                    <a:gd name="T2" fmla="*/ 216 w 216"/>
                    <a:gd name="T3" fmla="*/ 31 h 309"/>
                    <a:gd name="T4" fmla="*/ 155 w 216"/>
                    <a:gd name="T5" fmla="*/ 0 h 309"/>
                    <a:gd name="T6" fmla="*/ 152 w 216"/>
                    <a:gd name="T7" fmla="*/ 0 h 309"/>
                    <a:gd name="T8" fmla="*/ 108 w 216"/>
                    <a:gd name="T9" fmla="*/ 59 h 309"/>
                    <a:gd name="T10" fmla="*/ 65 w 216"/>
                    <a:gd name="T11" fmla="*/ 0 h 309"/>
                    <a:gd name="T12" fmla="*/ 62 w 216"/>
                    <a:gd name="T13" fmla="*/ 0 h 309"/>
                    <a:gd name="T14" fmla="*/ 0 w 216"/>
                    <a:gd name="T15" fmla="*/ 31 h 309"/>
                    <a:gd name="T16" fmla="*/ 0 w 216"/>
                    <a:gd name="T17" fmla="*/ 115 h 309"/>
                    <a:gd name="T18" fmla="*/ 0 w 216"/>
                    <a:gd name="T19" fmla="*/ 116 h 309"/>
                    <a:gd name="T20" fmla="*/ 0 w 216"/>
                    <a:gd name="T21" fmla="*/ 297 h 309"/>
                    <a:gd name="T22" fmla="*/ 12 w 216"/>
                    <a:gd name="T23" fmla="*/ 309 h 309"/>
                    <a:gd name="T24" fmla="*/ 108 w 216"/>
                    <a:gd name="T25" fmla="*/ 309 h 309"/>
                    <a:gd name="T26" fmla="*/ 204 w 216"/>
                    <a:gd name="T27" fmla="*/ 309 h 309"/>
                    <a:gd name="T28" fmla="*/ 216 w 216"/>
                    <a:gd name="T29" fmla="*/ 297 h 309"/>
                    <a:gd name="T30" fmla="*/ 216 w 216"/>
                    <a:gd name="T31" fmla="*/ 116 h 309"/>
                    <a:gd name="T32" fmla="*/ 216 w 216"/>
                    <a:gd name="T33" fmla="*/ 115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6" h="309">
                      <a:moveTo>
                        <a:pt x="216" y="115"/>
                      </a:moveTo>
                      <a:cubicBezTo>
                        <a:pt x="216" y="31"/>
                        <a:pt x="216" y="31"/>
                        <a:pt x="216" y="31"/>
                      </a:cubicBezTo>
                      <a:cubicBezTo>
                        <a:pt x="200" y="15"/>
                        <a:pt x="178" y="3"/>
                        <a:pt x="155" y="0"/>
                      </a:cubicBezTo>
                      <a:cubicBezTo>
                        <a:pt x="154" y="0"/>
                        <a:pt x="153" y="0"/>
                        <a:pt x="152" y="0"/>
                      </a:cubicBezTo>
                      <a:cubicBezTo>
                        <a:pt x="108" y="59"/>
                        <a:pt x="108" y="59"/>
                        <a:pt x="108" y="59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4" y="0"/>
                        <a:pt x="63" y="0"/>
                        <a:pt x="62" y="0"/>
                      </a:cubicBezTo>
                      <a:cubicBezTo>
                        <a:pt x="38" y="3"/>
                        <a:pt x="17" y="15"/>
                        <a:pt x="0" y="31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297"/>
                        <a:pt x="0" y="297"/>
                        <a:pt x="0" y="297"/>
                      </a:cubicBezTo>
                      <a:cubicBezTo>
                        <a:pt x="0" y="304"/>
                        <a:pt x="6" y="309"/>
                        <a:pt x="12" y="309"/>
                      </a:cubicBezTo>
                      <a:cubicBezTo>
                        <a:pt x="108" y="309"/>
                        <a:pt x="108" y="309"/>
                        <a:pt x="108" y="309"/>
                      </a:cubicBezTo>
                      <a:cubicBezTo>
                        <a:pt x="204" y="309"/>
                        <a:pt x="204" y="309"/>
                        <a:pt x="204" y="309"/>
                      </a:cubicBezTo>
                      <a:cubicBezTo>
                        <a:pt x="211" y="309"/>
                        <a:pt x="216" y="304"/>
                        <a:pt x="216" y="297"/>
                      </a:cubicBezTo>
                      <a:cubicBezTo>
                        <a:pt x="216" y="116"/>
                        <a:pt x="216" y="116"/>
                        <a:pt x="216" y="116"/>
                      </a:cubicBezTo>
                      <a:cubicBezTo>
                        <a:pt x="216" y="115"/>
                        <a:pt x="216" y="115"/>
                        <a:pt x="216" y="115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2" name="îşļíḋè">
                  <a:extLst>
                    <a:ext uri="{FF2B5EF4-FFF2-40B4-BE49-F238E27FC236}">
                      <a16:creationId xmlns:a16="http://schemas.microsoft.com/office/drawing/2014/main" xmlns="" id="{45E4A96F-DA91-49A3-9C03-A25F953C3F67}"/>
                    </a:ext>
                  </a:extLst>
                </p:cNvPr>
                <p:cNvSpPr/>
                <p:nvPr/>
              </p:nvSpPr>
              <p:spPr bwMode="auto">
                <a:xfrm>
                  <a:off x="7013174" y="3566226"/>
                  <a:ext cx="39486" cy="222110"/>
                </a:xfrm>
                <a:custGeom>
                  <a:avLst/>
                  <a:gdLst>
                    <a:gd name="T0" fmla="*/ 0 w 32"/>
                    <a:gd name="T1" fmla="*/ 0 h 180"/>
                    <a:gd name="T2" fmla="*/ 32 w 32"/>
                    <a:gd name="T3" fmla="*/ 180 h 180"/>
                    <a:gd name="T4" fmla="*/ 32 w 32"/>
                    <a:gd name="T5" fmla="*/ 69 h 180"/>
                    <a:gd name="T6" fmla="*/ 0 w 32"/>
                    <a:gd name="T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180">
                      <a:moveTo>
                        <a:pt x="0" y="0"/>
                      </a:moveTo>
                      <a:lnTo>
                        <a:pt x="32" y="180"/>
                      </a:lnTo>
                      <a:lnTo>
                        <a:pt x="32" y="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3" name="iṥľíḍé">
                  <a:extLst>
                    <a:ext uri="{FF2B5EF4-FFF2-40B4-BE49-F238E27FC236}">
                      <a16:creationId xmlns:a16="http://schemas.microsoft.com/office/drawing/2014/main" xmlns="" id="{B16585A1-8F30-4491-BC5F-D51FDF679971}"/>
                    </a:ext>
                  </a:extLst>
                </p:cNvPr>
                <p:cNvSpPr/>
                <p:nvPr/>
              </p:nvSpPr>
              <p:spPr bwMode="auto">
                <a:xfrm>
                  <a:off x="7013174" y="3566226"/>
                  <a:ext cx="39486" cy="222110"/>
                </a:xfrm>
                <a:custGeom>
                  <a:avLst/>
                  <a:gdLst>
                    <a:gd name="T0" fmla="*/ 0 w 32"/>
                    <a:gd name="T1" fmla="*/ 0 h 180"/>
                    <a:gd name="T2" fmla="*/ 32 w 32"/>
                    <a:gd name="T3" fmla="*/ 180 h 180"/>
                    <a:gd name="T4" fmla="*/ 32 w 32"/>
                    <a:gd name="T5" fmla="*/ 69 h 180"/>
                    <a:gd name="T6" fmla="*/ 0 w 32"/>
                    <a:gd name="T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180">
                      <a:moveTo>
                        <a:pt x="0" y="0"/>
                      </a:moveTo>
                      <a:lnTo>
                        <a:pt x="32" y="180"/>
                      </a:lnTo>
                      <a:lnTo>
                        <a:pt x="32" y="6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4" name="íšḷïďe">
                  <a:extLst>
                    <a:ext uri="{FF2B5EF4-FFF2-40B4-BE49-F238E27FC236}">
                      <a16:creationId xmlns:a16="http://schemas.microsoft.com/office/drawing/2014/main" xmlns="" id="{4EB04ED2-06C8-426B-A9A2-89791EDF7A42}"/>
                    </a:ext>
                  </a:extLst>
                </p:cNvPr>
                <p:cNvSpPr/>
                <p:nvPr/>
              </p:nvSpPr>
              <p:spPr bwMode="auto">
                <a:xfrm>
                  <a:off x="6775023" y="3472446"/>
                  <a:ext cx="74037" cy="57996"/>
                </a:xfrm>
                <a:custGeom>
                  <a:avLst/>
                  <a:gdLst>
                    <a:gd name="T0" fmla="*/ 60 w 60"/>
                    <a:gd name="T1" fmla="*/ 24 h 47"/>
                    <a:gd name="T2" fmla="*/ 47 w 60"/>
                    <a:gd name="T3" fmla="*/ 47 h 47"/>
                    <a:gd name="T4" fmla="*/ 11 w 60"/>
                    <a:gd name="T5" fmla="*/ 47 h 47"/>
                    <a:gd name="T6" fmla="*/ 0 w 60"/>
                    <a:gd name="T7" fmla="*/ 24 h 47"/>
                    <a:gd name="T8" fmla="*/ 29 w 60"/>
                    <a:gd name="T9" fmla="*/ 0 h 47"/>
                    <a:gd name="T10" fmla="*/ 60 w 60"/>
                    <a:gd name="T11" fmla="*/ 2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47">
                      <a:moveTo>
                        <a:pt x="60" y="24"/>
                      </a:moveTo>
                      <a:lnTo>
                        <a:pt x="47" y="47"/>
                      </a:lnTo>
                      <a:lnTo>
                        <a:pt x="11" y="47"/>
                      </a:lnTo>
                      <a:lnTo>
                        <a:pt x="0" y="24"/>
                      </a:lnTo>
                      <a:lnTo>
                        <a:pt x="29" y="0"/>
                      </a:lnTo>
                      <a:lnTo>
                        <a:pt x="60" y="24"/>
                      </a:ln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5" name="ïṧľîḓê">
                  <a:extLst>
                    <a:ext uri="{FF2B5EF4-FFF2-40B4-BE49-F238E27FC236}">
                      <a16:creationId xmlns:a16="http://schemas.microsoft.com/office/drawing/2014/main" xmlns="" id="{1BE1C057-751D-4335-A7D1-AFCA0C08208F}"/>
                    </a:ext>
                  </a:extLst>
                </p:cNvPr>
                <p:cNvSpPr/>
                <p:nvPr/>
              </p:nvSpPr>
              <p:spPr bwMode="auto">
                <a:xfrm>
                  <a:off x="6683712" y="3367561"/>
                  <a:ext cx="127097" cy="154243"/>
                </a:xfrm>
                <a:custGeom>
                  <a:avLst/>
                  <a:gdLst>
                    <a:gd name="T0" fmla="*/ 30 w 103"/>
                    <a:gd name="T1" fmla="*/ 0 h 125"/>
                    <a:gd name="T2" fmla="*/ 103 w 103"/>
                    <a:gd name="T3" fmla="*/ 85 h 125"/>
                    <a:gd name="T4" fmla="*/ 60 w 103"/>
                    <a:gd name="T5" fmla="*/ 125 h 125"/>
                    <a:gd name="T6" fmla="*/ 0 w 103"/>
                    <a:gd name="T7" fmla="*/ 16 h 125"/>
                    <a:gd name="T8" fmla="*/ 30 w 103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25">
                      <a:moveTo>
                        <a:pt x="30" y="0"/>
                      </a:moveTo>
                      <a:lnTo>
                        <a:pt x="103" y="85"/>
                      </a:lnTo>
                      <a:lnTo>
                        <a:pt x="60" y="125"/>
                      </a:lnTo>
                      <a:lnTo>
                        <a:pt x="0" y="1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6" name="í$1ïḓe">
                  <a:extLst>
                    <a:ext uri="{FF2B5EF4-FFF2-40B4-BE49-F238E27FC236}">
                      <a16:creationId xmlns:a16="http://schemas.microsoft.com/office/drawing/2014/main" xmlns="" id="{F96D6936-41C3-451D-9276-7847DA827BA0}"/>
                    </a:ext>
                  </a:extLst>
                </p:cNvPr>
                <p:cNvSpPr/>
                <p:nvPr/>
              </p:nvSpPr>
              <p:spPr bwMode="auto">
                <a:xfrm>
                  <a:off x="6810807" y="3367561"/>
                  <a:ext cx="129564" cy="154243"/>
                </a:xfrm>
                <a:custGeom>
                  <a:avLst/>
                  <a:gdLst>
                    <a:gd name="T0" fmla="*/ 75 w 105"/>
                    <a:gd name="T1" fmla="*/ 0 h 125"/>
                    <a:gd name="T2" fmla="*/ 0 w 105"/>
                    <a:gd name="T3" fmla="*/ 85 h 125"/>
                    <a:gd name="T4" fmla="*/ 44 w 105"/>
                    <a:gd name="T5" fmla="*/ 125 h 125"/>
                    <a:gd name="T6" fmla="*/ 105 w 105"/>
                    <a:gd name="T7" fmla="*/ 16 h 125"/>
                    <a:gd name="T8" fmla="*/ 75 w 105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25">
                      <a:moveTo>
                        <a:pt x="75" y="0"/>
                      </a:moveTo>
                      <a:lnTo>
                        <a:pt x="0" y="85"/>
                      </a:lnTo>
                      <a:lnTo>
                        <a:pt x="44" y="125"/>
                      </a:lnTo>
                      <a:lnTo>
                        <a:pt x="105" y="16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7" name="îš1íḍè">
                  <a:extLst>
                    <a:ext uri="{FF2B5EF4-FFF2-40B4-BE49-F238E27FC236}">
                      <a16:creationId xmlns:a16="http://schemas.microsoft.com/office/drawing/2014/main" xmlns="" id="{0176B061-B201-4567-A112-8605B0DA9206}"/>
                    </a:ext>
                  </a:extLst>
                </p:cNvPr>
                <p:cNvSpPr/>
                <p:nvPr/>
              </p:nvSpPr>
              <p:spPr bwMode="auto">
                <a:xfrm>
                  <a:off x="6763918" y="3537845"/>
                  <a:ext cx="93780" cy="514554"/>
                </a:xfrm>
                <a:custGeom>
                  <a:avLst/>
                  <a:gdLst>
                    <a:gd name="T0" fmla="*/ 56 w 76"/>
                    <a:gd name="T1" fmla="*/ 0 h 417"/>
                    <a:gd name="T2" fmla="*/ 76 w 76"/>
                    <a:gd name="T3" fmla="*/ 381 h 417"/>
                    <a:gd name="T4" fmla="*/ 38 w 76"/>
                    <a:gd name="T5" fmla="*/ 417 h 417"/>
                    <a:gd name="T6" fmla="*/ 0 w 76"/>
                    <a:gd name="T7" fmla="*/ 381 h 417"/>
                    <a:gd name="T8" fmla="*/ 20 w 76"/>
                    <a:gd name="T9" fmla="*/ 0 h 417"/>
                    <a:gd name="T10" fmla="*/ 56 w 76"/>
                    <a:gd name="T11" fmla="*/ 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6" h="417">
                      <a:moveTo>
                        <a:pt x="56" y="0"/>
                      </a:moveTo>
                      <a:lnTo>
                        <a:pt x="76" y="381"/>
                      </a:lnTo>
                      <a:lnTo>
                        <a:pt x="38" y="417"/>
                      </a:lnTo>
                      <a:lnTo>
                        <a:pt x="0" y="381"/>
                      </a:lnTo>
                      <a:lnTo>
                        <a:pt x="20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8" name="íşlidè">
                  <a:extLst>
                    <a:ext uri="{FF2B5EF4-FFF2-40B4-BE49-F238E27FC236}">
                      <a16:creationId xmlns:a16="http://schemas.microsoft.com/office/drawing/2014/main" xmlns="" id="{23318A2F-89D6-4EE9-881C-751D7ABD4B80}"/>
                    </a:ext>
                  </a:extLst>
                </p:cNvPr>
                <p:cNvSpPr/>
                <p:nvPr/>
              </p:nvSpPr>
              <p:spPr bwMode="auto">
                <a:xfrm>
                  <a:off x="6259235" y="2645704"/>
                  <a:ext cx="148073" cy="246789"/>
                </a:xfrm>
                <a:custGeom>
                  <a:avLst/>
                  <a:gdLst>
                    <a:gd name="T0" fmla="*/ 60 w 66"/>
                    <a:gd name="T1" fmla="*/ 41 h 110"/>
                    <a:gd name="T2" fmla="*/ 48 w 66"/>
                    <a:gd name="T3" fmla="*/ 110 h 110"/>
                    <a:gd name="T4" fmla="*/ 3 w 66"/>
                    <a:gd name="T5" fmla="*/ 105 h 110"/>
                    <a:gd name="T6" fmla="*/ 7 w 66"/>
                    <a:gd name="T7" fmla="*/ 78 h 110"/>
                    <a:gd name="T8" fmla="*/ 23 w 66"/>
                    <a:gd name="T9" fmla="*/ 18 h 110"/>
                    <a:gd name="T10" fmla="*/ 60 w 66"/>
                    <a:gd name="T11" fmla="*/ 41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110">
                      <a:moveTo>
                        <a:pt x="60" y="41"/>
                      </a:moveTo>
                      <a:cubicBezTo>
                        <a:pt x="54" y="63"/>
                        <a:pt x="50" y="87"/>
                        <a:pt x="48" y="110"/>
                      </a:cubicBezTo>
                      <a:cubicBezTo>
                        <a:pt x="37" y="109"/>
                        <a:pt x="4" y="106"/>
                        <a:pt x="3" y="105"/>
                      </a:cubicBezTo>
                      <a:cubicBezTo>
                        <a:pt x="0" y="101"/>
                        <a:pt x="6" y="81"/>
                        <a:pt x="7" y="78"/>
                      </a:cubicBezTo>
                      <a:cubicBezTo>
                        <a:pt x="10" y="61"/>
                        <a:pt x="11" y="31"/>
                        <a:pt x="23" y="18"/>
                      </a:cubicBezTo>
                      <a:cubicBezTo>
                        <a:pt x="40" y="0"/>
                        <a:pt x="66" y="19"/>
                        <a:pt x="60" y="41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9" name="islîdê">
                  <a:extLst>
                    <a:ext uri="{FF2B5EF4-FFF2-40B4-BE49-F238E27FC236}">
                      <a16:creationId xmlns:a16="http://schemas.microsoft.com/office/drawing/2014/main" xmlns="" id="{518DFF45-0516-4E17-91A2-990171F7CB38}"/>
                    </a:ext>
                  </a:extLst>
                </p:cNvPr>
                <p:cNvSpPr/>
                <p:nvPr/>
              </p:nvSpPr>
              <p:spPr bwMode="auto">
                <a:xfrm>
                  <a:off x="6319698" y="2755526"/>
                  <a:ext cx="97482" cy="114757"/>
                </a:xfrm>
                <a:custGeom>
                  <a:avLst/>
                  <a:gdLst>
                    <a:gd name="T0" fmla="*/ 42 w 43"/>
                    <a:gd name="T1" fmla="*/ 11 h 51"/>
                    <a:gd name="T2" fmla="*/ 19 w 43"/>
                    <a:gd name="T3" fmla="*/ 46 h 51"/>
                    <a:gd name="T4" fmla="*/ 5 w 43"/>
                    <a:gd name="T5" fmla="*/ 37 h 51"/>
                    <a:gd name="T6" fmla="*/ 26 w 43"/>
                    <a:gd name="T7" fmla="*/ 14 h 51"/>
                    <a:gd name="T8" fmla="*/ 32 w 43"/>
                    <a:gd name="T9" fmla="*/ 2 h 51"/>
                    <a:gd name="T10" fmla="*/ 42 w 43"/>
                    <a:gd name="T11" fmla="*/ 1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51">
                      <a:moveTo>
                        <a:pt x="42" y="11"/>
                      </a:moveTo>
                      <a:cubicBezTo>
                        <a:pt x="39" y="24"/>
                        <a:pt x="30" y="39"/>
                        <a:pt x="19" y="46"/>
                      </a:cubicBezTo>
                      <a:cubicBezTo>
                        <a:pt x="11" y="51"/>
                        <a:pt x="0" y="51"/>
                        <a:pt x="5" y="37"/>
                      </a:cubicBezTo>
                      <a:cubicBezTo>
                        <a:pt x="8" y="29"/>
                        <a:pt x="21" y="23"/>
                        <a:pt x="26" y="14"/>
                      </a:cubicBezTo>
                      <a:cubicBezTo>
                        <a:pt x="28" y="10"/>
                        <a:pt x="27" y="3"/>
                        <a:pt x="32" y="2"/>
                      </a:cubicBezTo>
                      <a:cubicBezTo>
                        <a:pt x="38" y="0"/>
                        <a:pt x="43" y="5"/>
                        <a:pt x="42" y="11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0" name="ïṥ1iḍê">
                  <a:extLst>
                    <a:ext uri="{FF2B5EF4-FFF2-40B4-BE49-F238E27FC236}">
                      <a16:creationId xmlns:a16="http://schemas.microsoft.com/office/drawing/2014/main" xmlns="" id="{C451FEE9-E13C-42FA-8D4B-8146528CECCE}"/>
                    </a:ext>
                  </a:extLst>
                </p:cNvPr>
                <p:cNvSpPr/>
                <p:nvPr/>
              </p:nvSpPr>
              <p:spPr bwMode="auto">
                <a:xfrm>
                  <a:off x="6241960" y="2861645"/>
                  <a:ext cx="439284" cy="687306"/>
                </a:xfrm>
                <a:custGeom>
                  <a:avLst/>
                  <a:gdLst>
                    <a:gd name="T0" fmla="*/ 178 w 196"/>
                    <a:gd name="T1" fmla="*/ 307 h 307"/>
                    <a:gd name="T2" fmla="*/ 28 w 196"/>
                    <a:gd name="T3" fmla="*/ 184 h 307"/>
                    <a:gd name="T4" fmla="*/ 7 w 196"/>
                    <a:gd name="T5" fmla="*/ 0 h 307"/>
                    <a:gd name="T6" fmla="*/ 61 w 196"/>
                    <a:gd name="T7" fmla="*/ 6 h 307"/>
                    <a:gd name="T8" fmla="*/ 78 w 196"/>
                    <a:gd name="T9" fmla="*/ 164 h 307"/>
                    <a:gd name="T10" fmla="*/ 196 w 196"/>
                    <a:gd name="T11" fmla="*/ 246 h 307"/>
                    <a:gd name="T12" fmla="*/ 178 w 196"/>
                    <a:gd name="T13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6" h="307">
                      <a:moveTo>
                        <a:pt x="178" y="307"/>
                      </a:moveTo>
                      <a:cubicBezTo>
                        <a:pt x="108" y="296"/>
                        <a:pt x="56" y="252"/>
                        <a:pt x="28" y="184"/>
                      </a:cubicBezTo>
                      <a:cubicBezTo>
                        <a:pt x="0" y="116"/>
                        <a:pt x="3" y="40"/>
                        <a:pt x="7" y="0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55" y="65"/>
                        <a:pt x="61" y="122"/>
                        <a:pt x="78" y="164"/>
                      </a:cubicBezTo>
                      <a:cubicBezTo>
                        <a:pt x="99" y="214"/>
                        <a:pt x="145" y="239"/>
                        <a:pt x="196" y="246"/>
                      </a:cubicBezTo>
                      <a:lnTo>
                        <a:pt x="178" y="3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1" name="işlïde">
                  <a:extLst>
                    <a:ext uri="{FF2B5EF4-FFF2-40B4-BE49-F238E27FC236}">
                      <a16:creationId xmlns:a16="http://schemas.microsoft.com/office/drawing/2014/main" xmlns="" id="{23EEF18D-18AB-4B7D-A442-47F5C32AE29E}"/>
                    </a:ext>
                  </a:extLst>
                </p:cNvPr>
                <p:cNvSpPr/>
                <p:nvPr/>
              </p:nvSpPr>
              <p:spPr bwMode="auto">
                <a:xfrm>
                  <a:off x="7102018" y="4093120"/>
                  <a:ext cx="112289" cy="214706"/>
                </a:xfrm>
                <a:custGeom>
                  <a:avLst/>
                  <a:gdLst>
                    <a:gd name="T0" fmla="*/ 3 w 50"/>
                    <a:gd name="T1" fmla="*/ 62 h 96"/>
                    <a:gd name="T2" fmla="*/ 8 w 50"/>
                    <a:gd name="T3" fmla="*/ 1 h 96"/>
                    <a:gd name="T4" fmla="*/ 27 w 50"/>
                    <a:gd name="T5" fmla="*/ 1 h 96"/>
                    <a:gd name="T6" fmla="*/ 40 w 50"/>
                    <a:gd name="T7" fmla="*/ 1 h 96"/>
                    <a:gd name="T8" fmla="*/ 48 w 50"/>
                    <a:gd name="T9" fmla="*/ 1 h 96"/>
                    <a:gd name="T10" fmla="*/ 48 w 50"/>
                    <a:gd name="T11" fmla="*/ 14 h 96"/>
                    <a:gd name="T12" fmla="*/ 46 w 50"/>
                    <a:gd name="T13" fmla="*/ 41 h 96"/>
                    <a:gd name="T14" fmla="*/ 44 w 50"/>
                    <a:gd name="T15" fmla="*/ 65 h 96"/>
                    <a:gd name="T16" fmla="*/ 36 w 50"/>
                    <a:gd name="T17" fmla="*/ 82 h 96"/>
                    <a:gd name="T18" fmla="*/ 3 w 50"/>
                    <a:gd name="T19" fmla="*/ 62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" h="96">
                      <a:moveTo>
                        <a:pt x="3" y="62"/>
                      </a:moveTo>
                      <a:cubicBezTo>
                        <a:pt x="6" y="42"/>
                        <a:pt x="8" y="21"/>
                        <a:pt x="8" y="1"/>
                      </a:cubicBezTo>
                      <a:cubicBezTo>
                        <a:pt x="14" y="1"/>
                        <a:pt x="21" y="1"/>
                        <a:pt x="27" y="1"/>
                      </a:cubicBezTo>
                      <a:cubicBezTo>
                        <a:pt x="31" y="1"/>
                        <a:pt x="36" y="1"/>
                        <a:pt x="40" y="1"/>
                      </a:cubicBezTo>
                      <a:cubicBezTo>
                        <a:pt x="42" y="1"/>
                        <a:pt x="47" y="0"/>
                        <a:pt x="48" y="1"/>
                      </a:cubicBezTo>
                      <a:cubicBezTo>
                        <a:pt x="50" y="3"/>
                        <a:pt x="48" y="12"/>
                        <a:pt x="48" y="14"/>
                      </a:cubicBezTo>
                      <a:cubicBezTo>
                        <a:pt x="48" y="23"/>
                        <a:pt x="47" y="32"/>
                        <a:pt x="46" y="41"/>
                      </a:cubicBezTo>
                      <a:cubicBezTo>
                        <a:pt x="46" y="49"/>
                        <a:pt x="45" y="57"/>
                        <a:pt x="44" y="65"/>
                      </a:cubicBezTo>
                      <a:cubicBezTo>
                        <a:pt x="43" y="71"/>
                        <a:pt x="41" y="77"/>
                        <a:pt x="36" y="82"/>
                      </a:cubicBezTo>
                      <a:cubicBezTo>
                        <a:pt x="21" y="96"/>
                        <a:pt x="0" y="80"/>
                        <a:pt x="3" y="62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2" name="íSḷíḓè">
                  <a:extLst>
                    <a:ext uri="{FF2B5EF4-FFF2-40B4-BE49-F238E27FC236}">
                      <a16:creationId xmlns:a16="http://schemas.microsoft.com/office/drawing/2014/main" xmlns="" id="{256A6769-EE9C-4B34-8FB9-58F2E298942C}"/>
                    </a:ext>
                  </a:extLst>
                </p:cNvPr>
                <p:cNvSpPr/>
                <p:nvPr/>
              </p:nvSpPr>
              <p:spPr bwMode="auto">
                <a:xfrm>
                  <a:off x="7079807" y="4110395"/>
                  <a:ext cx="62931" cy="103651"/>
                </a:xfrm>
                <a:custGeom>
                  <a:avLst/>
                  <a:gdLst>
                    <a:gd name="T0" fmla="*/ 1 w 28"/>
                    <a:gd name="T1" fmla="*/ 37 h 46"/>
                    <a:gd name="T2" fmla="*/ 9 w 28"/>
                    <a:gd name="T3" fmla="*/ 13 h 46"/>
                    <a:gd name="T4" fmla="*/ 16 w 28"/>
                    <a:gd name="T5" fmla="*/ 2 h 46"/>
                    <a:gd name="T6" fmla="*/ 26 w 28"/>
                    <a:gd name="T7" fmla="*/ 4 h 46"/>
                    <a:gd name="T8" fmla="*/ 24 w 28"/>
                    <a:gd name="T9" fmla="*/ 14 h 46"/>
                    <a:gd name="T10" fmla="*/ 23 w 28"/>
                    <a:gd name="T11" fmla="*/ 16 h 46"/>
                    <a:gd name="T12" fmla="*/ 20 w 28"/>
                    <a:gd name="T13" fmla="*/ 22 h 46"/>
                    <a:gd name="T14" fmla="*/ 14 w 28"/>
                    <a:gd name="T15" fmla="*/ 39 h 46"/>
                    <a:gd name="T16" fmla="*/ 7 w 28"/>
                    <a:gd name="T17" fmla="*/ 45 h 46"/>
                    <a:gd name="T18" fmla="*/ 1 w 28"/>
                    <a:gd name="T19" fmla="*/ 37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46">
                      <a:moveTo>
                        <a:pt x="1" y="37"/>
                      </a:moveTo>
                      <a:cubicBezTo>
                        <a:pt x="2" y="27"/>
                        <a:pt x="6" y="19"/>
                        <a:pt x="9" y="13"/>
                      </a:cubicBezTo>
                      <a:cubicBezTo>
                        <a:pt x="13" y="6"/>
                        <a:pt x="16" y="3"/>
                        <a:pt x="16" y="2"/>
                      </a:cubicBezTo>
                      <a:cubicBezTo>
                        <a:pt x="19" y="0"/>
                        <a:pt x="23" y="1"/>
                        <a:pt x="26" y="4"/>
                      </a:cubicBezTo>
                      <a:cubicBezTo>
                        <a:pt x="28" y="7"/>
                        <a:pt x="27" y="12"/>
                        <a:pt x="24" y="14"/>
                      </a:cubicBezTo>
                      <a:cubicBezTo>
                        <a:pt x="24" y="14"/>
                        <a:pt x="23" y="15"/>
                        <a:pt x="23" y="16"/>
                      </a:cubicBezTo>
                      <a:cubicBezTo>
                        <a:pt x="22" y="18"/>
                        <a:pt x="21" y="19"/>
                        <a:pt x="20" y="22"/>
                      </a:cubicBezTo>
                      <a:cubicBezTo>
                        <a:pt x="17" y="26"/>
                        <a:pt x="15" y="32"/>
                        <a:pt x="14" y="39"/>
                      </a:cubicBezTo>
                      <a:cubicBezTo>
                        <a:pt x="14" y="43"/>
                        <a:pt x="10" y="46"/>
                        <a:pt x="7" y="45"/>
                      </a:cubicBezTo>
                      <a:cubicBezTo>
                        <a:pt x="3" y="45"/>
                        <a:pt x="0" y="41"/>
                        <a:pt x="1" y="37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3" name="íSľîḍe">
                  <a:extLst>
                    <a:ext uri="{FF2B5EF4-FFF2-40B4-BE49-F238E27FC236}">
                      <a16:creationId xmlns:a16="http://schemas.microsoft.com/office/drawing/2014/main" xmlns="" id="{1A7DACC2-DEE1-4E5C-974B-D649B7300F08}"/>
                    </a:ext>
                  </a:extLst>
                </p:cNvPr>
                <p:cNvSpPr/>
                <p:nvPr/>
              </p:nvSpPr>
              <p:spPr bwMode="auto">
                <a:xfrm>
                  <a:off x="6958881" y="3436662"/>
                  <a:ext cx="264064" cy="676201"/>
                </a:xfrm>
                <a:custGeom>
                  <a:avLst/>
                  <a:gdLst>
                    <a:gd name="T0" fmla="*/ 116 w 118"/>
                    <a:gd name="T1" fmla="*/ 302 h 302"/>
                    <a:gd name="T2" fmla="*/ 68 w 118"/>
                    <a:gd name="T3" fmla="*/ 301 h 302"/>
                    <a:gd name="T4" fmla="*/ 55 w 118"/>
                    <a:gd name="T5" fmla="*/ 165 h 302"/>
                    <a:gd name="T6" fmla="*/ 31 w 118"/>
                    <a:gd name="T7" fmla="*/ 85 h 302"/>
                    <a:gd name="T8" fmla="*/ 0 w 118"/>
                    <a:gd name="T9" fmla="*/ 36 h 302"/>
                    <a:gd name="T10" fmla="*/ 32 w 118"/>
                    <a:gd name="T11" fmla="*/ 0 h 302"/>
                    <a:gd name="T12" fmla="*/ 76 w 118"/>
                    <a:gd name="T13" fmla="*/ 66 h 302"/>
                    <a:gd name="T14" fmla="*/ 103 w 118"/>
                    <a:gd name="T15" fmla="*/ 155 h 302"/>
                    <a:gd name="T16" fmla="*/ 116 w 118"/>
                    <a:gd name="T17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" h="302">
                      <a:moveTo>
                        <a:pt x="116" y="302"/>
                      </a:moveTo>
                      <a:cubicBezTo>
                        <a:pt x="68" y="301"/>
                        <a:pt x="68" y="301"/>
                        <a:pt x="68" y="301"/>
                      </a:cubicBezTo>
                      <a:cubicBezTo>
                        <a:pt x="69" y="257"/>
                        <a:pt x="65" y="211"/>
                        <a:pt x="55" y="165"/>
                      </a:cubicBezTo>
                      <a:cubicBezTo>
                        <a:pt x="49" y="134"/>
                        <a:pt x="41" y="107"/>
                        <a:pt x="31" y="85"/>
                      </a:cubicBezTo>
                      <a:cubicBezTo>
                        <a:pt x="23" y="66"/>
                        <a:pt x="14" y="47"/>
                        <a:pt x="0" y="3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55" y="17"/>
                        <a:pt x="65" y="41"/>
                        <a:pt x="76" y="66"/>
                      </a:cubicBezTo>
                      <a:cubicBezTo>
                        <a:pt x="87" y="91"/>
                        <a:pt x="96" y="120"/>
                        <a:pt x="103" y="155"/>
                      </a:cubicBezTo>
                      <a:cubicBezTo>
                        <a:pt x="114" y="205"/>
                        <a:pt x="118" y="255"/>
                        <a:pt x="116" y="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4" name="ïṣḷïḑé">
                  <a:extLst>
                    <a:ext uri="{FF2B5EF4-FFF2-40B4-BE49-F238E27FC236}">
                      <a16:creationId xmlns:a16="http://schemas.microsoft.com/office/drawing/2014/main" xmlns="" id="{859927C1-EEEF-43EF-8CB9-B356BA1971F0}"/>
                    </a:ext>
                  </a:extLst>
                </p:cNvPr>
                <p:cNvSpPr/>
                <p:nvPr/>
              </p:nvSpPr>
              <p:spPr bwMode="auto">
                <a:xfrm>
                  <a:off x="6642991" y="2843135"/>
                  <a:ext cx="335632" cy="510852"/>
                </a:xfrm>
                <a:custGeom>
                  <a:avLst/>
                  <a:gdLst>
                    <a:gd name="T0" fmla="*/ 75 w 150"/>
                    <a:gd name="T1" fmla="*/ 0 h 228"/>
                    <a:gd name="T2" fmla="*/ 0 w 150"/>
                    <a:gd name="T3" fmla="*/ 75 h 228"/>
                    <a:gd name="T4" fmla="*/ 0 w 150"/>
                    <a:gd name="T5" fmla="*/ 153 h 228"/>
                    <a:gd name="T6" fmla="*/ 75 w 150"/>
                    <a:gd name="T7" fmla="*/ 228 h 228"/>
                    <a:gd name="T8" fmla="*/ 150 w 150"/>
                    <a:gd name="T9" fmla="*/ 153 h 228"/>
                    <a:gd name="T10" fmla="*/ 150 w 150"/>
                    <a:gd name="T11" fmla="*/ 75 h 228"/>
                    <a:gd name="T12" fmla="*/ 75 w 150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0" h="228">
                      <a:moveTo>
                        <a:pt x="75" y="0"/>
                      </a:moveTo>
                      <a:cubicBezTo>
                        <a:pt x="34" y="0"/>
                        <a:pt x="0" y="33"/>
                        <a:pt x="0" y="75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0" y="194"/>
                        <a:pt x="34" y="228"/>
                        <a:pt x="75" y="228"/>
                      </a:cubicBezTo>
                      <a:cubicBezTo>
                        <a:pt x="117" y="228"/>
                        <a:pt x="150" y="194"/>
                        <a:pt x="150" y="153"/>
                      </a:cubicBezTo>
                      <a:cubicBezTo>
                        <a:pt x="150" y="75"/>
                        <a:pt x="150" y="75"/>
                        <a:pt x="150" y="75"/>
                      </a:cubicBezTo>
                      <a:cubicBezTo>
                        <a:pt x="150" y="33"/>
                        <a:pt x="117" y="0"/>
                        <a:pt x="75" y="0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5" name="îṧ1ide">
                  <a:extLst>
                    <a:ext uri="{FF2B5EF4-FFF2-40B4-BE49-F238E27FC236}">
                      <a16:creationId xmlns:a16="http://schemas.microsoft.com/office/drawing/2014/main" xmlns="" id="{FFCFEF76-AF18-41AA-849D-E4DC12C9A54C}"/>
                    </a:ext>
                  </a:extLst>
                </p:cNvPr>
                <p:cNvSpPr/>
                <p:nvPr/>
              </p:nvSpPr>
              <p:spPr bwMode="auto">
                <a:xfrm>
                  <a:off x="6755280" y="3246635"/>
                  <a:ext cx="120926" cy="53060"/>
                </a:xfrm>
                <a:custGeom>
                  <a:avLst/>
                  <a:gdLst>
                    <a:gd name="T0" fmla="*/ 54 w 54"/>
                    <a:gd name="T1" fmla="*/ 0 h 24"/>
                    <a:gd name="T2" fmla="*/ 27 w 54"/>
                    <a:gd name="T3" fmla="*/ 24 h 24"/>
                    <a:gd name="T4" fmla="*/ 0 w 54"/>
                    <a:gd name="T5" fmla="*/ 0 h 24"/>
                    <a:gd name="T6" fmla="*/ 54 w 54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4">
                      <a:moveTo>
                        <a:pt x="54" y="0"/>
                      </a:moveTo>
                      <a:cubicBezTo>
                        <a:pt x="54" y="13"/>
                        <a:pt x="42" y="24"/>
                        <a:pt x="27" y="24"/>
                      </a:cubicBezTo>
                      <a:cubicBezTo>
                        <a:pt x="13" y="24"/>
                        <a:pt x="0" y="13"/>
                        <a:pt x="0" y="0"/>
                      </a:cubicBezTo>
                      <a:cubicBezTo>
                        <a:pt x="54" y="0"/>
                        <a:pt x="54" y="0"/>
                        <a:pt x="54" y="0"/>
                      </a:cubicBezTo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6" name="ïṥļiḋé">
                  <a:extLst>
                    <a:ext uri="{FF2B5EF4-FFF2-40B4-BE49-F238E27FC236}">
                      <a16:creationId xmlns:a16="http://schemas.microsoft.com/office/drawing/2014/main" xmlns="" id="{90F9BD8C-4CA0-472E-9F94-EF6F96DAA79D}"/>
                    </a:ext>
                  </a:extLst>
                </p:cNvPr>
                <p:cNvSpPr/>
                <p:nvPr/>
              </p:nvSpPr>
              <p:spPr bwMode="auto">
                <a:xfrm>
                  <a:off x="6766385" y="3246635"/>
                  <a:ext cx="99950" cy="19743"/>
                </a:xfrm>
                <a:custGeom>
                  <a:avLst/>
                  <a:gdLst>
                    <a:gd name="T0" fmla="*/ 41 w 45"/>
                    <a:gd name="T1" fmla="*/ 9 h 9"/>
                    <a:gd name="T2" fmla="*/ 4 w 45"/>
                    <a:gd name="T3" fmla="*/ 9 h 9"/>
                    <a:gd name="T4" fmla="*/ 0 w 45"/>
                    <a:gd name="T5" fmla="*/ 5 h 9"/>
                    <a:gd name="T6" fmla="*/ 0 w 45"/>
                    <a:gd name="T7" fmla="*/ 0 h 9"/>
                    <a:gd name="T8" fmla="*/ 45 w 45"/>
                    <a:gd name="T9" fmla="*/ 0 h 9"/>
                    <a:gd name="T10" fmla="*/ 45 w 45"/>
                    <a:gd name="T11" fmla="*/ 5 h 9"/>
                    <a:gd name="T12" fmla="*/ 41 w 45"/>
                    <a:gd name="T1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9">
                      <a:moveTo>
                        <a:pt x="41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7"/>
                        <a:pt x="43" y="9"/>
                        <a:pt x="41" y="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7" name="iṣḻiďe">
                  <a:extLst>
                    <a:ext uri="{FF2B5EF4-FFF2-40B4-BE49-F238E27FC236}">
                      <a16:creationId xmlns:a16="http://schemas.microsoft.com/office/drawing/2014/main" xmlns="" id="{FF821B88-3078-45BF-8396-7E8FE97FAACF}"/>
                    </a:ext>
                  </a:extLst>
                </p:cNvPr>
                <p:cNvSpPr/>
                <p:nvPr/>
              </p:nvSpPr>
              <p:spPr bwMode="auto">
                <a:xfrm>
                  <a:off x="6598569" y="2776502"/>
                  <a:ext cx="426944" cy="387458"/>
                </a:xfrm>
                <a:custGeom>
                  <a:avLst/>
                  <a:gdLst>
                    <a:gd name="T0" fmla="*/ 177 w 191"/>
                    <a:gd name="T1" fmla="*/ 49 h 173"/>
                    <a:gd name="T2" fmla="*/ 185 w 191"/>
                    <a:gd name="T3" fmla="*/ 21 h 173"/>
                    <a:gd name="T4" fmla="*/ 171 w 191"/>
                    <a:gd name="T5" fmla="*/ 22 h 173"/>
                    <a:gd name="T6" fmla="*/ 175 w 191"/>
                    <a:gd name="T7" fmla="*/ 12 h 173"/>
                    <a:gd name="T8" fmla="*/ 174 w 191"/>
                    <a:gd name="T9" fmla="*/ 11 h 173"/>
                    <a:gd name="T10" fmla="*/ 140 w 191"/>
                    <a:gd name="T11" fmla="*/ 10 h 173"/>
                    <a:gd name="T12" fmla="*/ 95 w 191"/>
                    <a:gd name="T13" fmla="*/ 1 h 173"/>
                    <a:gd name="T14" fmla="*/ 14 w 191"/>
                    <a:gd name="T15" fmla="*/ 49 h 173"/>
                    <a:gd name="T16" fmla="*/ 20 w 191"/>
                    <a:gd name="T17" fmla="*/ 171 h 173"/>
                    <a:gd name="T18" fmla="*/ 21 w 191"/>
                    <a:gd name="T19" fmla="*/ 173 h 173"/>
                    <a:gd name="T20" fmla="*/ 20 w 191"/>
                    <a:gd name="T21" fmla="*/ 163 h 173"/>
                    <a:gd name="T22" fmla="*/ 20 w 191"/>
                    <a:gd name="T23" fmla="*/ 136 h 173"/>
                    <a:gd name="T24" fmla="*/ 37 w 191"/>
                    <a:gd name="T25" fmla="*/ 85 h 173"/>
                    <a:gd name="T26" fmla="*/ 95 w 191"/>
                    <a:gd name="T27" fmla="*/ 92 h 173"/>
                    <a:gd name="T28" fmla="*/ 153 w 191"/>
                    <a:gd name="T29" fmla="*/ 85 h 173"/>
                    <a:gd name="T30" fmla="*/ 170 w 191"/>
                    <a:gd name="T31" fmla="*/ 136 h 173"/>
                    <a:gd name="T32" fmla="*/ 171 w 191"/>
                    <a:gd name="T33" fmla="*/ 163 h 173"/>
                    <a:gd name="T34" fmla="*/ 169 w 191"/>
                    <a:gd name="T35" fmla="*/ 173 h 173"/>
                    <a:gd name="T36" fmla="*/ 170 w 191"/>
                    <a:gd name="T37" fmla="*/ 171 h 173"/>
                    <a:gd name="T38" fmla="*/ 177 w 191"/>
                    <a:gd name="T39" fmla="*/ 49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1" h="173">
                      <a:moveTo>
                        <a:pt x="177" y="49"/>
                      </a:moveTo>
                      <a:cubicBezTo>
                        <a:pt x="182" y="41"/>
                        <a:pt x="186" y="32"/>
                        <a:pt x="185" y="21"/>
                      </a:cubicBezTo>
                      <a:cubicBezTo>
                        <a:pt x="180" y="22"/>
                        <a:pt x="175" y="23"/>
                        <a:pt x="171" y="22"/>
                      </a:cubicBezTo>
                      <a:cubicBezTo>
                        <a:pt x="174" y="18"/>
                        <a:pt x="175" y="14"/>
                        <a:pt x="175" y="12"/>
                      </a:cubicBezTo>
                      <a:cubicBezTo>
                        <a:pt x="175" y="12"/>
                        <a:pt x="175" y="11"/>
                        <a:pt x="174" y="11"/>
                      </a:cubicBezTo>
                      <a:cubicBezTo>
                        <a:pt x="159" y="19"/>
                        <a:pt x="140" y="10"/>
                        <a:pt x="140" y="10"/>
                      </a:cubicBezTo>
                      <a:cubicBezTo>
                        <a:pt x="127" y="4"/>
                        <a:pt x="114" y="0"/>
                        <a:pt x="95" y="1"/>
                      </a:cubicBezTo>
                      <a:cubicBezTo>
                        <a:pt x="32" y="1"/>
                        <a:pt x="14" y="49"/>
                        <a:pt x="14" y="49"/>
                      </a:cubicBezTo>
                      <a:cubicBezTo>
                        <a:pt x="0" y="82"/>
                        <a:pt x="4" y="128"/>
                        <a:pt x="20" y="171"/>
                      </a:cubicBezTo>
                      <a:cubicBezTo>
                        <a:pt x="21" y="172"/>
                        <a:pt x="21" y="172"/>
                        <a:pt x="21" y="173"/>
                      </a:cubicBezTo>
                      <a:cubicBezTo>
                        <a:pt x="21" y="170"/>
                        <a:pt x="20" y="166"/>
                        <a:pt x="20" y="163"/>
                      </a:cubicBezTo>
                      <a:cubicBezTo>
                        <a:pt x="20" y="149"/>
                        <a:pt x="19" y="134"/>
                        <a:pt x="20" y="136"/>
                      </a:cubicBezTo>
                      <a:cubicBezTo>
                        <a:pt x="33" y="119"/>
                        <a:pt x="37" y="85"/>
                        <a:pt x="37" y="85"/>
                      </a:cubicBezTo>
                      <a:cubicBezTo>
                        <a:pt x="37" y="85"/>
                        <a:pt x="64" y="90"/>
                        <a:pt x="95" y="92"/>
                      </a:cubicBezTo>
                      <a:cubicBezTo>
                        <a:pt x="127" y="90"/>
                        <a:pt x="153" y="85"/>
                        <a:pt x="153" y="85"/>
                      </a:cubicBezTo>
                      <a:cubicBezTo>
                        <a:pt x="153" y="85"/>
                        <a:pt x="158" y="119"/>
                        <a:pt x="170" y="136"/>
                      </a:cubicBezTo>
                      <a:cubicBezTo>
                        <a:pt x="172" y="134"/>
                        <a:pt x="171" y="149"/>
                        <a:pt x="171" y="163"/>
                      </a:cubicBezTo>
                      <a:cubicBezTo>
                        <a:pt x="171" y="166"/>
                        <a:pt x="170" y="170"/>
                        <a:pt x="169" y="173"/>
                      </a:cubicBezTo>
                      <a:cubicBezTo>
                        <a:pt x="170" y="172"/>
                        <a:pt x="170" y="172"/>
                        <a:pt x="170" y="171"/>
                      </a:cubicBezTo>
                      <a:cubicBezTo>
                        <a:pt x="187" y="128"/>
                        <a:pt x="191" y="82"/>
                        <a:pt x="177" y="49"/>
                      </a:cubicBezTo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8" name="îŝľïde">
                  <a:extLst>
                    <a:ext uri="{FF2B5EF4-FFF2-40B4-BE49-F238E27FC236}">
                      <a16:creationId xmlns:a16="http://schemas.microsoft.com/office/drawing/2014/main" xmlns="" id="{118239D7-ABDB-46E0-9BBD-B8CFD416ECB6}"/>
                    </a:ext>
                  </a:extLst>
                </p:cNvPr>
                <p:cNvSpPr/>
                <p:nvPr/>
              </p:nvSpPr>
              <p:spPr bwMode="auto">
                <a:xfrm>
                  <a:off x="6708390" y="3073883"/>
                  <a:ext cx="53060" cy="53060"/>
                </a:xfrm>
                <a:custGeom>
                  <a:avLst/>
                  <a:gdLst>
                    <a:gd name="T0" fmla="*/ 12 w 24"/>
                    <a:gd name="T1" fmla="*/ 0 h 24"/>
                    <a:gd name="T2" fmla="*/ 11 w 24"/>
                    <a:gd name="T3" fmla="*/ 0 h 24"/>
                    <a:gd name="T4" fmla="*/ 0 w 24"/>
                    <a:gd name="T5" fmla="*/ 13 h 24"/>
                    <a:gd name="T6" fmla="*/ 12 w 24"/>
                    <a:gd name="T7" fmla="*/ 24 h 24"/>
                    <a:gd name="T8" fmla="*/ 12 w 24"/>
                    <a:gd name="T9" fmla="*/ 24 h 24"/>
                    <a:gd name="T10" fmla="*/ 24 w 24"/>
                    <a:gd name="T11" fmla="*/ 12 h 24"/>
                    <a:gd name="T12" fmla="*/ 12 w 24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4"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5" y="1"/>
                        <a:pt x="0" y="6"/>
                        <a:pt x="0" y="13"/>
                      </a:cubicBezTo>
                      <a:cubicBezTo>
                        <a:pt x="0" y="19"/>
                        <a:pt x="6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9" y="24"/>
                        <a:pt x="24" y="18"/>
                        <a:pt x="24" y="12"/>
                      </a:cubicBezTo>
                      <a:cubicBezTo>
                        <a:pt x="24" y="5"/>
                        <a:pt x="18" y="0"/>
                        <a:pt x="12" y="0"/>
                      </a:cubicBezTo>
                    </a:path>
                  </a:pathLst>
                </a:custGeom>
                <a:solidFill>
                  <a:srgbClr val="E69D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9" name="íṡ1ïdé">
                  <a:extLst>
                    <a:ext uri="{FF2B5EF4-FFF2-40B4-BE49-F238E27FC236}">
                      <a16:creationId xmlns:a16="http://schemas.microsoft.com/office/drawing/2014/main" xmlns="" id="{7E2F057A-7067-40A1-82D4-F09FE403EA52}"/>
                    </a:ext>
                  </a:extLst>
                </p:cNvPr>
                <p:cNvSpPr/>
                <p:nvPr/>
              </p:nvSpPr>
              <p:spPr bwMode="auto">
                <a:xfrm>
                  <a:off x="6708390" y="3067713"/>
                  <a:ext cx="53060" cy="53060"/>
                </a:xfrm>
                <a:custGeom>
                  <a:avLst/>
                  <a:gdLst>
                    <a:gd name="T0" fmla="*/ 24 w 24"/>
                    <a:gd name="T1" fmla="*/ 12 h 24"/>
                    <a:gd name="T2" fmla="*/ 12 w 24"/>
                    <a:gd name="T3" fmla="*/ 24 h 24"/>
                    <a:gd name="T4" fmla="*/ 0 w 24"/>
                    <a:gd name="T5" fmla="*/ 13 h 24"/>
                    <a:gd name="T6" fmla="*/ 11 w 24"/>
                    <a:gd name="T7" fmla="*/ 0 h 24"/>
                    <a:gd name="T8" fmla="*/ 24 w 24"/>
                    <a:gd name="T9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4" y="12"/>
                      </a:moveTo>
                      <a:cubicBezTo>
                        <a:pt x="24" y="18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3"/>
                      </a:cubicBezTo>
                      <a:cubicBezTo>
                        <a:pt x="0" y="6"/>
                        <a:pt x="5" y="1"/>
                        <a:pt x="11" y="0"/>
                      </a:cubicBezTo>
                      <a:cubicBezTo>
                        <a:pt x="18" y="0"/>
                        <a:pt x="24" y="5"/>
                        <a:pt x="24" y="12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0" name="iślîḋè">
                  <a:extLst>
                    <a:ext uri="{FF2B5EF4-FFF2-40B4-BE49-F238E27FC236}">
                      <a16:creationId xmlns:a16="http://schemas.microsoft.com/office/drawing/2014/main" xmlns="" id="{77FC5875-6582-49F8-8933-88F2D9564350}"/>
                    </a:ext>
                  </a:extLst>
                </p:cNvPr>
                <p:cNvSpPr/>
                <p:nvPr/>
              </p:nvSpPr>
              <p:spPr bwMode="auto">
                <a:xfrm>
                  <a:off x="6736771" y="3078819"/>
                  <a:ext cx="13574" cy="14807"/>
                </a:xfrm>
                <a:custGeom>
                  <a:avLst/>
                  <a:gdLst>
                    <a:gd name="T0" fmla="*/ 6 w 6"/>
                    <a:gd name="T1" fmla="*/ 3 h 7"/>
                    <a:gd name="T2" fmla="*/ 3 w 6"/>
                    <a:gd name="T3" fmla="*/ 6 h 7"/>
                    <a:gd name="T4" fmla="*/ 0 w 6"/>
                    <a:gd name="T5" fmla="*/ 4 h 7"/>
                    <a:gd name="T6" fmla="*/ 3 w 6"/>
                    <a:gd name="T7" fmla="*/ 1 h 7"/>
                    <a:gd name="T8" fmla="*/ 6 w 6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6" y="3"/>
                      </a:move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1" y="7"/>
                        <a:pt x="0" y="5"/>
                        <a:pt x="0" y="4"/>
                      </a:cubicBezTo>
                      <a:cubicBezTo>
                        <a:pt x="0" y="2"/>
                        <a:pt x="1" y="1"/>
                        <a:pt x="3" y="1"/>
                      </a:cubicBezTo>
                      <a:cubicBezTo>
                        <a:pt x="4" y="0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1" name="ïs1îḍe">
                  <a:extLst>
                    <a:ext uri="{FF2B5EF4-FFF2-40B4-BE49-F238E27FC236}">
                      <a16:creationId xmlns:a16="http://schemas.microsoft.com/office/drawing/2014/main" xmlns="" id="{066ED2AE-CEB8-4B1D-80B9-E01D8161B34C}"/>
                    </a:ext>
                  </a:extLst>
                </p:cNvPr>
                <p:cNvSpPr/>
                <p:nvPr/>
              </p:nvSpPr>
              <p:spPr bwMode="auto">
                <a:xfrm>
                  <a:off x="6862633" y="3067713"/>
                  <a:ext cx="53060" cy="53060"/>
                </a:xfrm>
                <a:custGeom>
                  <a:avLst/>
                  <a:gdLst>
                    <a:gd name="T0" fmla="*/ 24 w 24"/>
                    <a:gd name="T1" fmla="*/ 12 h 24"/>
                    <a:gd name="T2" fmla="*/ 12 w 24"/>
                    <a:gd name="T3" fmla="*/ 24 h 24"/>
                    <a:gd name="T4" fmla="*/ 0 w 24"/>
                    <a:gd name="T5" fmla="*/ 13 h 24"/>
                    <a:gd name="T6" fmla="*/ 11 w 24"/>
                    <a:gd name="T7" fmla="*/ 0 h 24"/>
                    <a:gd name="T8" fmla="*/ 24 w 24"/>
                    <a:gd name="T9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4" y="12"/>
                      </a:moveTo>
                      <a:cubicBezTo>
                        <a:pt x="24" y="18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3"/>
                      </a:cubicBezTo>
                      <a:cubicBezTo>
                        <a:pt x="0" y="6"/>
                        <a:pt x="5" y="1"/>
                        <a:pt x="11" y="0"/>
                      </a:cubicBezTo>
                      <a:cubicBezTo>
                        <a:pt x="18" y="0"/>
                        <a:pt x="24" y="5"/>
                        <a:pt x="24" y="12"/>
                      </a:cubicBezTo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2" name="ï$ḷïḍê">
                  <a:extLst>
                    <a:ext uri="{FF2B5EF4-FFF2-40B4-BE49-F238E27FC236}">
                      <a16:creationId xmlns:a16="http://schemas.microsoft.com/office/drawing/2014/main" xmlns="" id="{9AF12B00-01CF-45E2-9DA8-59D1155E63D8}"/>
                    </a:ext>
                  </a:extLst>
                </p:cNvPr>
                <p:cNvSpPr/>
                <p:nvPr/>
              </p:nvSpPr>
              <p:spPr bwMode="auto">
                <a:xfrm>
                  <a:off x="6891013" y="3078819"/>
                  <a:ext cx="13574" cy="14807"/>
                </a:xfrm>
                <a:custGeom>
                  <a:avLst/>
                  <a:gdLst>
                    <a:gd name="T0" fmla="*/ 6 w 6"/>
                    <a:gd name="T1" fmla="*/ 3 h 7"/>
                    <a:gd name="T2" fmla="*/ 3 w 6"/>
                    <a:gd name="T3" fmla="*/ 6 h 7"/>
                    <a:gd name="T4" fmla="*/ 0 w 6"/>
                    <a:gd name="T5" fmla="*/ 4 h 7"/>
                    <a:gd name="T6" fmla="*/ 3 w 6"/>
                    <a:gd name="T7" fmla="*/ 1 h 7"/>
                    <a:gd name="T8" fmla="*/ 6 w 6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6" y="3"/>
                      </a:move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1" y="7"/>
                        <a:pt x="0" y="5"/>
                        <a:pt x="0" y="4"/>
                      </a:cubicBezTo>
                      <a:cubicBezTo>
                        <a:pt x="0" y="2"/>
                        <a:pt x="1" y="1"/>
                        <a:pt x="3" y="1"/>
                      </a:cubicBezTo>
                      <a:cubicBezTo>
                        <a:pt x="4" y="0"/>
                        <a:pt x="6" y="2"/>
                        <a:pt x="6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3" name="iṧḷîḋê">
                  <a:extLst>
                    <a:ext uri="{FF2B5EF4-FFF2-40B4-BE49-F238E27FC236}">
                      <a16:creationId xmlns:a16="http://schemas.microsoft.com/office/drawing/2014/main" xmlns="" id="{A3FA4195-BC13-41CA-986B-BDF65DC6EFC0}"/>
                    </a:ext>
                  </a:extLst>
                </p:cNvPr>
                <p:cNvSpPr/>
                <p:nvPr/>
              </p:nvSpPr>
              <p:spPr bwMode="auto">
                <a:xfrm>
                  <a:off x="6609674" y="3080052"/>
                  <a:ext cx="66633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0 w 30"/>
                    <a:gd name="T3" fmla="*/ 15 h 45"/>
                    <a:gd name="T4" fmla="*/ 0 w 30"/>
                    <a:gd name="T5" fmla="*/ 30 h 45"/>
                    <a:gd name="T6" fmla="*/ 15 w 30"/>
                    <a:gd name="T7" fmla="*/ 45 h 45"/>
                    <a:gd name="T8" fmla="*/ 30 w 30"/>
                    <a:gd name="T9" fmla="*/ 30 h 45"/>
                    <a:gd name="T10" fmla="*/ 30 w 30"/>
                    <a:gd name="T11" fmla="*/ 15 h 45"/>
                    <a:gd name="T12" fmla="*/ 15 w 30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9"/>
                        <a:pt x="7" y="45"/>
                        <a:pt x="15" y="45"/>
                      </a:cubicBezTo>
                      <a:cubicBezTo>
                        <a:pt x="24" y="45"/>
                        <a:pt x="30" y="39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7"/>
                        <a:pt x="24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4" name="iṧļiḓé">
                  <a:extLst>
                    <a:ext uri="{FF2B5EF4-FFF2-40B4-BE49-F238E27FC236}">
                      <a16:creationId xmlns:a16="http://schemas.microsoft.com/office/drawing/2014/main" xmlns="" id="{C926CCD0-EF6B-4C30-B547-E6ECB940A758}"/>
                    </a:ext>
                  </a:extLst>
                </p:cNvPr>
                <p:cNvSpPr/>
                <p:nvPr/>
              </p:nvSpPr>
              <p:spPr bwMode="auto">
                <a:xfrm>
                  <a:off x="6945307" y="3080052"/>
                  <a:ext cx="67867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0 w 30"/>
                    <a:gd name="T3" fmla="*/ 15 h 45"/>
                    <a:gd name="T4" fmla="*/ 0 w 30"/>
                    <a:gd name="T5" fmla="*/ 30 h 45"/>
                    <a:gd name="T6" fmla="*/ 15 w 30"/>
                    <a:gd name="T7" fmla="*/ 45 h 45"/>
                    <a:gd name="T8" fmla="*/ 30 w 30"/>
                    <a:gd name="T9" fmla="*/ 30 h 45"/>
                    <a:gd name="T10" fmla="*/ 30 w 30"/>
                    <a:gd name="T11" fmla="*/ 15 h 45"/>
                    <a:gd name="T12" fmla="*/ 15 w 30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9"/>
                        <a:pt x="7" y="45"/>
                        <a:pt x="15" y="45"/>
                      </a:cubicBezTo>
                      <a:cubicBezTo>
                        <a:pt x="24" y="45"/>
                        <a:pt x="30" y="39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7"/>
                        <a:pt x="24" y="0"/>
                        <a:pt x="15" y="0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5" name="iSľïdê">
                  <a:extLst>
                    <a:ext uri="{FF2B5EF4-FFF2-40B4-BE49-F238E27FC236}">
                      <a16:creationId xmlns:a16="http://schemas.microsoft.com/office/drawing/2014/main" xmlns="" id="{013177F4-6395-4B98-8727-A7D1D6973187}"/>
                    </a:ext>
                  </a:extLst>
                </p:cNvPr>
                <p:cNvSpPr/>
                <p:nvPr/>
              </p:nvSpPr>
              <p:spPr bwMode="auto">
                <a:xfrm>
                  <a:off x="6978624" y="308005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6" name="iṡľîḋê">
                  <a:extLst>
                    <a:ext uri="{FF2B5EF4-FFF2-40B4-BE49-F238E27FC236}">
                      <a16:creationId xmlns:a16="http://schemas.microsoft.com/office/drawing/2014/main" xmlns="" id="{DB4AA1AA-D058-4170-AB9A-E8E85E0A95D3}"/>
                    </a:ext>
                  </a:extLst>
                </p:cNvPr>
                <p:cNvSpPr/>
                <p:nvPr/>
              </p:nvSpPr>
              <p:spPr bwMode="auto">
                <a:xfrm>
                  <a:off x="6770087" y="2966529"/>
                  <a:ext cx="208537" cy="387458"/>
                </a:xfrm>
                <a:custGeom>
                  <a:avLst/>
                  <a:gdLst>
                    <a:gd name="T0" fmla="*/ 41 w 93"/>
                    <a:gd name="T1" fmla="*/ 59 h 173"/>
                    <a:gd name="T2" fmla="*/ 41 w 93"/>
                    <a:gd name="T3" fmla="*/ 58 h 173"/>
                    <a:gd name="T4" fmla="*/ 52 w 93"/>
                    <a:gd name="T5" fmla="*/ 45 h 173"/>
                    <a:gd name="T6" fmla="*/ 53 w 93"/>
                    <a:gd name="T7" fmla="*/ 45 h 173"/>
                    <a:gd name="T8" fmla="*/ 65 w 93"/>
                    <a:gd name="T9" fmla="*/ 57 h 173"/>
                    <a:gd name="T10" fmla="*/ 65 w 93"/>
                    <a:gd name="T11" fmla="*/ 59 h 173"/>
                    <a:gd name="T12" fmla="*/ 65 w 93"/>
                    <a:gd name="T13" fmla="*/ 60 h 173"/>
                    <a:gd name="T14" fmla="*/ 53 w 93"/>
                    <a:gd name="T15" fmla="*/ 72 h 173"/>
                    <a:gd name="T16" fmla="*/ 53 w 93"/>
                    <a:gd name="T17" fmla="*/ 72 h 173"/>
                    <a:gd name="T18" fmla="*/ 41 w 93"/>
                    <a:gd name="T19" fmla="*/ 61 h 173"/>
                    <a:gd name="T20" fmla="*/ 41 w 93"/>
                    <a:gd name="T21" fmla="*/ 59 h 173"/>
                    <a:gd name="T22" fmla="*/ 76 w 93"/>
                    <a:gd name="T23" fmla="*/ 0 h 173"/>
                    <a:gd name="T24" fmla="*/ 18 w 93"/>
                    <a:gd name="T25" fmla="*/ 7 h 173"/>
                    <a:gd name="T26" fmla="*/ 18 w 93"/>
                    <a:gd name="T27" fmla="*/ 7 h 173"/>
                    <a:gd name="T28" fmla="*/ 18 w 93"/>
                    <a:gd name="T29" fmla="*/ 51 h 173"/>
                    <a:gd name="T30" fmla="*/ 0 w 93"/>
                    <a:gd name="T31" fmla="*/ 108 h 173"/>
                    <a:gd name="T32" fmla="*/ 18 w 93"/>
                    <a:gd name="T33" fmla="*/ 108 h 173"/>
                    <a:gd name="T34" fmla="*/ 18 w 93"/>
                    <a:gd name="T35" fmla="*/ 125 h 173"/>
                    <a:gd name="T36" fmla="*/ 43 w 93"/>
                    <a:gd name="T37" fmla="*/ 125 h 173"/>
                    <a:gd name="T38" fmla="*/ 47 w 93"/>
                    <a:gd name="T39" fmla="*/ 125 h 173"/>
                    <a:gd name="T40" fmla="*/ 20 w 93"/>
                    <a:gd name="T41" fmla="*/ 149 h 173"/>
                    <a:gd name="T42" fmla="*/ 18 w 93"/>
                    <a:gd name="T43" fmla="*/ 149 h 173"/>
                    <a:gd name="T44" fmla="*/ 18 w 93"/>
                    <a:gd name="T45" fmla="*/ 173 h 173"/>
                    <a:gd name="T46" fmla="*/ 93 w 93"/>
                    <a:gd name="T47" fmla="*/ 98 h 173"/>
                    <a:gd name="T48" fmla="*/ 93 w 93"/>
                    <a:gd name="T49" fmla="*/ 96 h 173"/>
                    <a:gd name="T50" fmla="*/ 78 w 93"/>
                    <a:gd name="T51" fmla="*/ 81 h 173"/>
                    <a:gd name="T52" fmla="*/ 78 w 93"/>
                    <a:gd name="T53" fmla="*/ 66 h 173"/>
                    <a:gd name="T54" fmla="*/ 93 w 93"/>
                    <a:gd name="T55" fmla="*/ 51 h 173"/>
                    <a:gd name="T56" fmla="*/ 76 w 93"/>
                    <a:gd name="T57" fmla="*/ 0 h 173"/>
                    <a:gd name="T58" fmla="*/ 76 w 93"/>
                    <a:gd name="T59" fmla="*/ 0 h 173"/>
                    <a:gd name="T60" fmla="*/ 76 w 93"/>
                    <a:gd name="T61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3" h="173">
                      <a:moveTo>
                        <a:pt x="41" y="59"/>
                      </a:moveTo>
                      <a:cubicBezTo>
                        <a:pt x="41" y="58"/>
                        <a:pt x="41" y="58"/>
                        <a:pt x="41" y="58"/>
                      </a:cubicBezTo>
                      <a:cubicBezTo>
                        <a:pt x="41" y="51"/>
                        <a:pt x="46" y="46"/>
                        <a:pt x="52" y="45"/>
                      </a:cubicBezTo>
                      <a:cubicBezTo>
                        <a:pt x="53" y="45"/>
                        <a:pt x="53" y="45"/>
                        <a:pt x="53" y="45"/>
                      </a:cubicBezTo>
                      <a:cubicBezTo>
                        <a:pt x="59" y="45"/>
                        <a:pt x="65" y="50"/>
                        <a:pt x="65" y="57"/>
                      </a:cubicBezTo>
                      <a:cubicBezTo>
                        <a:pt x="65" y="57"/>
                        <a:pt x="65" y="58"/>
                        <a:pt x="65" y="59"/>
                      </a:cubicBezTo>
                      <a:cubicBezTo>
                        <a:pt x="65" y="59"/>
                        <a:pt x="65" y="59"/>
                        <a:pt x="65" y="60"/>
                      </a:cubicBezTo>
                      <a:cubicBezTo>
                        <a:pt x="65" y="66"/>
                        <a:pt x="60" y="72"/>
                        <a:pt x="53" y="72"/>
                      </a:cubicBezTo>
                      <a:cubicBezTo>
                        <a:pt x="53" y="72"/>
                        <a:pt x="53" y="72"/>
                        <a:pt x="53" y="72"/>
                      </a:cubicBezTo>
                      <a:cubicBezTo>
                        <a:pt x="47" y="72"/>
                        <a:pt x="41" y="67"/>
                        <a:pt x="41" y="61"/>
                      </a:cubicBezTo>
                      <a:cubicBezTo>
                        <a:pt x="41" y="60"/>
                        <a:pt x="41" y="59"/>
                        <a:pt x="41" y="59"/>
                      </a:cubicBezTo>
                      <a:moveTo>
                        <a:pt x="76" y="0"/>
                      </a:moveTo>
                      <a:cubicBezTo>
                        <a:pt x="76" y="0"/>
                        <a:pt x="50" y="5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51"/>
                        <a:pt x="18" y="51"/>
                        <a:pt x="18" y="51"/>
                      </a:cubicBezTo>
                      <a:cubicBezTo>
                        <a:pt x="7" y="74"/>
                        <a:pt x="0" y="108"/>
                        <a:pt x="0" y="108"/>
                      </a:cubicBezTo>
                      <a:cubicBezTo>
                        <a:pt x="18" y="108"/>
                        <a:pt x="18" y="108"/>
                        <a:pt x="18" y="108"/>
                      </a:cubicBezTo>
                      <a:cubicBezTo>
                        <a:pt x="18" y="125"/>
                        <a:pt x="18" y="125"/>
                        <a:pt x="18" y="125"/>
                      </a:cubicBezTo>
                      <a:cubicBezTo>
                        <a:pt x="43" y="125"/>
                        <a:pt x="43" y="125"/>
                        <a:pt x="43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38"/>
                        <a:pt x="35" y="149"/>
                        <a:pt x="20" y="149"/>
                      </a:cubicBezTo>
                      <a:cubicBezTo>
                        <a:pt x="20" y="149"/>
                        <a:pt x="19" y="149"/>
                        <a:pt x="18" y="149"/>
                      </a:cubicBezTo>
                      <a:cubicBezTo>
                        <a:pt x="18" y="173"/>
                        <a:pt x="18" y="173"/>
                        <a:pt x="18" y="173"/>
                      </a:cubicBezTo>
                      <a:cubicBezTo>
                        <a:pt x="60" y="173"/>
                        <a:pt x="93" y="139"/>
                        <a:pt x="93" y="98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85" y="96"/>
                        <a:pt x="78" y="90"/>
                        <a:pt x="78" y="81"/>
                      </a:cubicBezTo>
                      <a:cubicBezTo>
                        <a:pt x="78" y="66"/>
                        <a:pt x="78" y="66"/>
                        <a:pt x="78" y="66"/>
                      </a:cubicBezTo>
                      <a:cubicBezTo>
                        <a:pt x="78" y="58"/>
                        <a:pt x="85" y="51"/>
                        <a:pt x="93" y="51"/>
                      </a:cubicBezTo>
                      <a:cubicBezTo>
                        <a:pt x="81" y="34"/>
                        <a:pt x="77" y="1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</a:path>
                  </a:pathLst>
                </a:custGeom>
                <a:solidFill>
                  <a:srgbClr val="EBAE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7" name="ïSľiďê">
                  <a:extLst>
                    <a:ext uri="{FF2B5EF4-FFF2-40B4-BE49-F238E27FC236}">
                      <a16:creationId xmlns:a16="http://schemas.microsoft.com/office/drawing/2014/main" xmlns="" id="{53D9A160-A890-4DFD-BF0E-803EA03E2041}"/>
                    </a:ext>
                  </a:extLst>
                </p:cNvPr>
                <p:cNvSpPr/>
                <p:nvPr/>
              </p:nvSpPr>
              <p:spPr bwMode="auto">
                <a:xfrm>
                  <a:off x="6810807" y="3246635"/>
                  <a:ext cx="65399" cy="53060"/>
                </a:xfrm>
                <a:custGeom>
                  <a:avLst/>
                  <a:gdLst>
                    <a:gd name="T0" fmla="*/ 29 w 29"/>
                    <a:gd name="T1" fmla="*/ 0 h 24"/>
                    <a:gd name="T2" fmla="*/ 25 w 29"/>
                    <a:gd name="T3" fmla="*/ 0 h 24"/>
                    <a:gd name="T4" fmla="*/ 25 w 29"/>
                    <a:gd name="T5" fmla="*/ 5 h 24"/>
                    <a:gd name="T6" fmla="*/ 21 w 29"/>
                    <a:gd name="T7" fmla="*/ 9 h 24"/>
                    <a:gd name="T8" fmla="*/ 0 w 29"/>
                    <a:gd name="T9" fmla="*/ 9 h 24"/>
                    <a:gd name="T10" fmla="*/ 0 w 29"/>
                    <a:gd name="T11" fmla="*/ 24 h 24"/>
                    <a:gd name="T12" fmla="*/ 2 w 29"/>
                    <a:gd name="T13" fmla="*/ 24 h 24"/>
                    <a:gd name="T14" fmla="*/ 29 w 29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24">
                      <a:moveTo>
                        <a:pt x="29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7"/>
                        <a:pt x="23" y="9"/>
                        <a:pt x="21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4"/>
                        <a:pt x="2" y="24"/>
                        <a:pt x="2" y="24"/>
                      </a:cubicBezTo>
                      <a:cubicBezTo>
                        <a:pt x="17" y="24"/>
                        <a:pt x="29" y="13"/>
                        <a:pt x="29" y="0"/>
                      </a:cubicBezTo>
                    </a:path>
                  </a:pathLst>
                </a:custGeom>
                <a:solidFill>
                  <a:srgbClr val="EA51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8" name="iṥḻíḓè">
                  <a:extLst>
                    <a:ext uri="{FF2B5EF4-FFF2-40B4-BE49-F238E27FC236}">
                      <a16:creationId xmlns:a16="http://schemas.microsoft.com/office/drawing/2014/main" xmlns="" id="{ED8DF269-12B4-441D-91B6-33786BD90D13}"/>
                    </a:ext>
                  </a:extLst>
                </p:cNvPr>
                <p:cNvSpPr/>
                <p:nvPr/>
              </p:nvSpPr>
              <p:spPr bwMode="auto">
                <a:xfrm>
                  <a:off x="6810807" y="3246635"/>
                  <a:ext cx="55528" cy="19743"/>
                </a:xfrm>
                <a:custGeom>
                  <a:avLst/>
                  <a:gdLst>
                    <a:gd name="T0" fmla="*/ 25 w 25"/>
                    <a:gd name="T1" fmla="*/ 0 h 9"/>
                    <a:gd name="T2" fmla="*/ 0 w 25"/>
                    <a:gd name="T3" fmla="*/ 0 h 9"/>
                    <a:gd name="T4" fmla="*/ 0 w 25"/>
                    <a:gd name="T5" fmla="*/ 9 h 9"/>
                    <a:gd name="T6" fmla="*/ 21 w 25"/>
                    <a:gd name="T7" fmla="*/ 9 h 9"/>
                    <a:gd name="T8" fmla="*/ 25 w 25"/>
                    <a:gd name="T9" fmla="*/ 5 h 9"/>
                    <a:gd name="T10" fmla="*/ 25 w 25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" h="9">
                      <a:moveTo>
                        <a:pt x="2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9"/>
                        <a:pt x="25" y="7"/>
                        <a:pt x="25" y="5"/>
                      </a:cubicBezTo>
                      <a:cubicBezTo>
                        <a:pt x="25" y="0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9" name="ïṩḻíḑè">
                  <a:extLst>
                    <a:ext uri="{FF2B5EF4-FFF2-40B4-BE49-F238E27FC236}">
                      <a16:creationId xmlns:a16="http://schemas.microsoft.com/office/drawing/2014/main" xmlns="" id="{80B9B9FA-8837-42CC-8A2D-3364973F2C50}"/>
                    </a:ext>
                  </a:extLst>
                </p:cNvPr>
                <p:cNvSpPr/>
                <p:nvPr/>
              </p:nvSpPr>
              <p:spPr bwMode="auto">
                <a:xfrm>
                  <a:off x="6810807" y="2966529"/>
                  <a:ext cx="167816" cy="113523"/>
                </a:xfrm>
                <a:custGeom>
                  <a:avLst/>
                  <a:gdLst>
                    <a:gd name="T0" fmla="*/ 58 w 75"/>
                    <a:gd name="T1" fmla="*/ 0 h 51"/>
                    <a:gd name="T2" fmla="*/ 75 w 75"/>
                    <a:gd name="T3" fmla="*/ 51 h 51"/>
                    <a:gd name="T4" fmla="*/ 75 w 75"/>
                    <a:gd name="T5" fmla="*/ 51 h 51"/>
                    <a:gd name="T6" fmla="*/ 75 w 75"/>
                    <a:gd name="T7" fmla="*/ 51 h 51"/>
                    <a:gd name="T8" fmla="*/ 75 w 75"/>
                    <a:gd name="T9" fmla="*/ 51 h 51"/>
                    <a:gd name="T10" fmla="*/ 58 w 75"/>
                    <a:gd name="T11" fmla="*/ 0 h 51"/>
                    <a:gd name="T12" fmla="*/ 58 w 75"/>
                    <a:gd name="T13" fmla="*/ 0 h 51"/>
                    <a:gd name="T14" fmla="*/ 0 w 75"/>
                    <a:gd name="T15" fmla="*/ 7 h 51"/>
                    <a:gd name="T16" fmla="*/ 0 w 75"/>
                    <a:gd name="T17" fmla="*/ 7 h 51"/>
                    <a:gd name="T18" fmla="*/ 0 w 75"/>
                    <a:gd name="T19" fmla="*/ 7 h 51"/>
                    <a:gd name="T20" fmla="*/ 58 w 75"/>
                    <a:gd name="T21" fmla="*/ 0 h 51"/>
                    <a:gd name="T22" fmla="*/ 58 w 75"/>
                    <a:gd name="T23" fmla="*/ 0 h 51"/>
                    <a:gd name="T24" fmla="*/ 58 w 75"/>
                    <a:gd name="T2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" h="51">
                      <a:moveTo>
                        <a:pt x="58" y="0"/>
                      </a:moveTo>
                      <a:cubicBezTo>
                        <a:pt x="59" y="1"/>
                        <a:pt x="63" y="34"/>
                        <a:pt x="75" y="51"/>
                      </a:cubicBezTo>
                      <a:cubicBezTo>
                        <a:pt x="75" y="51"/>
                        <a:pt x="75" y="51"/>
                        <a:pt x="75" y="51"/>
                      </a:cubicBezTo>
                      <a:cubicBezTo>
                        <a:pt x="75" y="51"/>
                        <a:pt x="75" y="51"/>
                        <a:pt x="75" y="51"/>
                      </a:cubicBezTo>
                      <a:cubicBezTo>
                        <a:pt x="75" y="51"/>
                        <a:pt x="75" y="51"/>
                        <a:pt x="75" y="51"/>
                      </a:cubicBezTo>
                      <a:cubicBezTo>
                        <a:pt x="63" y="34"/>
                        <a:pt x="59" y="1"/>
                        <a:pt x="58" y="0"/>
                      </a:cubicBezTo>
                      <a:moveTo>
                        <a:pt x="58" y="0"/>
                      </a:moveTo>
                      <a:cubicBezTo>
                        <a:pt x="58" y="0"/>
                        <a:pt x="32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2" y="5"/>
                        <a:pt x="58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</a:path>
                  </a:pathLst>
                </a:custGeom>
                <a:solidFill>
                  <a:srgbClr val="3A1F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0" name="îṧľíḑè">
                  <a:extLst>
                    <a:ext uri="{FF2B5EF4-FFF2-40B4-BE49-F238E27FC236}">
                      <a16:creationId xmlns:a16="http://schemas.microsoft.com/office/drawing/2014/main" xmlns="" id="{D09FE61E-AFA2-4EDB-8F19-EC08289E6C65}"/>
                    </a:ext>
                  </a:extLst>
                </p:cNvPr>
                <p:cNvSpPr/>
                <p:nvPr/>
              </p:nvSpPr>
              <p:spPr bwMode="auto">
                <a:xfrm>
                  <a:off x="6862633" y="3098562"/>
                  <a:ext cx="53060" cy="28381"/>
                </a:xfrm>
                <a:custGeom>
                  <a:avLst/>
                  <a:gdLst>
                    <a:gd name="T0" fmla="*/ 0 w 24"/>
                    <a:gd name="T1" fmla="*/ 0 h 13"/>
                    <a:gd name="T2" fmla="*/ 0 w 24"/>
                    <a:gd name="T3" fmla="*/ 2 h 13"/>
                    <a:gd name="T4" fmla="*/ 12 w 24"/>
                    <a:gd name="T5" fmla="*/ 13 h 13"/>
                    <a:gd name="T6" fmla="*/ 12 w 24"/>
                    <a:gd name="T7" fmla="*/ 13 h 13"/>
                    <a:gd name="T8" fmla="*/ 24 w 24"/>
                    <a:gd name="T9" fmla="*/ 1 h 13"/>
                    <a:gd name="T10" fmla="*/ 24 w 24"/>
                    <a:gd name="T11" fmla="*/ 0 h 13"/>
                    <a:gd name="T12" fmla="*/ 12 w 24"/>
                    <a:gd name="T13" fmla="*/ 10 h 13"/>
                    <a:gd name="T14" fmla="*/ 12 w 24"/>
                    <a:gd name="T15" fmla="*/ 10 h 13"/>
                    <a:gd name="T16" fmla="*/ 0 w 24"/>
                    <a:gd name="T1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13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8"/>
                        <a:pt x="6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9" y="13"/>
                        <a:pt x="24" y="7"/>
                        <a:pt x="24" y="1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3" y="5"/>
                        <a:pt x="18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6" y="10"/>
                        <a:pt x="1" y="6"/>
                        <a:pt x="0" y="0"/>
                      </a:cubicBezTo>
                    </a:path>
                  </a:pathLst>
                </a:custGeom>
                <a:solidFill>
                  <a:srgbClr val="DF8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1" name="îslïḓe">
                  <a:extLst>
                    <a:ext uri="{FF2B5EF4-FFF2-40B4-BE49-F238E27FC236}">
                      <a16:creationId xmlns:a16="http://schemas.microsoft.com/office/drawing/2014/main" xmlns="" id="{88C78794-4C50-4242-8E49-5EFDEE445F47}"/>
                    </a:ext>
                  </a:extLst>
                </p:cNvPr>
                <p:cNvSpPr/>
                <p:nvPr/>
              </p:nvSpPr>
              <p:spPr bwMode="auto">
                <a:xfrm>
                  <a:off x="6862633" y="3067713"/>
                  <a:ext cx="53060" cy="53060"/>
                </a:xfrm>
                <a:custGeom>
                  <a:avLst/>
                  <a:gdLst>
                    <a:gd name="T0" fmla="*/ 16 w 24"/>
                    <a:gd name="T1" fmla="*/ 11 h 24"/>
                    <a:gd name="T2" fmla="*/ 13 w 24"/>
                    <a:gd name="T3" fmla="*/ 9 h 24"/>
                    <a:gd name="T4" fmla="*/ 16 w 24"/>
                    <a:gd name="T5" fmla="*/ 6 h 24"/>
                    <a:gd name="T6" fmla="*/ 16 w 24"/>
                    <a:gd name="T7" fmla="*/ 6 h 24"/>
                    <a:gd name="T8" fmla="*/ 19 w 24"/>
                    <a:gd name="T9" fmla="*/ 8 h 24"/>
                    <a:gd name="T10" fmla="*/ 16 w 24"/>
                    <a:gd name="T11" fmla="*/ 11 h 24"/>
                    <a:gd name="T12" fmla="*/ 16 w 24"/>
                    <a:gd name="T13" fmla="*/ 11 h 24"/>
                    <a:gd name="T14" fmla="*/ 12 w 24"/>
                    <a:gd name="T15" fmla="*/ 0 h 24"/>
                    <a:gd name="T16" fmla="*/ 11 w 24"/>
                    <a:gd name="T17" fmla="*/ 0 h 24"/>
                    <a:gd name="T18" fmla="*/ 0 w 24"/>
                    <a:gd name="T19" fmla="*/ 13 h 24"/>
                    <a:gd name="T20" fmla="*/ 0 w 24"/>
                    <a:gd name="T21" fmla="*/ 14 h 24"/>
                    <a:gd name="T22" fmla="*/ 12 w 24"/>
                    <a:gd name="T23" fmla="*/ 24 h 24"/>
                    <a:gd name="T24" fmla="*/ 12 w 24"/>
                    <a:gd name="T25" fmla="*/ 24 h 24"/>
                    <a:gd name="T26" fmla="*/ 24 w 24"/>
                    <a:gd name="T27" fmla="*/ 14 h 24"/>
                    <a:gd name="T28" fmla="*/ 24 w 24"/>
                    <a:gd name="T29" fmla="*/ 12 h 24"/>
                    <a:gd name="T30" fmla="*/ 12 w 24"/>
                    <a:gd name="T3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" h="24">
                      <a:moveTo>
                        <a:pt x="16" y="11"/>
                      </a:moveTo>
                      <a:cubicBezTo>
                        <a:pt x="14" y="11"/>
                        <a:pt x="13" y="10"/>
                        <a:pt x="13" y="9"/>
                      </a:cubicBezTo>
                      <a:cubicBezTo>
                        <a:pt x="13" y="7"/>
                        <a:pt x="14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8" y="6"/>
                        <a:pt x="19" y="7"/>
                        <a:pt x="19" y="8"/>
                      </a:cubicBezTo>
                      <a:cubicBezTo>
                        <a:pt x="19" y="10"/>
                        <a:pt x="18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5" y="1"/>
                        <a:pt x="0" y="6"/>
                        <a:pt x="0" y="13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0"/>
                        <a:pt x="6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8" y="24"/>
                        <a:pt x="23" y="19"/>
                        <a:pt x="24" y="14"/>
                      </a:cubicBezTo>
                      <a:cubicBezTo>
                        <a:pt x="24" y="13"/>
                        <a:pt x="24" y="12"/>
                        <a:pt x="24" y="12"/>
                      </a:cubicBezTo>
                      <a:cubicBezTo>
                        <a:pt x="24" y="5"/>
                        <a:pt x="18" y="0"/>
                        <a:pt x="12" y="0"/>
                      </a:cubicBezTo>
                    </a:path>
                  </a:pathLst>
                </a:custGeom>
                <a:solidFill>
                  <a:srgbClr val="3A1F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2" name="íṣľïḓe">
                  <a:extLst>
                    <a:ext uri="{FF2B5EF4-FFF2-40B4-BE49-F238E27FC236}">
                      <a16:creationId xmlns:a16="http://schemas.microsoft.com/office/drawing/2014/main" xmlns="" id="{E94165F1-98B8-4270-9113-A280EBCDD8BD}"/>
                    </a:ext>
                  </a:extLst>
                </p:cNvPr>
                <p:cNvSpPr/>
                <p:nvPr/>
              </p:nvSpPr>
              <p:spPr bwMode="auto">
                <a:xfrm>
                  <a:off x="6891013" y="3080052"/>
                  <a:ext cx="13574" cy="11106"/>
                </a:xfrm>
                <a:custGeom>
                  <a:avLst/>
                  <a:gdLst>
                    <a:gd name="T0" fmla="*/ 3 w 6"/>
                    <a:gd name="T1" fmla="*/ 0 h 5"/>
                    <a:gd name="T2" fmla="*/ 3 w 6"/>
                    <a:gd name="T3" fmla="*/ 0 h 5"/>
                    <a:gd name="T4" fmla="*/ 0 w 6"/>
                    <a:gd name="T5" fmla="*/ 3 h 5"/>
                    <a:gd name="T6" fmla="*/ 3 w 6"/>
                    <a:gd name="T7" fmla="*/ 5 h 5"/>
                    <a:gd name="T8" fmla="*/ 3 w 6"/>
                    <a:gd name="T9" fmla="*/ 5 h 5"/>
                    <a:gd name="T10" fmla="*/ 6 w 6"/>
                    <a:gd name="T11" fmla="*/ 2 h 5"/>
                    <a:gd name="T12" fmla="*/ 3 w 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6" y="4"/>
                        <a:pt x="6" y="2"/>
                      </a:cubicBezTo>
                      <a:cubicBezTo>
                        <a:pt x="6" y="1"/>
                        <a:pt x="5" y="0"/>
                        <a:pt x="3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3" name="íšḻïďe">
                  <a:extLst>
                    <a:ext uri="{FF2B5EF4-FFF2-40B4-BE49-F238E27FC236}">
                      <a16:creationId xmlns:a16="http://schemas.microsoft.com/office/drawing/2014/main" xmlns="" id="{ADCD2658-A4D4-4820-BB2E-0E9B653BFED6}"/>
                    </a:ext>
                  </a:extLst>
                </p:cNvPr>
                <p:cNvSpPr/>
                <p:nvPr/>
              </p:nvSpPr>
              <p:spPr bwMode="auto">
                <a:xfrm>
                  <a:off x="7013174" y="31146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4" name="îŝliḓé">
                  <a:extLst>
                    <a:ext uri="{FF2B5EF4-FFF2-40B4-BE49-F238E27FC236}">
                      <a16:creationId xmlns:a16="http://schemas.microsoft.com/office/drawing/2014/main" xmlns="" id="{A55C3186-3AF9-47BA-99B6-3F85DA1B10A6}"/>
                    </a:ext>
                  </a:extLst>
                </p:cNvPr>
                <p:cNvSpPr/>
                <p:nvPr/>
              </p:nvSpPr>
              <p:spPr bwMode="auto">
                <a:xfrm>
                  <a:off x="6945307" y="3080052"/>
                  <a:ext cx="67867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15 w 30"/>
                    <a:gd name="T3" fmla="*/ 0 h 45"/>
                    <a:gd name="T4" fmla="*/ 0 w 30"/>
                    <a:gd name="T5" fmla="*/ 15 h 45"/>
                    <a:gd name="T6" fmla="*/ 0 w 30"/>
                    <a:gd name="T7" fmla="*/ 30 h 45"/>
                    <a:gd name="T8" fmla="*/ 15 w 30"/>
                    <a:gd name="T9" fmla="*/ 45 h 45"/>
                    <a:gd name="T10" fmla="*/ 15 w 30"/>
                    <a:gd name="T11" fmla="*/ 45 h 45"/>
                    <a:gd name="T12" fmla="*/ 15 w 30"/>
                    <a:gd name="T13" fmla="*/ 45 h 45"/>
                    <a:gd name="T14" fmla="*/ 30 w 30"/>
                    <a:gd name="T15" fmla="*/ 30 h 45"/>
                    <a:gd name="T16" fmla="*/ 30 w 30"/>
                    <a:gd name="T17" fmla="*/ 15 h 45"/>
                    <a:gd name="T18" fmla="*/ 30 w 30"/>
                    <a:gd name="T19" fmla="*/ 15 h 45"/>
                    <a:gd name="T20" fmla="*/ 30 w 30"/>
                    <a:gd name="T21" fmla="*/ 15 h 45"/>
                    <a:gd name="T22" fmla="*/ 25 w 30"/>
                    <a:gd name="T23" fmla="*/ 4 h 45"/>
                    <a:gd name="T24" fmla="*/ 16 w 30"/>
                    <a:gd name="T25" fmla="*/ 0 h 45"/>
                    <a:gd name="T26" fmla="*/ 15 w 30"/>
                    <a:gd name="T27" fmla="*/ 0 h 45"/>
                    <a:gd name="T28" fmla="*/ 15 w 30"/>
                    <a:gd name="T29" fmla="*/ 0 h 45"/>
                    <a:gd name="T30" fmla="*/ 15 w 30"/>
                    <a:gd name="T31" fmla="*/ 0 h 45"/>
                    <a:gd name="T32" fmla="*/ 15 w 30"/>
                    <a:gd name="T3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9"/>
                        <a:pt x="7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24" y="45"/>
                        <a:pt x="30" y="39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0"/>
                        <a:pt x="28" y="6"/>
                        <a:pt x="25" y="4"/>
                      </a:cubicBezTo>
                      <a:cubicBezTo>
                        <a:pt x="23" y="1"/>
                        <a:pt x="19" y="0"/>
                        <a:pt x="16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BAE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5" name="ïŝḷïďè">
                  <a:extLst>
                    <a:ext uri="{FF2B5EF4-FFF2-40B4-BE49-F238E27FC236}">
                      <a16:creationId xmlns:a16="http://schemas.microsoft.com/office/drawing/2014/main" xmlns="" id="{16D8466A-73A3-4876-82FB-45460B85711C}"/>
                    </a:ext>
                  </a:extLst>
                </p:cNvPr>
                <p:cNvSpPr/>
                <p:nvPr/>
              </p:nvSpPr>
              <p:spPr bwMode="auto">
                <a:xfrm>
                  <a:off x="5080819" y="5133333"/>
                  <a:ext cx="773683" cy="103651"/>
                </a:xfrm>
                <a:custGeom>
                  <a:avLst/>
                  <a:gdLst>
                    <a:gd name="T0" fmla="*/ 173 w 345"/>
                    <a:gd name="T1" fmla="*/ 0 h 46"/>
                    <a:gd name="T2" fmla="*/ 156 w 345"/>
                    <a:gd name="T3" fmla="*/ 0 h 46"/>
                    <a:gd name="T4" fmla="*/ 156 w 345"/>
                    <a:gd name="T5" fmla="*/ 9 h 46"/>
                    <a:gd name="T6" fmla="*/ 120 w 345"/>
                    <a:gd name="T7" fmla="*/ 9 h 46"/>
                    <a:gd name="T8" fmla="*/ 120 w 345"/>
                    <a:gd name="T9" fmla="*/ 1 h 46"/>
                    <a:gd name="T10" fmla="*/ 0 w 345"/>
                    <a:gd name="T11" fmla="*/ 23 h 46"/>
                    <a:gd name="T12" fmla="*/ 173 w 345"/>
                    <a:gd name="T13" fmla="*/ 46 h 46"/>
                    <a:gd name="T14" fmla="*/ 345 w 345"/>
                    <a:gd name="T15" fmla="*/ 23 h 46"/>
                    <a:gd name="T16" fmla="*/ 226 w 345"/>
                    <a:gd name="T17" fmla="*/ 1 h 46"/>
                    <a:gd name="T18" fmla="*/ 226 w 345"/>
                    <a:gd name="T19" fmla="*/ 9 h 46"/>
                    <a:gd name="T20" fmla="*/ 190 w 345"/>
                    <a:gd name="T21" fmla="*/ 9 h 46"/>
                    <a:gd name="T22" fmla="*/ 189 w 345"/>
                    <a:gd name="T23" fmla="*/ 0 h 46"/>
                    <a:gd name="T24" fmla="*/ 173 w 345"/>
                    <a:gd name="T2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5" h="46">
                      <a:moveTo>
                        <a:pt x="173" y="0"/>
                      </a:moveTo>
                      <a:cubicBezTo>
                        <a:pt x="167" y="0"/>
                        <a:pt x="162" y="0"/>
                        <a:pt x="156" y="0"/>
                      </a:cubicBezTo>
                      <a:cubicBezTo>
                        <a:pt x="156" y="9"/>
                        <a:pt x="156" y="9"/>
                        <a:pt x="156" y="9"/>
                      </a:cubicBezTo>
                      <a:cubicBezTo>
                        <a:pt x="120" y="9"/>
                        <a:pt x="120" y="9"/>
                        <a:pt x="120" y="9"/>
                      </a:cubicBezTo>
                      <a:cubicBezTo>
                        <a:pt x="120" y="1"/>
                        <a:pt x="120" y="1"/>
                        <a:pt x="120" y="1"/>
                      </a:cubicBezTo>
                      <a:cubicBezTo>
                        <a:pt x="51" y="4"/>
                        <a:pt x="0" y="13"/>
                        <a:pt x="0" y="23"/>
                      </a:cubicBezTo>
                      <a:cubicBezTo>
                        <a:pt x="0" y="36"/>
                        <a:pt x="78" y="46"/>
                        <a:pt x="173" y="46"/>
                      </a:cubicBezTo>
                      <a:cubicBezTo>
                        <a:pt x="268" y="46"/>
                        <a:pt x="345" y="36"/>
                        <a:pt x="345" y="23"/>
                      </a:cubicBezTo>
                      <a:cubicBezTo>
                        <a:pt x="345" y="13"/>
                        <a:pt x="295" y="4"/>
                        <a:pt x="226" y="1"/>
                      </a:cubicBezTo>
                      <a:cubicBezTo>
                        <a:pt x="226" y="9"/>
                        <a:pt x="226" y="9"/>
                        <a:pt x="226" y="9"/>
                      </a:cubicBezTo>
                      <a:cubicBezTo>
                        <a:pt x="190" y="9"/>
                        <a:pt x="190" y="9"/>
                        <a:pt x="190" y="9"/>
                      </a:cubicBezTo>
                      <a:cubicBezTo>
                        <a:pt x="189" y="0"/>
                        <a:pt x="189" y="0"/>
                        <a:pt x="189" y="0"/>
                      </a:cubicBezTo>
                      <a:cubicBezTo>
                        <a:pt x="184" y="0"/>
                        <a:pt x="178" y="0"/>
                        <a:pt x="173" y="0"/>
                      </a:cubicBezTo>
                    </a:path>
                  </a:pathLst>
                </a:custGeom>
                <a:solidFill>
                  <a:srgbClr val="DB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6" name="íṣľiḑé">
                  <a:extLst>
                    <a:ext uri="{FF2B5EF4-FFF2-40B4-BE49-F238E27FC236}">
                      <a16:creationId xmlns:a16="http://schemas.microsoft.com/office/drawing/2014/main" xmlns="" id="{D42D340A-DE4E-4EBA-9074-CC35F9FEEF65}"/>
                    </a:ext>
                  </a:extLst>
                </p:cNvPr>
                <p:cNvSpPr/>
                <p:nvPr/>
              </p:nvSpPr>
              <p:spPr bwMode="auto">
                <a:xfrm>
                  <a:off x="5323906" y="4399137"/>
                  <a:ext cx="133266" cy="755173"/>
                </a:xfrm>
                <a:custGeom>
                  <a:avLst/>
                  <a:gdLst>
                    <a:gd name="T0" fmla="*/ 87 w 108"/>
                    <a:gd name="T1" fmla="*/ 612 h 612"/>
                    <a:gd name="T2" fmla="*/ 21 w 108"/>
                    <a:gd name="T3" fmla="*/ 612 h 612"/>
                    <a:gd name="T4" fmla="*/ 0 w 108"/>
                    <a:gd name="T5" fmla="*/ 0 h 612"/>
                    <a:gd name="T6" fmla="*/ 108 w 108"/>
                    <a:gd name="T7" fmla="*/ 0 h 612"/>
                    <a:gd name="T8" fmla="*/ 87 w 108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612">
                      <a:moveTo>
                        <a:pt x="87" y="612"/>
                      </a:moveTo>
                      <a:lnTo>
                        <a:pt x="21" y="612"/>
                      </a:lnTo>
                      <a:lnTo>
                        <a:pt x="0" y="0"/>
                      </a:lnTo>
                      <a:lnTo>
                        <a:pt x="108" y="0"/>
                      </a:lnTo>
                      <a:lnTo>
                        <a:pt x="87" y="612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7" name="îṡḷïďe">
                  <a:extLst>
                    <a:ext uri="{FF2B5EF4-FFF2-40B4-BE49-F238E27FC236}">
                      <a16:creationId xmlns:a16="http://schemas.microsoft.com/office/drawing/2014/main" xmlns="" id="{CB060341-6DC0-4B51-9950-3FF4115582C3}"/>
                    </a:ext>
                  </a:extLst>
                </p:cNvPr>
                <p:cNvSpPr/>
                <p:nvPr/>
              </p:nvSpPr>
              <p:spPr bwMode="auto">
                <a:xfrm>
                  <a:off x="5323906" y="4399137"/>
                  <a:ext cx="133266" cy="755173"/>
                </a:xfrm>
                <a:custGeom>
                  <a:avLst/>
                  <a:gdLst>
                    <a:gd name="T0" fmla="*/ 87 w 108"/>
                    <a:gd name="T1" fmla="*/ 612 h 612"/>
                    <a:gd name="T2" fmla="*/ 21 w 108"/>
                    <a:gd name="T3" fmla="*/ 612 h 612"/>
                    <a:gd name="T4" fmla="*/ 0 w 108"/>
                    <a:gd name="T5" fmla="*/ 0 h 612"/>
                    <a:gd name="T6" fmla="*/ 108 w 108"/>
                    <a:gd name="T7" fmla="*/ 0 h 612"/>
                    <a:gd name="T8" fmla="*/ 87 w 108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612">
                      <a:moveTo>
                        <a:pt x="87" y="612"/>
                      </a:moveTo>
                      <a:lnTo>
                        <a:pt x="21" y="612"/>
                      </a:lnTo>
                      <a:lnTo>
                        <a:pt x="0" y="0"/>
                      </a:lnTo>
                      <a:lnTo>
                        <a:pt x="108" y="0"/>
                      </a:lnTo>
                      <a:lnTo>
                        <a:pt x="87" y="61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8" name="ïSḷïdé">
                  <a:extLst>
                    <a:ext uri="{FF2B5EF4-FFF2-40B4-BE49-F238E27FC236}">
                      <a16:creationId xmlns:a16="http://schemas.microsoft.com/office/drawing/2014/main" xmlns="" id="{793C6A9A-3102-413D-9E53-B1BE136D85A8}"/>
                    </a:ext>
                  </a:extLst>
                </p:cNvPr>
                <p:cNvSpPr/>
                <p:nvPr/>
              </p:nvSpPr>
              <p:spPr bwMode="auto">
                <a:xfrm>
                  <a:off x="5323906" y="4417646"/>
                  <a:ext cx="1234" cy="1234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9" name="íšḻiḑê">
                  <a:extLst>
                    <a:ext uri="{FF2B5EF4-FFF2-40B4-BE49-F238E27FC236}">
                      <a16:creationId xmlns:a16="http://schemas.microsoft.com/office/drawing/2014/main" xmlns="" id="{C6BC406A-48DE-41BB-9A05-ED86DAAF244C}"/>
                    </a:ext>
                  </a:extLst>
                </p:cNvPr>
                <p:cNvSpPr/>
                <p:nvPr/>
              </p:nvSpPr>
              <p:spPr bwMode="auto">
                <a:xfrm>
                  <a:off x="5323906" y="44176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0" name="iṣľîďe">
                  <a:extLst>
                    <a:ext uri="{FF2B5EF4-FFF2-40B4-BE49-F238E27FC236}">
                      <a16:creationId xmlns:a16="http://schemas.microsoft.com/office/drawing/2014/main" xmlns="" id="{037E1FF9-951D-4AE4-90FF-50AF9050FD0D}"/>
                    </a:ext>
                  </a:extLst>
                </p:cNvPr>
                <p:cNvSpPr/>
                <p:nvPr/>
              </p:nvSpPr>
              <p:spPr bwMode="auto">
                <a:xfrm>
                  <a:off x="5323906" y="4417646"/>
                  <a:ext cx="133266" cy="50592"/>
                </a:xfrm>
                <a:custGeom>
                  <a:avLst/>
                  <a:gdLst>
                    <a:gd name="T0" fmla="*/ 108 w 108"/>
                    <a:gd name="T1" fmla="*/ 0 h 41"/>
                    <a:gd name="T2" fmla="*/ 0 w 108"/>
                    <a:gd name="T3" fmla="*/ 0 h 41"/>
                    <a:gd name="T4" fmla="*/ 0 w 108"/>
                    <a:gd name="T5" fmla="*/ 0 h 41"/>
                    <a:gd name="T6" fmla="*/ 107 w 108"/>
                    <a:gd name="T7" fmla="*/ 41 h 41"/>
                    <a:gd name="T8" fmla="*/ 108 w 108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41">
                      <a:moveTo>
                        <a:pt x="108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7" y="41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íṥļiḑe">
                  <a:extLst>
                    <a:ext uri="{FF2B5EF4-FFF2-40B4-BE49-F238E27FC236}">
                      <a16:creationId xmlns:a16="http://schemas.microsoft.com/office/drawing/2014/main" xmlns="" id="{A1945B56-B2F0-463E-887E-9A17DF30A668}"/>
                    </a:ext>
                  </a:extLst>
                </p:cNvPr>
                <p:cNvSpPr/>
                <p:nvPr/>
              </p:nvSpPr>
              <p:spPr bwMode="auto">
                <a:xfrm>
                  <a:off x="5323906" y="4417646"/>
                  <a:ext cx="133266" cy="50592"/>
                </a:xfrm>
                <a:custGeom>
                  <a:avLst/>
                  <a:gdLst>
                    <a:gd name="T0" fmla="*/ 108 w 108"/>
                    <a:gd name="T1" fmla="*/ 0 h 41"/>
                    <a:gd name="T2" fmla="*/ 0 w 108"/>
                    <a:gd name="T3" fmla="*/ 0 h 41"/>
                    <a:gd name="T4" fmla="*/ 0 w 108"/>
                    <a:gd name="T5" fmla="*/ 0 h 41"/>
                    <a:gd name="T6" fmla="*/ 107 w 108"/>
                    <a:gd name="T7" fmla="*/ 41 h 41"/>
                    <a:gd name="T8" fmla="*/ 108 w 108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41">
                      <a:moveTo>
                        <a:pt x="108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7" y="41"/>
                      </a:lnTo>
                      <a:lnTo>
                        <a:pt x="10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ṩľídé">
                  <a:extLst>
                    <a:ext uri="{FF2B5EF4-FFF2-40B4-BE49-F238E27FC236}">
                      <a16:creationId xmlns:a16="http://schemas.microsoft.com/office/drawing/2014/main" xmlns="" id="{96BE78C6-553B-4A9C-AFD0-A5332072EF9B}"/>
                    </a:ext>
                  </a:extLst>
                </p:cNvPr>
                <p:cNvSpPr/>
                <p:nvPr/>
              </p:nvSpPr>
              <p:spPr bwMode="auto">
                <a:xfrm>
                  <a:off x="5338713" y="5077806"/>
                  <a:ext cx="106119" cy="118459"/>
                </a:xfrm>
                <a:custGeom>
                  <a:avLst/>
                  <a:gdLst>
                    <a:gd name="T0" fmla="*/ 42 w 47"/>
                    <a:gd name="T1" fmla="*/ 0 h 53"/>
                    <a:gd name="T2" fmla="*/ 23 w 47"/>
                    <a:gd name="T3" fmla="*/ 26 h 53"/>
                    <a:gd name="T4" fmla="*/ 4 w 47"/>
                    <a:gd name="T5" fmla="*/ 0 h 53"/>
                    <a:gd name="T6" fmla="*/ 0 w 47"/>
                    <a:gd name="T7" fmla="*/ 25 h 53"/>
                    <a:gd name="T8" fmla="*/ 23 w 47"/>
                    <a:gd name="T9" fmla="*/ 53 h 53"/>
                    <a:gd name="T10" fmla="*/ 47 w 47"/>
                    <a:gd name="T11" fmla="*/ 25 h 53"/>
                    <a:gd name="T12" fmla="*/ 42 w 47"/>
                    <a:gd name="T1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53">
                      <a:moveTo>
                        <a:pt x="42" y="0"/>
                      </a:moveTo>
                      <a:cubicBezTo>
                        <a:pt x="42" y="0"/>
                        <a:pt x="38" y="26"/>
                        <a:pt x="23" y="26"/>
                      </a:cubicBezTo>
                      <a:cubicBezTo>
                        <a:pt x="8" y="26"/>
                        <a:pt x="4" y="0"/>
                        <a:pt x="4" y="0"/>
                      </a:cubicBezTo>
                      <a:cubicBezTo>
                        <a:pt x="4" y="0"/>
                        <a:pt x="0" y="15"/>
                        <a:pt x="0" y="25"/>
                      </a:cubicBezTo>
                      <a:cubicBezTo>
                        <a:pt x="0" y="43"/>
                        <a:pt x="7" y="53"/>
                        <a:pt x="23" y="53"/>
                      </a:cubicBezTo>
                      <a:cubicBezTo>
                        <a:pt x="39" y="53"/>
                        <a:pt x="47" y="43"/>
                        <a:pt x="47" y="25"/>
                      </a:cubicBezTo>
                      <a:cubicBezTo>
                        <a:pt x="47" y="15"/>
                        <a:pt x="42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íšḻiḋê">
                  <a:extLst>
                    <a:ext uri="{FF2B5EF4-FFF2-40B4-BE49-F238E27FC236}">
                      <a16:creationId xmlns:a16="http://schemas.microsoft.com/office/drawing/2014/main" xmlns="" id="{2E48AC86-17AA-42CC-A536-F243F2F5466D}"/>
                    </a:ext>
                  </a:extLst>
                </p:cNvPr>
                <p:cNvSpPr/>
                <p:nvPr/>
              </p:nvSpPr>
              <p:spPr bwMode="auto">
                <a:xfrm>
                  <a:off x="5480617" y="4399137"/>
                  <a:ext cx="134500" cy="755173"/>
                </a:xfrm>
                <a:custGeom>
                  <a:avLst/>
                  <a:gdLst>
                    <a:gd name="T0" fmla="*/ 21 w 109"/>
                    <a:gd name="T1" fmla="*/ 612 h 612"/>
                    <a:gd name="T2" fmla="*/ 87 w 109"/>
                    <a:gd name="T3" fmla="*/ 612 h 612"/>
                    <a:gd name="T4" fmla="*/ 109 w 109"/>
                    <a:gd name="T5" fmla="*/ 0 h 612"/>
                    <a:gd name="T6" fmla="*/ 0 w 109"/>
                    <a:gd name="T7" fmla="*/ 0 h 612"/>
                    <a:gd name="T8" fmla="*/ 21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21" y="612"/>
                      </a:moveTo>
                      <a:lnTo>
                        <a:pt x="87" y="612"/>
                      </a:lnTo>
                      <a:lnTo>
                        <a:pt x="109" y="0"/>
                      </a:lnTo>
                      <a:lnTo>
                        <a:pt x="0" y="0"/>
                      </a:lnTo>
                      <a:lnTo>
                        <a:pt x="21" y="612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ïsḷiḍe">
                  <a:extLst>
                    <a:ext uri="{FF2B5EF4-FFF2-40B4-BE49-F238E27FC236}">
                      <a16:creationId xmlns:a16="http://schemas.microsoft.com/office/drawing/2014/main" xmlns="" id="{769AE881-E234-47A9-AF88-7B18E0A7CB61}"/>
                    </a:ext>
                  </a:extLst>
                </p:cNvPr>
                <p:cNvSpPr/>
                <p:nvPr/>
              </p:nvSpPr>
              <p:spPr bwMode="auto">
                <a:xfrm>
                  <a:off x="5480617" y="4399137"/>
                  <a:ext cx="134500" cy="755173"/>
                </a:xfrm>
                <a:custGeom>
                  <a:avLst/>
                  <a:gdLst>
                    <a:gd name="T0" fmla="*/ 21 w 109"/>
                    <a:gd name="T1" fmla="*/ 612 h 612"/>
                    <a:gd name="T2" fmla="*/ 87 w 109"/>
                    <a:gd name="T3" fmla="*/ 612 h 612"/>
                    <a:gd name="T4" fmla="*/ 109 w 109"/>
                    <a:gd name="T5" fmla="*/ 0 h 612"/>
                    <a:gd name="T6" fmla="*/ 0 w 109"/>
                    <a:gd name="T7" fmla="*/ 0 h 612"/>
                    <a:gd name="T8" fmla="*/ 21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21" y="612"/>
                      </a:moveTo>
                      <a:lnTo>
                        <a:pt x="87" y="612"/>
                      </a:lnTo>
                      <a:lnTo>
                        <a:pt x="109" y="0"/>
                      </a:lnTo>
                      <a:lnTo>
                        <a:pt x="0" y="0"/>
                      </a:lnTo>
                      <a:lnTo>
                        <a:pt x="21" y="61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ś1îďê">
                  <a:extLst>
                    <a:ext uri="{FF2B5EF4-FFF2-40B4-BE49-F238E27FC236}">
                      <a16:creationId xmlns:a16="http://schemas.microsoft.com/office/drawing/2014/main" xmlns="" id="{27B14BDA-AA47-4E94-9783-6482269E8661}"/>
                    </a:ext>
                  </a:extLst>
                </p:cNvPr>
                <p:cNvSpPr/>
                <p:nvPr/>
              </p:nvSpPr>
              <p:spPr bwMode="auto">
                <a:xfrm>
                  <a:off x="5480617" y="4417646"/>
                  <a:ext cx="1234" cy="1234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sľîḑè">
                  <a:extLst>
                    <a:ext uri="{FF2B5EF4-FFF2-40B4-BE49-F238E27FC236}">
                      <a16:creationId xmlns:a16="http://schemas.microsoft.com/office/drawing/2014/main" xmlns="" id="{ECBDA7DE-6878-433E-B1CF-84CBFE2C00E1}"/>
                    </a:ext>
                  </a:extLst>
                </p:cNvPr>
                <p:cNvSpPr/>
                <p:nvPr/>
              </p:nvSpPr>
              <p:spPr bwMode="auto">
                <a:xfrm>
                  <a:off x="5480617" y="44176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šľîdé">
                  <a:extLst>
                    <a:ext uri="{FF2B5EF4-FFF2-40B4-BE49-F238E27FC236}">
                      <a16:creationId xmlns:a16="http://schemas.microsoft.com/office/drawing/2014/main" xmlns="" id="{9D921FC0-BB53-4C13-8B10-D2081E13E586}"/>
                    </a:ext>
                  </a:extLst>
                </p:cNvPr>
                <p:cNvSpPr/>
                <p:nvPr/>
              </p:nvSpPr>
              <p:spPr bwMode="auto">
                <a:xfrm>
                  <a:off x="5480617" y="4417646"/>
                  <a:ext cx="132032" cy="49358"/>
                </a:xfrm>
                <a:custGeom>
                  <a:avLst/>
                  <a:gdLst>
                    <a:gd name="T0" fmla="*/ 107 w 107"/>
                    <a:gd name="T1" fmla="*/ 0 h 40"/>
                    <a:gd name="T2" fmla="*/ 0 w 107"/>
                    <a:gd name="T3" fmla="*/ 0 h 40"/>
                    <a:gd name="T4" fmla="*/ 0 w 107"/>
                    <a:gd name="T5" fmla="*/ 0 h 40"/>
                    <a:gd name="T6" fmla="*/ 105 w 107"/>
                    <a:gd name="T7" fmla="*/ 40 h 40"/>
                    <a:gd name="T8" fmla="*/ 107 w 107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40">
                      <a:moveTo>
                        <a:pt x="10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5" y="40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$ḷíḑê">
                  <a:extLst>
                    <a:ext uri="{FF2B5EF4-FFF2-40B4-BE49-F238E27FC236}">
                      <a16:creationId xmlns:a16="http://schemas.microsoft.com/office/drawing/2014/main" xmlns="" id="{8F101914-5631-4388-B1A1-820320679E04}"/>
                    </a:ext>
                  </a:extLst>
                </p:cNvPr>
                <p:cNvSpPr/>
                <p:nvPr/>
              </p:nvSpPr>
              <p:spPr bwMode="auto">
                <a:xfrm>
                  <a:off x="5480617" y="4417646"/>
                  <a:ext cx="132032" cy="49358"/>
                </a:xfrm>
                <a:custGeom>
                  <a:avLst/>
                  <a:gdLst>
                    <a:gd name="T0" fmla="*/ 107 w 107"/>
                    <a:gd name="T1" fmla="*/ 0 h 40"/>
                    <a:gd name="T2" fmla="*/ 0 w 107"/>
                    <a:gd name="T3" fmla="*/ 0 h 40"/>
                    <a:gd name="T4" fmla="*/ 0 w 107"/>
                    <a:gd name="T5" fmla="*/ 0 h 40"/>
                    <a:gd name="T6" fmla="*/ 105 w 107"/>
                    <a:gd name="T7" fmla="*/ 40 h 40"/>
                    <a:gd name="T8" fmla="*/ 107 w 107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40">
                      <a:moveTo>
                        <a:pt x="10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5" y="40"/>
                      </a:lnTo>
                      <a:lnTo>
                        <a:pt x="10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9" name="isľîḑê">
                  <a:extLst>
                    <a:ext uri="{FF2B5EF4-FFF2-40B4-BE49-F238E27FC236}">
                      <a16:creationId xmlns:a16="http://schemas.microsoft.com/office/drawing/2014/main" xmlns="" id="{9932DF3A-D766-4224-B4B6-CBCFD076F138}"/>
                    </a:ext>
                  </a:extLst>
                </p:cNvPr>
                <p:cNvSpPr/>
                <p:nvPr/>
              </p:nvSpPr>
              <p:spPr bwMode="auto">
                <a:xfrm>
                  <a:off x="5494190" y="5077806"/>
                  <a:ext cx="104886" cy="118459"/>
                </a:xfrm>
                <a:custGeom>
                  <a:avLst/>
                  <a:gdLst>
                    <a:gd name="T0" fmla="*/ 4 w 47"/>
                    <a:gd name="T1" fmla="*/ 0 h 53"/>
                    <a:gd name="T2" fmla="*/ 24 w 47"/>
                    <a:gd name="T3" fmla="*/ 26 h 53"/>
                    <a:gd name="T4" fmla="*/ 43 w 47"/>
                    <a:gd name="T5" fmla="*/ 0 h 53"/>
                    <a:gd name="T6" fmla="*/ 47 w 47"/>
                    <a:gd name="T7" fmla="*/ 25 h 53"/>
                    <a:gd name="T8" fmla="*/ 24 w 47"/>
                    <a:gd name="T9" fmla="*/ 53 h 53"/>
                    <a:gd name="T10" fmla="*/ 0 w 47"/>
                    <a:gd name="T11" fmla="*/ 25 h 53"/>
                    <a:gd name="T12" fmla="*/ 4 w 47"/>
                    <a:gd name="T1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53">
                      <a:moveTo>
                        <a:pt x="4" y="0"/>
                      </a:moveTo>
                      <a:cubicBezTo>
                        <a:pt x="4" y="0"/>
                        <a:pt x="9" y="26"/>
                        <a:pt x="24" y="26"/>
                      </a:cubicBezTo>
                      <a:cubicBezTo>
                        <a:pt x="39" y="26"/>
                        <a:pt x="43" y="0"/>
                        <a:pt x="43" y="0"/>
                      </a:cubicBezTo>
                      <a:cubicBezTo>
                        <a:pt x="43" y="0"/>
                        <a:pt x="47" y="15"/>
                        <a:pt x="47" y="25"/>
                      </a:cubicBezTo>
                      <a:cubicBezTo>
                        <a:pt x="47" y="43"/>
                        <a:pt x="40" y="53"/>
                        <a:pt x="24" y="53"/>
                      </a:cubicBezTo>
                      <a:cubicBezTo>
                        <a:pt x="7" y="53"/>
                        <a:pt x="0" y="43"/>
                        <a:pt x="0" y="25"/>
                      </a:cubicBezTo>
                      <a:cubicBezTo>
                        <a:pt x="0" y="15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í$1îḍe">
                  <a:extLst>
                    <a:ext uri="{FF2B5EF4-FFF2-40B4-BE49-F238E27FC236}">
                      <a16:creationId xmlns:a16="http://schemas.microsoft.com/office/drawing/2014/main" xmlns="" id="{B6308F14-5311-4C21-8390-4A29A0610BEC}"/>
                    </a:ext>
                  </a:extLst>
                </p:cNvPr>
                <p:cNvSpPr/>
                <p:nvPr/>
              </p:nvSpPr>
              <p:spPr bwMode="auto">
                <a:xfrm>
                  <a:off x="5258507" y="3381134"/>
                  <a:ext cx="418307" cy="239385"/>
                </a:xfrm>
                <a:prstGeom prst="ellipse">
                  <a:avLst/>
                </a:pr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1" name="i$ļíďe">
                  <a:extLst>
                    <a:ext uri="{FF2B5EF4-FFF2-40B4-BE49-F238E27FC236}">
                      <a16:creationId xmlns:a16="http://schemas.microsoft.com/office/drawing/2014/main" xmlns="" id="{932C4A41-ECEE-4FB8-8B85-733432ED0E06}"/>
                    </a:ext>
                  </a:extLst>
                </p:cNvPr>
                <p:cNvSpPr/>
                <p:nvPr/>
              </p:nvSpPr>
              <p:spPr bwMode="auto">
                <a:xfrm>
                  <a:off x="5390539" y="3321905"/>
                  <a:ext cx="154243" cy="312188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2" name="iṧlîḍè">
                  <a:extLst>
                    <a:ext uri="{FF2B5EF4-FFF2-40B4-BE49-F238E27FC236}">
                      <a16:creationId xmlns:a16="http://schemas.microsoft.com/office/drawing/2014/main" xmlns="" id="{3FD81D47-E1CC-4B84-B969-9A154F355DCB}"/>
                    </a:ext>
                  </a:extLst>
                </p:cNvPr>
                <p:cNvSpPr/>
                <p:nvPr/>
              </p:nvSpPr>
              <p:spPr bwMode="auto">
                <a:xfrm>
                  <a:off x="5390539" y="3321905"/>
                  <a:ext cx="154243" cy="3121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3" name="íṡ1iḓè">
                  <a:extLst>
                    <a:ext uri="{FF2B5EF4-FFF2-40B4-BE49-F238E27FC236}">
                      <a16:creationId xmlns:a16="http://schemas.microsoft.com/office/drawing/2014/main" xmlns="" id="{73A4FD5D-4DA2-47BE-A097-A7C6E423B75E}"/>
                    </a:ext>
                  </a:extLst>
                </p:cNvPr>
                <p:cNvSpPr/>
                <p:nvPr/>
              </p:nvSpPr>
              <p:spPr bwMode="auto">
                <a:xfrm>
                  <a:off x="5390539" y="3337947"/>
                  <a:ext cx="154243" cy="65399"/>
                </a:xfrm>
                <a:custGeom>
                  <a:avLst/>
                  <a:gdLst>
                    <a:gd name="T0" fmla="*/ 69 w 69"/>
                    <a:gd name="T1" fmla="*/ 0 h 29"/>
                    <a:gd name="T2" fmla="*/ 65 w 69"/>
                    <a:gd name="T3" fmla="*/ 0 h 29"/>
                    <a:gd name="T4" fmla="*/ 38 w 69"/>
                    <a:gd name="T5" fmla="*/ 10 h 29"/>
                    <a:gd name="T6" fmla="*/ 35 w 69"/>
                    <a:gd name="T7" fmla="*/ 10 h 29"/>
                    <a:gd name="T8" fmla="*/ 1 w 69"/>
                    <a:gd name="T9" fmla="*/ 0 h 29"/>
                    <a:gd name="T10" fmla="*/ 0 w 69"/>
                    <a:gd name="T11" fmla="*/ 0 h 29"/>
                    <a:gd name="T12" fmla="*/ 0 w 69"/>
                    <a:gd name="T13" fmla="*/ 4 h 29"/>
                    <a:gd name="T14" fmla="*/ 69 w 69"/>
                    <a:gd name="T15" fmla="*/ 29 h 29"/>
                    <a:gd name="T16" fmla="*/ 69 w 69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" h="29">
                      <a:moveTo>
                        <a:pt x="69" y="0"/>
                      </a:move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56" y="5"/>
                        <a:pt x="47" y="9"/>
                        <a:pt x="38" y="10"/>
                      </a:cubicBezTo>
                      <a:cubicBezTo>
                        <a:pt x="37" y="10"/>
                        <a:pt x="36" y="10"/>
                        <a:pt x="35" y="10"/>
                      </a:cubicBezTo>
                      <a:cubicBezTo>
                        <a:pt x="24" y="10"/>
                        <a:pt x="12" y="6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4" name="í$ḷíḑê">
                  <a:extLst>
                    <a:ext uri="{FF2B5EF4-FFF2-40B4-BE49-F238E27FC236}">
                      <a16:creationId xmlns:a16="http://schemas.microsoft.com/office/drawing/2014/main" xmlns="" id="{6EE290B2-CD19-4269-BBED-2E52337C4219}"/>
                    </a:ext>
                  </a:extLst>
                </p:cNvPr>
                <p:cNvSpPr/>
                <p:nvPr/>
              </p:nvSpPr>
              <p:spPr bwMode="auto">
                <a:xfrm>
                  <a:off x="5193108" y="3879647"/>
                  <a:ext cx="551573" cy="537999"/>
                </a:xfrm>
                <a:custGeom>
                  <a:avLst/>
                  <a:gdLst>
                    <a:gd name="T0" fmla="*/ 205 w 246"/>
                    <a:gd name="T1" fmla="*/ 0 h 240"/>
                    <a:gd name="T2" fmla="*/ 123 w 246"/>
                    <a:gd name="T3" fmla="*/ 0 h 240"/>
                    <a:gd name="T4" fmla="*/ 40 w 246"/>
                    <a:gd name="T5" fmla="*/ 0 h 240"/>
                    <a:gd name="T6" fmla="*/ 39 w 246"/>
                    <a:gd name="T7" fmla="*/ 238 h 240"/>
                    <a:gd name="T8" fmla="*/ 42 w 246"/>
                    <a:gd name="T9" fmla="*/ 240 h 240"/>
                    <a:gd name="T10" fmla="*/ 123 w 246"/>
                    <a:gd name="T11" fmla="*/ 240 h 240"/>
                    <a:gd name="T12" fmla="*/ 203 w 246"/>
                    <a:gd name="T13" fmla="*/ 240 h 240"/>
                    <a:gd name="T14" fmla="*/ 206 w 246"/>
                    <a:gd name="T15" fmla="*/ 238 h 240"/>
                    <a:gd name="T16" fmla="*/ 205 w 246"/>
                    <a:gd name="T1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6" h="240">
                      <a:moveTo>
                        <a:pt x="205" y="0"/>
                      </a:move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0" y="62"/>
                        <a:pt x="39" y="238"/>
                      </a:cubicBezTo>
                      <a:cubicBezTo>
                        <a:pt x="40" y="239"/>
                        <a:pt x="41" y="240"/>
                        <a:pt x="42" y="240"/>
                      </a:cubicBezTo>
                      <a:cubicBezTo>
                        <a:pt x="123" y="240"/>
                        <a:pt x="123" y="240"/>
                        <a:pt x="123" y="240"/>
                      </a:cubicBezTo>
                      <a:cubicBezTo>
                        <a:pt x="203" y="240"/>
                        <a:pt x="203" y="240"/>
                        <a:pt x="203" y="240"/>
                      </a:cubicBezTo>
                      <a:cubicBezTo>
                        <a:pt x="204" y="240"/>
                        <a:pt x="206" y="239"/>
                        <a:pt x="206" y="238"/>
                      </a:cubicBezTo>
                      <a:cubicBezTo>
                        <a:pt x="246" y="62"/>
                        <a:pt x="205" y="0"/>
                        <a:pt x="205" y="0"/>
                      </a:cubicBezTo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5" name="îṧľîḋè">
                  <a:extLst>
                    <a:ext uri="{FF2B5EF4-FFF2-40B4-BE49-F238E27FC236}">
                      <a16:creationId xmlns:a16="http://schemas.microsoft.com/office/drawing/2014/main" xmlns="" id="{5E3E2672-23F0-4F8D-810E-93B2A35CC4BE}"/>
                    </a:ext>
                  </a:extLst>
                </p:cNvPr>
                <p:cNvSpPr/>
                <p:nvPr/>
              </p:nvSpPr>
              <p:spPr bwMode="auto">
                <a:xfrm>
                  <a:off x="5258507" y="3947514"/>
                  <a:ext cx="434348" cy="109821"/>
                </a:xfrm>
                <a:custGeom>
                  <a:avLst/>
                  <a:gdLst>
                    <a:gd name="T0" fmla="*/ 187 w 194"/>
                    <a:gd name="T1" fmla="*/ 0 h 49"/>
                    <a:gd name="T2" fmla="*/ 0 w 194"/>
                    <a:gd name="T3" fmla="*/ 0 h 49"/>
                    <a:gd name="T4" fmla="*/ 194 w 194"/>
                    <a:gd name="T5" fmla="*/ 49 h 49"/>
                    <a:gd name="T6" fmla="*/ 187 w 194"/>
                    <a:gd name="T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4" h="49">
                      <a:moveTo>
                        <a:pt x="18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4" y="49"/>
                        <a:pt x="194" y="49"/>
                        <a:pt x="194" y="49"/>
                      </a:cubicBezTo>
                      <a:cubicBezTo>
                        <a:pt x="193" y="28"/>
                        <a:pt x="190" y="12"/>
                        <a:pt x="187" y="0"/>
                      </a:cubicBezTo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6" name="işľíḑê">
                  <a:extLst>
                    <a:ext uri="{FF2B5EF4-FFF2-40B4-BE49-F238E27FC236}">
                      <a16:creationId xmlns:a16="http://schemas.microsoft.com/office/drawing/2014/main" xmlns="" id="{D52E3B71-17D7-4CA1-B0F3-8CC298CD3CCF}"/>
                    </a:ext>
                  </a:extLst>
                </p:cNvPr>
                <p:cNvSpPr/>
                <p:nvPr/>
              </p:nvSpPr>
              <p:spPr bwMode="auto">
                <a:xfrm>
                  <a:off x="5225190" y="3407047"/>
                  <a:ext cx="487408" cy="540467"/>
                </a:xfrm>
                <a:custGeom>
                  <a:avLst/>
                  <a:gdLst>
                    <a:gd name="T0" fmla="*/ 181 w 218"/>
                    <a:gd name="T1" fmla="*/ 119 h 241"/>
                    <a:gd name="T2" fmla="*/ 144 w 218"/>
                    <a:gd name="T3" fmla="*/ 0 h 241"/>
                    <a:gd name="T4" fmla="*/ 109 w 218"/>
                    <a:gd name="T5" fmla="*/ 81 h 241"/>
                    <a:gd name="T6" fmla="*/ 74 w 218"/>
                    <a:gd name="T7" fmla="*/ 0 h 241"/>
                    <a:gd name="T8" fmla="*/ 37 w 218"/>
                    <a:gd name="T9" fmla="*/ 119 h 241"/>
                    <a:gd name="T10" fmla="*/ 5 w 218"/>
                    <a:gd name="T11" fmla="*/ 241 h 241"/>
                    <a:gd name="T12" fmla="*/ 109 w 218"/>
                    <a:gd name="T13" fmla="*/ 241 h 241"/>
                    <a:gd name="T14" fmla="*/ 212 w 218"/>
                    <a:gd name="T15" fmla="*/ 241 h 241"/>
                    <a:gd name="T16" fmla="*/ 181 w 218"/>
                    <a:gd name="T17" fmla="*/ 119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241">
                      <a:moveTo>
                        <a:pt x="181" y="119"/>
                      </a:moveTo>
                      <a:cubicBezTo>
                        <a:pt x="209" y="90"/>
                        <a:pt x="218" y="32"/>
                        <a:pt x="144" y="0"/>
                      </a:cubicBezTo>
                      <a:cubicBezTo>
                        <a:pt x="109" y="81"/>
                        <a:pt x="109" y="81"/>
                        <a:pt x="109" y="81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0" y="32"/>
                        <a:pt x="9" y="90"/>
                        <a:pt x="37" y="119"/>
                      </a:cubicBezTo>
                      <a:cubicBezTo>
                        <a:pt x="37" y="119"/>
                        <a:pt x="27" y="156"/>
                        <a:pt x="5" y="241"/>
                      </a:cubicBezTo>
                      <a:cubicBezTo>
                        <a:pt x="109" y="241"/>
                        <a:pt x="109" y="241"/>
                        <a:pt x="109" y="241"/>
                      </a:cubicBezTo>
                      <a:cubicBezTo>
                        <a:pt x="212" y="241"/>
                        <a:pt x="212" y="241"/>
                        <a:pt x="212" y="241"/>
                      </a:cubicBezTo>
                      <a:cubicBezTo>
                        <a:pt x="191" y="156"/>
                        <a:pt x="181" y="119"/>
                        <a:pt x="181" y="119"/>
                      </a:cubicBezTo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ïṧlîḋê">
                  <a:extLst>
                    <a:ext uri="{FF2B5EF4-FFF2-40B4-BE49-F238E27FC236}">
                      <a16:creationId xmlns:a16="http://schemas.microsoft.com/office/drawing/2014/main" xmlns="" id="{CC660613-FC80-4C73-98C7-D45E9776DE22}"/>
                    </a:ext>
                  </a:extLst>
                </p:cNvPr>
                <p:cNvSpPr/>
                <p:nvPr/>
              </p:nvSpPr>
              <p:spPr bwMode="auto">
                <a:xfrm>
                  <a:off x="5724938" y="2672851"/>
                  <a:ext cx="165348" cy="224578"/>
                </a:xfrm>
                <a:custGeom>
                  <a:avLst/>
                  <a:gdLst>
                    <a:gd name="T0" fmla="*/ 14 w 74"/>
                    <a:gd name="T1" fmla="*/ 37 h 100"/>
                    <a:gd name="T2" fmla="*/ 36 w 74"/>
                    <a:gd name="T3" fmla="*/ 97 h 100"/>
                    <a:gd name="T4" fmla="*/ 74 w 74"/>
                    <a:gd name="T5" fmla="*/ 85 h 100"/>
                    <a:gd name="T6" fmla="*/ 51 w 74"/>
                    <a:gd name="T7" fmla="*/ 22 h 100"/>
                    <a:gd name="T8" fmla="*/ 14 w 74"/>
                    <a:gd name="T9" fmla="*/ 3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100">
                      <a:moveTo>
                        <a:pt x="14" y="37"/>
                      </a:moveTo>
                      <a:cubicBezTo>
                        <a:pt x="19" y="48"/>
                        <a:pt x="27" y="91"/>
                        <a:pt x="36" y="97"/>
                      </a:cubicBezTo>
                      <a:cubicBezTo>
                        <a:pt x="41" y="100"/>
                        <a:pt x="68" y="87"/>
                        <a:pt x="74" y="85"/>
                      </a:cubicBezTo>
                      <a:cubicBezTo>
                        <a:pt x="68" y="66"/>
                        <a:pt x="63" y="40"/>
                        <a:pt x="51" y="22"/>
                      </a:cubicBezTo>
                      <a:cubicBezTo>
                        <a:pt x="36" y="0"/>
                        <a:pt x="0" y="5"/>
                        <a:pt x="14" y="37"/>
                      </a:cubicBez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8" name="íṩļïḋè">
                  <a:extLst>
                    <a:ext uri="{FF2B5EF4-FFF2-40B4-BE49-F238E27FC236}">
                      <a16:creationId xmlns:a16="http://schemas.microsoft.com/office/drawing/2014/main" xmlns="" id="{9E7BF450-A994-4ED0-93D7-CE20A0F0B50E}"/>
                    </a:ext>
                  </a:extLst>
                </p:cNvPr>
                <p:cNvSpPr/>
                <p:nvPr/>
              </p:nvSpPr>
              <p:spPr bwMode="auto">
                <a:xfrm>
                  <a:off x="5724938" y="2749356"/>
                  <a:ext cx="104886" cy="149307"/>
                </a:xfrm>
                <a:custGeom>
                  <a:avLst/>
                  <a:gdLst>
                    <a:gd name="T0" fmla="*/ 7 w 47"/>
                    <a:gd name="T1" fmla="*/ 19 h 67"/>
                    <a:gd name="T2" fmla="*/ 39 w 47"/>
                    <a:gd name="T3" fmla="*/ 38 h 67"/>
                    <a:gd name="T4" fmla="*/ 22 w 47"/>
                    <a:gd name="T5" fmla="*/ 18 h 67"/>
                    <a:gd name="T6" fmla="*/ 7 w 47"/>
                    <a:gd name="T7" fmla="*/ 19 h 67"/>
                    <a:gd name="T8" fmla="*/ 7 w 47"/>
                    <a:gd name="T9" fmla="*/ 19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67">
                      <a:moveTo>
                        <a:pt x="7" y="19"/>
                      </a:moveTo>
                      <a:cubicBezTo>
                        <a:pt x="12" y="30"/>
                        <a:pt x="47" y="67"/>
                        <a:pt x="39" y="38"/>
                      </a:cubicBezTo>
                      <a:cubicBezTo>
                        <a:pt x="38" y="35"/>
                        <a:pt x="25" y="20"/>
                        <a:pt x="22" y="18"/>
                      </a:cubicBezTo>
                      <a:cubicBezTo>
                        <a:pt x="21" y="17"/>
                        <a:pt x="0" y="0"/>
                        <a:pt x="7" y="19"/>
                      </a:cubicBezTo>
                      <a:cubicBezTo>
                        <a:pt x="12" y="29"/>
                        <a:pt x="6" y="15"/>
                        <a:pt x="7" y="19"/>
                      </a:cubicBez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î$ľïde">
                  <a:extLst>
                    <a:ext uri="{FF2B5EF4-FFF2-40B4-BE49-F238E27FC236}">
                      <a16:creationId xmlns:a16="http://schemas.microsoft.com/office/drawing/2014/main" xmlns="" id="{0AD7A1C2-97DB-4C1E-B667-1E7780AB85E9}"/>
                    </a:ext>
                  </a:extLst>
                </p:cNvPr>
                <p:cNvSpPr/>
                <p:nvPr/>
              </p:nvSpPr>
              <p:spPr bwMode="auto">
                <a:xfrm>
                  <a:off x="5596608" y="2815988"/>
                  <a:ext cx="359078" cy="725558"/>
                </a:xfrm>
                <a:custGeom>
                  <a:avLst/>
                  <a:gdLst>
                    <a:gd name="T0" fmla="*/ 17 w 160"/>
                    <a:gd name="T1" fmla="*/ 324 h 324"/>
                    <a:gd name="T2" fmla="*/ 143 w 160"/>
                    <a:gd name="T3" fmla="*/ 186 h 324"/>
                    <a:gd name="T4" fmla="*/ 129 w 160"/>
                    <a:gd name="T5" fmla="*/ 0 h 324"/>
                    <a:gd name="T6" fmla="*/ 83 w 160"/>
                    <a:gd name="T7" fmla="*/ 16 h 324"/>
                    <a:gd name="T8" fmla="*/ 0 w 160"/>
                    <a:gd name="T9" fmla="*/ 278 h 324"/>
                    <a:gd name="T10" fmla="*/ 17 w 160"/>
                    <a:gd name="T11" fmla="*/ 324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0" h="324">
                      <a:moveTo>
                        <a:pt x="17" y="324"/>
                      </a:moveTo>
                      <a:cubicBezTo>
                        <a:pt x="83" y="300"/>
                        <a:pt x="127" y="252"/>
                        <a:pt x="143" y="186"/>
                      </a:cubicBezTo>
                      <a:cubicBezTo>
                        <a:pt x="160" y="117"/>
                        <a:pt x="145" y="47"/>
                        <a:pt x="129" y="0"/>
                      </a:cubicBezTo>
                      <a:cubicBezTo>
                        <a:pt x="83" y="16"/>
                        <a:pt x="83" y="16"/>
                        <a:pt x="83" y="16"/>
                      </a:cubicBezTo>
                      <a:cubicBezTo>
                        <a:pt x="99" y="64"/>
                        <a:pt x="143" y="227"/>
                        <a:pt x="0" y="278"/>
                      </a:cubicBezTo>
                      <a:lnTo>
                        <a:pt x="17" y="324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îṧļïďe">
                  <a:extLst>
                    <a:ext uri="{FF2B5EF4-FFF2-40B4-BE49-F238E27FC236}">
                      <a16:creationId xmlns:a16="http://schemas.microsoft.com/office/drawing/2014/main" xmlns="" id="{D74417B8-3487-43ED-AD17-959367D0A670}"/>
                    </a:ext>
                  </a:extLst>
                </p:cNvPr>
                <p:cNvSpPr/>
                <p:nvPr/>
              </p:nvSpPr>
              <p:spPr bwMode="auto">
                <a:xfrm>
                  <a:off x="5311566" y="3694556"/>
                  <a:ext cx="148073" cy="108587"/>
                </a:xfrm>
                <a:custGeom>
                  <a:avLst/>
                  <a:gdLst>
                    <a:gd name="T0" fmla="*/ 44 w 66"/>
                    <a:gd name="T1" fmla="*/ 2 h 49"/>
                    <a:gd name="T2" fmla="*/ 22 w 66"/>
                    <a:gd name="T3" fmla="*/ 5 h 49"/>
                    <a:gd name="T4" fmla="*/ 7 w 66"/>
                    <a:gd name="T5" fmla="*/ 7 h 49"/>
                    <a:gd name="T6" fmla="*/ 0 w 66"/>
                    <a:gd name="T7" fmla="*/ 8 h 49"/>
                    <a:gd name="T8" fmla="*/ 3 w 66"/>
                    <a:gd name="T9" fmla="*/ 49 h 49"/>
                    <a:gd name="T10" fmla="*/ 11 w 66"/>
                    <a:gd name="T11" fmla="*/ 48 h 49"/>
                    <a:gd name="T12" fmla="*/ 27 w 66"/>
                    <a:gd name="T13" fmla="*/ 47 h 49"/>
                    <a:gd name="T14" fmla="*/ 51 w 66"/>
                    <a:gd name="T15" fmla="*/ 43 h 49"/>
                    <a:gd name="T16" fmla="*/ 64 w 66"/>
                    <a:gd name="T17" fmla="*/ 19 h 49"/>
                    <a:gd name="T18" fmla="*/ 44 w 66"/>
                    <a:gd name="T19" fmla="*/ 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" h="49">
                      <a:moveTo>
                        <a:pt x="44" y="2"/>
                      </a:moveTo>
                      <a:cubicBezTo>
                        <a:pt x="44" y="2"/>
                        <a:pt x="33" y="4"/>
                        <a:pt x="22" y="5"/>
                      </a:cubicBezTo>
                      <a:cubicBezTo>
                        <a:pt x="17" y="6"/>
                        <a:pt x="11" y="7"/>
                        <a:pt x="7" y="7"/>
                      </a:cubicBezTo>
                      <a:cubicBezTo>
                        <a:pt x="3" y="7"/>
                        <a:pt x="0" y="8"/>
                        <a:pt x="0" y="8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3" y="49"/>
                        <a:pt x="6" y="49"/>
                        <a:pt x="11" y="48"/>
                      </a:cubicBezTo>
                      <a:cubicBezTo>
                        <a:pt x="15" y="48"/>
                        <a:pt x="21" y="47"/>
                        <a:pt x="27" y="47"/>
                      </a:cubicBezTo>
                      <a:cubicBezTo>
                        <a:pt x="39" y="45"/>
                        <a:pt x="51" y="43"/>
                        <a:pt x="51" y="43"/>
                      </a:cubicBezTo>
                      <a:cubicBezTo>
                        <a:pt x="60" y="41"/>
                        <a:pt x="66" y="31"/>
                        <a:pt x="64" y="19"/>
                      </a:cubicBezTo>
                      <a:cubicBezTo>
                        <a:pt x="62" y="8"/>
                        <a:pt x="53" y="0"/>
                        <a:pt x="44" y="2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ṩľïḍé">
                  <a:extLst>
                    <a:ext uri="{FF2B5EF4-FFF2-40B4-BE49-F238E27FC236}">
                      <a16:creationId xmlns:a16="http://schemas.microsoft.com/office/drawing/2014/main" xmlns="" id="{DA54B169-C7CB-40C5-9BAF-F80049ECA79E}"/>
                    </a:ext>
                  </a:extLst>
                </p:cNvPr>
                <p:cNvSpPr/>
                <p:nvPr/>
              </p:nvSpPr>
              <p:spPr bwMode="auto">
                <a:xfrm>
                  <a:off x="5343649" y="3629157"/>
                  <a:ext cx="69101" cy="112289"/>
                </a:xfrm>
                <a:custGeom>
                  <a:avLst/>
                  <a:gdLst>
                    <a:gd name="T0" fmla="*/ 9 w 31"/>
                    <a:gd name="T1" fmla="*/ 50 h 50"/>
                    <a:gd name="T2" fmla="*/ 4 w 31"/>
                    <a:gd name="T3" fmla="*/ 48 h 50"/>
                    <a:gd name="T4" fmla="*/ 2 w 31"/>
                    <a:gd name="T5" fmla="*/ 37 h 50"/>
                    <a:gd name="T6" fmla="*/ 14 w 31"/>
                    <a:gd name="T7" fmla="*/ 8 h 50"/>
                    <a:gd name="T8" fmla="*/ 22 w 31"/>
                    <a:gd name="T9" fmla="*/ 0 h 50"/>
                    <a:gd name="T10" fmla="*/ 31 w 31"/>
                    <a:gd name="T11" fmla="*/ 8 h 50"/>
                    <a:gd name="T12" fmla="*/ 16 w 31"/>
                    <a:gd name="T13" fmla="*/ 47 h 50"/>
                    <a:gd name="T14" fmla="*/ 9 w 31"/>
                    <a:gd name="T1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9" y="50"/>
                      </a:moveTo>
                      <a:cubicBezTo>
                        <a:pt x="7" y="50"/>
                        <a:pt x="5" y="49"/>
                        <a:pt x="4" y="48"/>
                      </a:cubicBezTo>
                      <a:cubicBezTo>
                        <a:pt x="0" y="45"/>
                        <a:pt x="0" y="40"/>
                        <a:pt x="2" y="37"/>
                      </a:cubicBezTo>
                      <a:cubicBezTo>
                        <a:pt x="6" y="32"/>
                        <a:pt x="14" y="19"/>
                        <a:pt x="14" y="8"/>
                      </a:cubicBezTo>
                      <a:cubicBezTo>
                        <a:pt x="14" y="4"/>
                        <a:pt x="18" y="0"/>
                        <a:pt x="22" y="0"/>
                      </a:cubicBezTo>
                      <a:cubicBezTo>
                        <a:pt x="27" y="0"/>
                        <a:pt x="31" y="4"/>
                        <a:pt x="31" y="8"/>
                      </a:cubicBezTo>
                      <a:cubicBezTo>
                        <a:pt x="31" y="27"/>
                        <a:pt x="17" y="45"/>
                        <a:pt x="16" y="47"/>
                      </a:cubicBezTo>
                      <a:cubicBezTo>
                        <a:pt x="14" y="49"/>
                        <a:pt x="11" y="50"/>
                        <a:pt x="9" y="50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ḷíḋê">
                  <a:extLst>
                    <a:ext uri="{FF2B5EF4-FFF2-40B4-BE49-F238E27FC236}">
                      <a16:creationId xmlns:a16="http://schemas.microsoft.com/office/drawing/2014/main" xmlns="" id="{8EAA62CD-FA54-425A-9E20-FD5C85A9B835}"/>
                    </a:ext>
                  </a:extLst>
                </p:cNvPr>
                <p:cNvSpPr/>
                <p:nvPr/>
              </p:nvSpPr>
              <p:spPr bwMode="auto">
                <a:xfrm>
                  <a:off x="5242466" y="3801909"/>
                  <a:ext cx="32083" cy="25913"/>
                </a:xfrm>
                <a:custGeom>
                  <a:avLst/>
                  <a:gdLst>
                    <a:gd name="T0" fmla="*/ 0 w 14"/>
                    <a:gd name="T1" fmla="*/ 0 h 12"/>
                    <a:gd name="T2" fmla="*/ 0 w 14"/>
                    <a:gd name="T3" fmla="*/ 11 h 12"/>
                    <a:gd name="T4" fmla="*/ 11 w 14"/>
                    <a:gd name="T5" fmla="*/ 12 h 12"/>
                    <a:gd name="T6" fmla="*/ 14 w 14"/>
                    <a:gd name="T7" fmla="*/ 0 h 12"/>
                    <a:gd name="T8" fmla="*/ 0 w 14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0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3" y="11"/>
                        <a:pt x="7" y="11"/>
                        <a:pt x="11" y="12"/>
                      </a:cubicBezTo>
                      <a:cubicBezTo>
                        <a:pt x="12" y="8"/>
                        <a:pt x="13" y="4"/>
                        <a:pt x="14" y="0"/>
                      </a:cubicBezTo>
                      <a:cubicBezTo>
                        <a:pt x="9" y="0"/>
                        <a:pt x="4" y="0"/>
                        <a:pt x="0" y="0"/>
                      </a:cubicBezTo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3" name="iŝḻïḓe">
                  <a:extLst>
                    <a:ext uri="{FF2B5EF4-FFF2-40B4-BE49-F238E27FC236}">
                      <a16:creationId xmlns:a16="http://schemas.microsoft.com/office/drawing/2014/main" xmlns="" id="{399D278A-A6AD-4B51-8199-E9432A38076A}"/>
                    </a:ext>
                  </a:extLst>
                </p:cNvPr>
                <p:cNvSpPr/>
                <p:nvPr/>
              </p:nvSpPr>
              <p:spPr bwMode="auto">
                <a:xfrm>
                  <a:off x="5267144" y="3801909"/>
                  <a:ext cx="67867" cy="25913"/>
                </a:xfrm>
                <a:custGeom>
                  <a:avLst/>
                  <a:gdLst>
                    <a:gd name="T0" fmla="*/ 23 w 30"/>
                    <a:gd name="T1" fmla="*/ 0 h 12"/>
                    <a:gd name="T2" fmla="*/ 3 w 30"/>
                    <a:gd name="T3" fmla="*/ 0 h 12"/>
                    <a:gd name="T4" fmla="*/ 3 w 30"/>
                    <a:gd name="T5" fmla="*/ 0 h 12"/>
                    <a:gd name="T6" fmla="*/ 0 w 30"/>
                    <a:gd name="T7" fmla="*/ 12 h 12"/>
                    <a:gd name="T8" fmla="*/ 3 w 30"/>
                    <a:gd name="T9" fmla="*/ 12 h 12"/>
                    <a:gd name="T10" fmla="*/ 30 w 30"/>
                    <a:gd name="T11" fmla="*/ 10 h 12"/>
                    <a:gd name="T12" fmla="*/ 29 w 30"/>
                    <a:gd name="T13" fmla="*/ 1 h 12"/>
                    <a:gd name="T14" fmla="*/ 23 w 30"/>
                    <a:gd name="T15" fmla="*/ 1 h 12"/>
                    <a:gd name="T16" fmla="*/ 23 w 30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12">
                      <a:moveTo>
                        <a:pt x="23" y="0"/>
                      </a:moveTo>
                      <a:cubicBezTo>
                        <a:pt x="16" y="0"/>
                        <a:pt x="10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4"/>
                        <a:pt x="1" y="8"/>
                        <a:pt x="0" y="12"/>
                      </a:cubicBezTo>
                      <a:cubicBezTo>
                        <a:pt x="1" y="12"/>
                        <a:pt x="2" y="12"/>
                        <a:pt x="3" y="12"/>
                      </a:cubicBezTo>
                      <a:cubicBezTo>
                        <a:pt x="12" y="12"/>
                        <a:pt x="21" y="11"/>
                        <a:pt x="30" y="10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5" y="1"/>
                        <a:pt x="23" y="1"/>
                        <a:pt x="23" y="1"/>
                      </a:cubicBez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solidFill>
                  <a:srgbClr val="333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ṣļiďe">
                  <a:extLst>
                    <a:ext uri="{FF2B5EF4-FFF2-40B4-BE49-F238E27FC236}">
                      <a16:creationId xmlns:a16="http://schemas.microsoft.com/office/drawing/2014/main" xmlns="" id="{DB9A18EE-E311-410C-8EAE-0072F1705829}"/>
                    </a:ext>
                  </a:extLst>
                </p:cNvPr>
                <p:cNvSpPr/>
                <p:nvPr/>
              </p:nvSpPr>
              <p:spPr bwMode="auto">
                <a:xfrm>
                  <a:off x="5318970" y="3799441"/>
                  <a:ext cx="13574" cy="3702"/>
                </a:xfrm>
                <a:custGeom>
                  <a:avLst/>
                  <a:gdLst>
                    <a:gd name="T0" fmla="*/ 6 w 6"/>
                    <a:gd name="T1" fmla="*/ 0 h 2"/>
                    <a:gd name="T2" fmla="*/ 0 w 6"/>
                    <a:gd name="T3" fmla="*/ 1 h 2"/>
                    <a:gd name="T4" fmla="*/ 0 w 6"/>
                    <a:gd name="T5" fmla="*/ 2 h 2"/>
                    <a:gd name="T6" fmla="*/ 6 w 6"/>
                    <a:gd name="T7" fmla="*/ 2 h 2"/>
                    <a:gd name="T8" fmla="*/ 6 w 6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6" y="0"/>
                      </a:moveTo>
                      <a:cubicBezTo>
                        <a:pt x="4" y="0"/>
                        <a:pt x="2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2" y="2"/>
                        <a:pt x="6" y="2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DAB5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5" name="iṡḻiḓê">
                  <a:extLst>
                    <a:ext uri="{FF2B5EF4-FFF2-40B4-BE49-F238E27FC236}">
                      <a16:creationId xmlns:a16="http://schemas.microsoft.com/office/drawing/2014/main" xmlns="" id="{202988E9-BBB0-4D7D-B47A-F4B7C6018B60}"/>
                    </a:ext>
                  </a:extLst>
                </p:cNvPr>
                <p:cNvSpPr/>
                <p:nvPr/>
              </p:nvSpPr>
              <p:spPr bwMode="auto">
                <a:xfrm>
                  <a:off x="5242466" y="3689620"/>
                  <a:ext cx="60464" cy="27147"/>
                </a:xfrm>
                <a:custGeom>
                  <a:avLst/>
                  <a:gdLst>
                    <a:gd name="T0" fmla="*/ 0 w 27"/>
                    <a:gd name="T1" fmla="*/ 0 h 12"/>
                    <a:gd name="T2" fmla="*/ 0 w 27"/>
                    <a:gd name="T3" fmla="*/ 11 h 12"/>
                    <a:gd name="T4" fmla="*/ 15 w 27"/>
                    <a:gd name="T5" fmla="*/ 12 h 12"/>
                    <a:gd name="T6" fmla="*/ 24 w 27"/>
                    <a:gd name="T7" fmla="*/ 11 h 12"/>
                    <a:gd name="T8" fmla="*/ 27 w 27"/>
                    <a:gd name="T9" fmla="*/ 0 h 12"/>
                    <a:gd name="T10" fmla="*/ 15 w 27"/>
                    <a:gd name="T11" fmla="*/ 1 h 12"/>
                    <a:gd name="T12" fmla="*/ 0 w 27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12">
                      <a:moveTo>
                        <a:pt x="0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4" y="11"/>
                        <a:pt x="9" y="12"/>
                        <a:pt x="15" y="12"/>
                      </a:cubicBezTo>
                      <a:cubicBezTo>
                        <a:pt x="18" y="12"/>
                        <a:pt x="21" y="12"/>
                        <a:pt x="24" y="11"/>
                      </a:cubicBezTo>
                      <a:cubicBezTo>
                        <a:pt x="25" y="7"/>
                        <a:pt x="26" y="3"/>
                        <a:pt x="27" y="0"/>
                      </a:cubicBezTo>
                      <a:cubicBezTo>
                        <a:pt x="23" y="0"/>
                        <a:pt x="19" y="1"/>
                        <a:pt x="15" y="1"/>
                      </a:cubicBezTo>
                      <a:cubicBezTo>
                        <a:pt x="9" y="1"/>
                        <a:pt x="4" y="0"/>
                        <a:pt x="0" y="0"/>
                      </a:cubicBezTo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6" name="íSḻidê">
                  <a:extLst>
                    <a:ext uri="{FF2B5EF4-FFF2-40B4-BE49-F238E27FC236}">
                      <a16:creationId xmlns:a16="http://schemas.microsoft.com/office/drawing/2014/main" xmlns="" id="{124A3113-1DBE-4D65-9E62-ACF8BBD8847C}"/>
                    </a:ext>
                  </a:extLst>
                </p:cNvPr>
                <p:cNvSpPr/>
                <p:nvPr/>
              </p:nvSpPr>
              <p:spPr bwMode="auto">
                <a:xfrm>
                  <a:off x="5296759" y="3689620"/>
                  <a:ext cx="27147" cy="24679"/>
                </a:xfrm>
                <a:custGeom>
                  <a:avLst/>
                  <a:gdLst>
                    <a:gd name="T0" fmla="*/ 11 w 12"/>
                    <a:gd name="T1" fmla="*/ 0 h 11"/>
                    <a:gd name="T2" fmla="*/ 3 w 12"/>
                    <a:gd name="T3" fmla="*/ 0 h 11"/>
                    <a:gd name="T4" fmla="*/ 0 w 12"/>
                    <a:gd name="T5" fmla="*/ 11 h 11"/>
                    <a:gd name="T6" fmla="*/ 7 w 12"/>
                    <a:gd name="T7" fmla="*/ 11 h 11"/>
                    <a:gd name="T8" fmla="*/ 7 w 12"/>
                    <a:gd name="T9" fmla="*/ 10 h 11"/>
                    <a:gd name="T10" fmla="*/ 12 w 12"/>
                    <a:gd name="T11" fmla="*/ 9 h 11"/>
                    <a:gd name="T12" fmla="*/ 11 w 12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1">
                      <a:moveTo>
                        <a:pt x="11" y="0"/>
                      </a:moveTo>
                      <a:cubicBezTo>
                        <a:pt x="8" y="0"/>
                        <a:pt x="6" y="0"/>
                        <a:pt x="3" y="0"/>
                      </a:cubicBezTo>
                      <a:cubicBezTo>
                        <a:pt x="2" y="3"/>
                        <a:pt x="1" y="7"/>
                        <a:pt x="0" y="11"/>
                      </a:cubicBezTo>
                      <a:cubicBezTo>
                        <a:pt x="2" y="11"/>
                        <a:pt x="5" y="11"/>
                        <a:pt x="7" y="11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9" y="9"/>
                        <a:pt x="12" y="9"/>
                      </a:cubicBezTo>
                      <a:cubicBezTo>
                        <a:pt x="11" y="0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333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7" name="íṣ1iďe">
                  <a:extLst>
                    <a:ext uri="{FF2B5EF4-FFF2-40B4-BE49-F238E27FC236}">
                      <a16:creationId xmlns:a16="http://schemas.microsoft.com/office/drawing/2014/main" xmlns="" id="{CC3B95E7-C3C4-4970-8B74-2AD6140CC41C}"/>
                    </a:ext>
                  </a:extLst>
                </p:cNvPr>
                <p:cNvSpPr/>
                <p:nvPr/>
              </p:nvSpPr>
              <p:spPr bwMode="auto">
                <a:xfrm>
                  <a:off x="5311566" y="3709363"/>
                  <a:ext cx="12339" cy="4936"/>
                </a:xfrm>
                <a:custGeom>
                  <a:avLst/>
                  <a:gdLst>
                    <a:gd name="T0" fmla="*/ 5 w 5"/>
                    <a:gd name="T1" fmla="*/ 0 h 2"/>
                    <a:gd name="T2" fmla="*/ 0 w 5"/>
                    <a:gd name="T3" fmla="*/ 1 h 2"/>
                    <a:gd name="T4" fmla="*/ 0 w 5"/>
                    <a:gd name="T5" fmla="*/ 2 h 2"/>
                    <a:gd name="T6" fmla="*/ 5 w 5"/>
                    <a:gd name="T7" fmla="*/ 2 h 2"/>
                    <a:gd name="T8" fmla="*/ 5 w 5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5" y="0"/>
                      </a:moveTo>
                      <a:cubicBezTo>
                        <a:pt x="2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DAB5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8" name="íṡ1íḓè">
                  <a:extLst>
                    <a:ext uri="{FF2B5EF4-FFF2-40B4-BE49-F238E27FC236}">
                      <a16:creationId xmlns:a16="http://schemas.microsoft.com/office/drawing/2014/main" xmlns="" id="{B1163F09-8034-410D-87A4-4D75AD592B19}"/>
                    </a:ext>
                  </a:extLst>
                </p:cNvPr>
                <p:cNvSpPr/>
                <p:nvPr/>
              </p:nvSpPr>
              <p:spPr bwMode="auto">
                <a:xfrm>
                  <a:off x="5072181" y="3395942"/>
                  <a:ext cx="287509" cy="419541"/>
                </a:xfrm>
                <a:custGeom>
                  <a:avLst/>
                  <a:gdLst>
                    <a:gd name="T0" fmla="*/ 90 w 128"/>
                    <a:gd name="T1" fmla="*/ 187 h 187"/>
                    <a:gd name="T2" fmla="*/ 16 w 128"/>
                    <a:gd name="T3" fmla="*/ 162 h 187"/>
                    <a:gd name="T4" fmla="*/ 6 w 128"/>
                    <a:gd name="T5" fmla="*/ 112 h 187"/>
                    <a:gd name="T6" fmla="*/ 128 w 128"/>
                    <a:gd name="T7" fmla="*/ 0 h 187"/>
                    <a:gd name="T8" fmla="*/ 122 w 128"/>
                    <a:gd name="T9" fmla="*/ 53 h 187"/>
                    <a:gd name="T10" fmla="*/ 84 w 128"/>
                    <a:gd name="T11" fmla="*/ 83 h 187"/>
                    <a:gd name="T12" fmla="*/ 55 w 128"/>
                    <a:gd name="T13" fmla="*/ 125 h 187"/>
                    <a:gd name="T14" fmla="*/ 54 w 128"/>
                    <a:gd name="T15" fmla="*/ 130 h 187"/>
                    <a:gd name="T16" fmla="*/ 112 w 128"/>
                    <a:gd name="T17" fmla="*/ 136 h 187"/>
                    <a:gd name="T18" fmla="*/ 116 w 128"/>
                    <a:gd name="T19" fmla="*/ 186 h 187"/>
                    <a:gd name="T20" fmla="*/ 90 w 128"/>
                    <a:gd name="T21" fmla="*/ 187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8" h="187">
                      <a:moveTo>
                        <a:pt x="90" y="187"/>
                      </a:moveTo>
                      <a:cubicBezTo>
                        <a:pt x="55" y="187"/>
                        <a:pt x="30" y="179"/>
                        <a:pt x="16" y="162"/>
                      </a:cubicBezTo>
                      <a:cubicBezTo>
                        <a:pt x="8" y="153"/>
                        <a:pt x="0" y="137"/>
                        <a:pt x="6" y="112"/>
                      </a:cubicBezTo>
                      <a:cubicBezTo>
                        <a:pt x="13" y="87"/>
                        <a:pt x="73" y="7"/>
                        <a:pt x="128" y="0"/>
                      </a:cubicBezTo>
                      <a:cubicBezTo>
                        <a:pt x="122" y="53"/>
                        <a:pt x="122" y="53"/>
                        <a:pt x="122" y="53"/>
                      </a:cubicBezTo>
                      <a:cubicBezTo>
                        <a:pt x="108" y="63"/>
                        <a:pt x="96" y="71"/>
                        <a:pt x="84" y="83"/>
                      </a:cubicBezTo>
                      <a:cubicBezTo>
                        <a:pt x="71" y="97"/>
                        <a:pt x="58" y="111"/>
                        <a:pt x="55" y="125"/>
                      </a:cubicBezTo>
                      <a:cubicBezTo>
                        <a:pt x="54" y="129"/>
                        <a:pt x="54" y="130"/>
                        <a:pt x="54" y="130"/>
                      </a:cubicBezTo>
                      <a:cubicBezTo>
                        <a:pt x="56" y="133"/>
                        <a:pt x="74" y="140"/>
                        <a:pt x="112" y="136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107" y="187"/>
                        <a:pt x="99" y="187"/>
                        <a:pt x="90" y="187"/>
                      </a:cubicBez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9" name="íŝḻíḓè">
                  <a:extLst>
                    <a:ext uri="{FF2B5EF4-FFF2-40B4-BE49-F238E27FC236}">
                      <a16:creationId xmlns:a16="http://schemas.microsoft.com/office/drawing/2014/main" xmlns="" id="{D2ABFD63-1F98-4BCB-9327-7281AB506DA5}"/>
                    </a:ext>
                  </a:extLst>
                </p:cNvPr>
                <p:cNvSpPr/>
                <p:nvPr/>
              </p:nvSpPr>
              <p:spPr bwMode="auto">
                <a:xfrm>
                  <a:off x="5462107" y="3584735"/>
                  <a:ext cx="13574" cy="362779"/>
                </a:xfrm>
                <a:custGeom>
                  <a:avLst/>
                  <a:gdLst>
                    <a:gd name="T0" fmla="*/ 11 w 11"/>
                    <a:gd name="T1" fmla="*/ 0 h 294"/>
                    <a:gd name="T2" fmla="*/ 6 w 11"/>
                    <a:gd name="T3" fmla="*/ 3 h 294"/>
                    <a:gd name="T4" fmla="*/ 6 w 11"/>
                    <a:gd name="T5" fmla="*/ 3 h 294"/>
                    <a:gd name="T6" fmla="*/ 6 w 11"/>
                    <a:gd name="T7" fmla="*/ 3 h 294"/>
                    <a:gd name="T8" fmla="*/ 0 w 11"/>
                    <a:gd name="T9" fmla="*/ 0 h 294"/>
                    <a:gd name="T10" fmla="*/ 0 w 11"/>
                    <a:gd name="T11" fmla="*/ 294 h 294"/>
                    <a:gd name="T12" fmla="*/ 11 w 11"/>
                    <a:gd name="T13" fmla="*/ 294 h 294"/>
                    <a:gd name="T14" fmla="*/ 11 w 11"/>
                    <a:gd name="T15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294">
                      <a:moveTo>
                        <a:pt x="11" y="0"/>
                      </a:move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0" y="0"/>
                      </a:lnTo>
                      <a:lnTo>
                        <a:pt x="0" y="294"/>
                      </a:lnTo>
                      <a:lnTo>
                        <a:pt x="11" y="29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0" name="îṩľíḓê">
                  <a:extLst>
                    <a:ext uri="{FF2B5EF4-FFF2-40B4-BE49-F238E27FC236}">
                      <a16:creationId xmlns:a16="http://schemas.microsoft.com/office/drawing/2014/main" xmlns="" id="{2B1871B9-C102-443A-A3F0-0ADF17E586B1}"/>
                    </a:ext>
                  </a:extLst>
                </p:cNvPr>
                <p:cNvSpPr/>
                <p:nvPr/>
              </p:nvSpPr>
              <p:spPr bwMode="auto">
                <a:xfrm>
                  <a:off x="5462107" y="3584735"/>
                  <a:ext cx="13574" cy="362779"/>
                </a:xfrm>
                <a:custGeom>
                  <a:avLst/>
                  <a:gdLst>
                    <a:gd name="T0" fmla="*/ 11 w 11"/>
                    <a:gd name="T1" fmla="*/ 0 h 294"/>
                    <a:gd name="T2" fmla="*/ 6 w 11"/>
                    <a:gd name="T3" fmla="*/ 3 h 294"/>
                    <a:gd name="T4" fmla="*/ 6 w 11"/>
                    <a:gd name="T5" fmla="*/ 3 h 294"/>
                    <a:gd name="T6" fmla="*/ 6 w 11"/>
                    <a:gd name="T7" fmla="*/ 3 h 294"/>
                    <a:gd name="T8" fmla="*/ 0 w 11"/>
                    <a:gd name="T9" fmla="*/ 0 h 294"/>
                    <a:gd name="T10" fmla="*/ 0 w 11"/>
                    <a:gd name="T11" fmla="*/ 294 h 294"/>
                    <a:gd name="T12" fmla="*/ 11 w 11"/>
                    <a:gd name="T13" fmla="*/ 294 h 294"/>
                    <a:gd name="T14" fmla="*/ 11 w 11"/>
                    <a:gd name="T15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294">
                      <a:moveTo>
                        <a:pt x="11" y="0"/>
                      </a:move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0" y="0"/>
                      </a:lnTo>
                      <a:lnTo>
                        <a:pt x="0" y="294"/>
                      </a:lnTo>
                      <a:lnTo>
                        <a:pt x="11" y="294"/>
                      </a:lnTo>
                      <a:lnTo>
                        <a:pt x="1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1" name="îšliďe">
                  <a:extLst>
                    <a:ext uri="{FF2B5EF4-FFF2-40B4-BE49-F238E27FC236}">
                      <a16:creationId xmlns:a16="http://schemas.microsoft.com/office/drawing/2014/main" xmlns="" id="{06C13BFE-4F63-4C5F-8892-52FE8CB74FA8}"/>
                    </a:ext>
                  </a:extLst>
                </p:cNvPr>
                <p:cNvSpPr/>
                <p:nvPr/>
              </p:nvSpPr>
              <p:spPr bwMode="auto">
                <a:xfrm>
                  <a:off x="5314034" y="3373731"/>
                  <a:ext cx="155477" cy="214706"/>
                </a:xfrm>
                <a:custGeom>
                  <a:avLst/>
                  <a:gdLst>
                    <a:gd name="T0" fmla="*/ 0 w 126"/>
                    <a:gd name="T1" fmla="*/ 44 h 174"/>
                    <a:gd name="T2" fmla="*/ 58 w 126"/>
                    <a:gd name="T3" fmla="*/ 67 h 174"/>
                    <a:gd name="T4" fmla="*/ 37 w 126"/>
                    <a:gd name="T5" fmla="*/ 100 h 174"/>
                    <a:gd name="T6" fmla="*/ 126 w 126"/>
                    <a:gd name="T7" fmla="*/ 174 h 174"/>
                    <a:gd name="T8" fmla="*/ 62 w 126"/>
                    <a:gd name="T9" fmla="*/ 0 h 174"/>
                    <a:gd name="T10" fmla="*/ 0 w 126"/>
                    <a:gd name="T11" fmla="*/ 4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6" h="174">
                      <a:moveTo>
                        <a:pt x="0" y="44"/>
                      </a:moveTo>
                      <a:lnTo>
                        <a:pt x="58" y="67"/>
                      </a:lnTo>
                      <a:lnTo>
                        <a:pt x="37" y="100"/>
                      </a:lnTo>
                      <a:lnTo>
                        <a:pt x="126" y="174"/>
                      </a:lnTo>
                      <a:lnTo>
                        <a:pt x="62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2" name="išļiḍe">
                  <a:extLst>
                    <a:ext uri="{FF2B5EF4-FFF2-40B4-BE49-F238E27FC236}">
                      <a16:creationId xmlns:a16="http://schemas.microsoft.com/office/drawing/2014/main" xmlns="" id="{DCBBFC9A-7FEB-4DAC-A8A0-8F0A685820C0}"/>
                    </a:ext>
                  </a:extLst>
                </p:cNvPr>
                <p:cNvSpPr/>
                <p:nvPr/>
              </p:nvSpPr>
              <p:spPr bwMode="auto">
                <a:xfrm>
                  <a:off x="5469511" y="3373731"/>
                  <a:ext cx="154243" cy="214706"/>
                </a:xfrm>
                <a:custGeom>
                  <a:avLst/>
                  <a:gdLst>
                    <a:gd name="T0" fmla="*/ 125 w 125"/>
                    <a:gd name="T1" fmla="*/ 44 h 174"/>
                    <a:gd name="T2" fmla="*/ 63 w 125"/>
                    <a:gd name="T3" fmla="*/ 0 h 174"/>
                    <a:gd name="T4" fmla="*/ 0 w 125"/>
                    <a:gd name="T5" fmla="*/ 174 h 174"/>
                    <a:gd name="T6" fmla="*/ 89 w 125"/>
                    <a:gd name="T7" fmla="*/ 100 h 174"/>
                    <a:gd name="T8" fmla="*/ 65 w 125"/>
                    <a:gd name="T9" fmla="*/ 67 h 174"/>
                    <a:gd name="T10" fmla="*/ 125 w 125"/>
                    <a:gd name="T11" fmla="*/ 4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5" h="174">
                      <a:moveTo>
                        <a:pt x="125" y="44"/>
                      </a:moveTo>
                      <a:lnTo>
                        <a:pt x="63" y="0"/>
                      </a:lnTo>
                      <a:lnTo>
                        <a:pt x="0" y="174"/>
                      </a:lnTo>
                      <a:lnTo>
                        <a:pt x="89" y="100"/>
                      </a:lnTo>
                      <a:lnTo>
                        <a:pt x="65" y="67"/>
                      </a:lnTo>
                      <a:lnTo>
                        <a:pt x="125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3" name="iSḷíḑé">
                  <a:extLst>
                    <a:ext uri="{FF2B5EF4-FFF2-40B4-BE49-F238E27FC236}">
                      <a16:creationId xmlns:a16="http://schemas.microsoft.com/office/drawing/2014/main" xmlns="" id="{E9FBC570-3F72-497F-92A3-633194C8E4DB}"/>
                    </a:ext>
                  </a:extLst>
                </p:cNvPr>
                <p:cNvSpPr/>
                <p:nvPr/>
              </p:nvSpPr>
              <p:spPr bwMode="auto">
                <a:xfrm>
                  <a:off x="5560823" y="3051672"/>
                  <a:ext cx="206069" cy="355376"/>
                </a:xfrm>
                <a:custGeom>
                  <a:avLst/>
                  <a:gdLst>
                    <a:gd name="T0" fmla="*/ 92 w 92"/>
                    <a:gd name="T1" fmla="*/ 159 h 159"/>
                    <a:gd name="T2" fmla="*/ 56 w 92"/>
                    <a:gd name="T3" fmla="*/ 143 h 159"/>
                    <a:gd name="T4" fmla="*/ 62 w 92"/>
                    <a:gd name="T5" fmla="*/ 156 h 159"/>
                    <a:gd name="T6" fmla="*/ 31 w 92"/>
                    <a:gd name="T7" fmla="*/ 134 h 159"/>
                    <a:gd name="T8" fmla="*/ 0 w 92"/>
                    <a:gd name="T9" fmla="*/ 43 h 159"/>
                    <a:gd name="T10" fmla="*/ 3 w 92"/>
                    <a:gd name="T11" fmla="*/ 21 h 159"/>
                    <a:gd name="T12" fmla="*/ 11 w 92"/>
                    <a:gd name="T13" fmla="*/ 7 h 159"/>
                    <a:gd name="T14" fmla="*/ 20 w 92"/>
                    <a:gd name="T15" fmla="*/ 1 h 159"/>
                    <a:gd name="T16" fmla="*/ 33 w 92"/>
                    <a:gd name="T17" fmla="*/ 3 h 159"/>
                    <a:gd name="T18" fmla="*/ 55 w 92"/>
                    <a:gd name="T19" fmla="*/ 26 h 159"/>
                    <a:gd name="T20" fmla="*/ 76 w 92"/>
                    <a:gd name="T21" fmla="*/ 123 h 159"/>
                    <a:gd name="T22" fmla="*/ 92 w 92"/>
                    <a:gd name="T23" fmla="*/ 15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2" h="159">
                      <a:moveTo>
                        <a:pt x="92" y="159"/>
                      </a:moveTo>
                      <a:cubicBezTo>
                        <a:pt x="80" y="157"/>
                        <a:pt x="68" y="147"/>
                        <a:pt x="56" y="143"/>
                      </a:cubicBezTo>
                      <a:cubicBezTo>
                        <a:pt x="58" y="146"/>
                        <a:pt x="60" y="154"/>
                        <a:pt x="62" y="156"/>
                      </a:cubicBezTo>
                      <a:cubicBezTo>
                        <a:pt x="50" y="152"/>
                        <a:pt x="39" y="144"/>
                        <a:pt x="31" y="134"/>
                      </a:cubicBezTo>
                      <a:cubicBezTo>
                        <a:pt x="10" y="109"/>
                        <a:pt x="1" y="75"/>
                        <a:pt x="0" y="43"/>
                      </a:cubicBezTo>
                      <a:cubicBezTo>
                        <a:pt x="0" y="35"/>
                        <a:pt x="0" y="28"/>
                        <a:pt x="3" y="21"/>
                      </a:cubicBezTo>
                      <a:cubicBezTo>
                        <a:pt x="4" y="16"/>
                        <a:pt x="7" y="11"/>
                        <a:pt x="11" y="7"/>
                      </a:cubicBezTo>
                      <a:cubicBezTo>
                        <a:pt x="14" y="4"/>
                        <a:pt x="17" y="2"/>
                        <a:pt x="20" y="1"/>
                      </a:cubicBezTo>
                      <a:cubicBezTo>
                        <a:pt x="24" y="0"/>
                        <a:pt x="29" y="1"/>
                        <a:pt x="33" y="3"/>
                      </a:cubicBezTo>
                      <a:cubicBezTo>
                        <a:pt x="43" y="7"/>
                        <a:pt x="50" y="17"/>
                        <a:pt x="55" y="26"/>
                      </a:cubicBezTo>
                      <a:cubicBezTo>
                        <a:pt x="69" y="56"/>
                        <a:pt x="69" y="91"/>
                        <a:pt x="76" y="123"/>
                      </a:cubicBezTo>
                      <a:cubicBezTo>
                        <a:pt x="79" y="136"/>
                        <a:pt x="83" y="149"/>
                        <a:pt x="92" y="159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4" name="iṣļíďe">
                  <a:extLst>
                    <a:ext uri="{FF2B5EF4-FFF2-40B4-BE49-F238E27FC236}">
                      <a16:creationId xmlns:a16="http://schemas.microsoft.com/office/drawing/2014/main" xmlns="" id="{77619EFC-EC56-45A9-BC6C-B5C424D93D21}"/>
                    </a:ext>
                  </a:extLst>
                </p:cNvPr>
                <p:cNvSpPr/>
                <p:nvPr/>
              </p:nvSpPr>
              <p:spPr bwMode="auto">
                <a:xfrm>
                  <a:off x="5274548" y="2845603"/>
                  <a:ext cx="362779" cy="521958"/>
                </a:xfrm>
                <a:custGeom>
                  <a:avLst/>
                  <a:gdLst>
                    <a:gd name="T0" fmla="*/ 71 w 162"/>
                    <a:gd name="T1" fmla="*/ 3 h 233"/>
                    <a:gd name="T2" fmla="*/ 2 w 162"/>
                    <a:gd name="T3" fmla="*/ 84 h 233"/>
                    <a:gd name="T4" fmla="*/ 9 w 162"/>
                    <a:gd name="T5" fmla="*/ 162 h 233"/>
                    <a:gd name="T6" fmla="*/ 90 w 162"/>
                    <a:gd name="T7" fmla="*/ 230 h 233"/>
                    <a:gd name="T8" fmla="*/ 159 w 162"/>
                    <a:gd name="T9" fmla="*/ 149 h 233"/>
                    <a:gd name="T10" fmla="*/ 152 w 162"/>
                    <a:gd name="T11" fmla="*/ 71 h 233"/>
                    <a:gd name="T12" fmla="*/ 71 w 162"/>
                    <a:gd name="T13" fmla="*/ 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2" h="233">
                      <a:moveTo>
                        <a:pt x="71" y="3"/>
                      </a:moveTo>
                      <a:cubicBezTo>
                        <a:pt x="38" y="6"/>
                        <a:pt x="0" y="51"/>
                        <a:pt x="2" y="84"/>
                      </a:cubicBezTo>
                      <a:cubicBezTo>
                        <a:pt x="9" y="162"/>
                        <a:pt x="9" y="162"/>
                        <a:pt x="9" y="162"/>
                      </a:cubicBezTo>
                      <a:cubicBezTo>
                        <a:pt x="12" y="195"/>
                        <a:pt x="57" y="233"/>
                        <a:pt x="90" y="230"/>
                      </a:cubicBezTo>
                      <a:cubicBezTo>
                        <a:pt x="123" y="227"/>
                        <a:pt x="162" y="182"/>
                        <a:pt x="159" y="149"/>
                      </a:cubicBezTo>
                      <a:cubicBezTo>
                        <a:pt x="152" y="71"/>
                        <a:pt x="152" y="71"/>
                        <a:pt x="152" y="71"/>
                      </a:cubicBezTo>
                      <a:cubicBezTo>
                        <a:pt x="149" y="38"/>
                        <a:pt x="104" y="0"/>
                        <a:pt x="71" y="3"/>
                      </a:cubicBezTo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5" name="ïṧľíḑé">
                  <a:extLst>
                    <a:ext uri="{FF2B5EF4-FFF2-40B4-BE49-F238E27FC236}">
                      <a16:creationId xmlns:a16="http://schemas.microsoft.com/office/drawing/2014/main" xmlns="" id="{3D492747-E645-48DC-B537-6FD347BAF461}"/>
                    </a:ext>
                  </a:extLst>
                </p:cNvPr>
                <p:cNvSpPr/>
                <p:nvPr/>
              </p:nvSpPr>
              <p:spPr bwMode="auto">
                <a:xfrm>
                  <a:off x="5406580" y="3250336"/>
                  <a:ext cx="123394" cy="62931"/>
                </a:xfrm>
                <a:custGeom>
                  <a:avLst/>
                  <a:gdLst>
                    <a:gd name="T0" fmla="*/ 54 w 55"/>
                    <a:gd name="T1" fmla="*/ 0 h 28"/>
                    <a:gd name="T2" fmla="*/ 29 w 55"/>
                    <a:gd name="T3" fmla="*/ 26 h 28"/>
                    <a:gd name="T4" fmla="*/ 0 w 55"/>
                    <a:gd name="T5" fmla="*/ 5 h 28"/>
                    <a:gd name="T6" fmla="*/ 54 w 5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28">
                      <a:moveTo>
                        <a:pt x="54" y="0"/>
                      </a:moveTo>
                      <a:cubicBezTo>
                        <a:pt x="55" y="13"/>
                        <a:pt x="44" y="25"/>
                        <a:pt x="29" y="26"/>
                      </a:cubicBezTo>
                      <a:cubicBezTo>
                        <a:pt x="15" y="28"/>
                        <a:pt x="2" y="18"/>
                        <a:pt x="0" y="5"/>
                      </a:cubicBezTo>
                      <a:cubicBezTo>
                        <a:pt x="54" y="0"/>
                        <a:pt x="54" y="0"/>
                        <a:pt x="54" y="0"/>
                      </a:cubicBezTo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6" name="ísḷiḍe">
                  <a:extLst>
                    <a:ext uri="{FF2B5EF4-FFF2-40B4-BE49-F238E27FC236}">
                      <a16:creationId xmlns:a16="http://schemas.microsoft.com/office/drawing/2014/main" xmlns="" id="{1D8AB13F-2884-4D4B-A1CD-116EDAE3B613}"/>
                    </a:ext>
                  </a:extLst>
                </p:cNvPr>
                <p:cNvSpPr/>
                <p:nvPr/>
              </p:nvSpPr>
              <p:spPr bwMode="auto">
                <a:xfrm>
                  <a:off x="5417685" y="3252804"/>
                  <a:ext cx="101183" cy="27147"/>
                </a:xfrm>
                <a:custGeom>
                  <a:avLst/>
                  <a:gdLst>
                    <a:gd name="T0" fmla="*/ 41 w 45"/>
                    <a:gd name="T1" fmla="*/ 9 h 12"/>
                    <a:gd name="T2" fmla="*/ 4 w 45"/>
                    <a:gd name="T3" fmla="*/ 12 h 12"/>
                    <a:gd name="T4" fmla="*/ 0 w 45"/>
                    <a:gd name="T5" fmla="*/ 8 h 12"/>
                    <a:gd name="T6" fmla="*/ 0 w 45"/>
                    <a:gd name="T7" fmla="*/ 3 h 12"/>
                    <a:gd name="T8" fmla="*/ 45 w 45"/>
                    <a:gd name="T9" fmla="*/ 0 h 12"/>
                    <a:gd name="T10" fmla="*/ 45 w 45"/>
                    <a:gd name="T11" fmla="*/ 5 h 12"/>
                    <a:gd name="T12" fmla="*/ 41 w 45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2">
                      <a:moveTo>
                        <a:pt x="41" y="9"/>
                      </a:move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2"/>
                        <a:pt x="0" y="11"/>
                        <a:pt x="0" y="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7"/>
                        <a:pt x="44" y="9"/>
                        <a:pt x="41" y="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7" name="iṩľïḋê">
                  <a:extLst>
                    <a:ext uri="{FF2B5EF4-FFF2-40B4-BE49-F238E27FC236}">
                      <a16:creationId xmlns:a16="http://schemas.microsoft.com/office/drawing/2014/main" xmlns="" id="{C22F0409-6173-4D7D-BE59-AFF936947926}"/>
                    </a:ext>
                  </a:extLst>
                </p:cNvPr>
                <p:cNvSpPr/>
                <p:nvPr/>
              </p:nvSpPr>
              <p:spPr bwMode="auto">
                <a:xfrm>
                  <a:off x="5193108" y="2780204"/>
                  <a:ext cx="486174" cy="401032"/>
                </a:xfrm>
                <a:custGeom>
                  <a:avLst/>
                  <a:gdLst>
                    <a:gd name="T0" fmla="*/ 105 w 217"/>
                    <a:gd name="T1" fmla="*/ 9 h 179"/>
                    <a:gd name="T2" fmla="*/ 47 w 217"/>
                    <a:gd name="T3" fmla="*/ 179 h 179"/>
                    <a:gd name="T4" fmla="*/ 109 w 217"/>
                    <a:gd name="T5" fmla="*/ 64 h 179"/>
                    <a:gd name="T6" fmla="*/ 191 w 217"/>
                    <a:gd name="T7" fmla="*/ 166 h 179"/>
                    <a:gd name="T8" fmla="*/ 105 w 217"/>
                    <a:gd name="T9" fmla="*/ 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179">
                      <a:moveTo>
                        <a:pt x="105" y="9"/>
                      </a:moveTo>
                      <a:cubicBezTo>
                        <a:pt x="0" y="18"/>
                        <a:pt x="17" y="159"/>
                        <a:pt x="47" y="179"/>
                      </a:cubicBezTo>
                      <a:cubicBezTo>
                        <a:pt x="47" y="179"/>
                        <a:pt x="12" y="72"/>
                        <a:pt x="109" y="64"/>
                      </a:cubicBezTo>
                      <a:cubicBezTo>
                        <a:pt x="207" y="55"/>
                        <a:pt x="191" y="166"/>
                        <a:pt x="191" y="166"/>
                      </a:cubicBezTo>
                      <a:cubicBezTo>
                        <a:pt x="217" y="141"/>
                        <a:pt x="209" y="0"/>
                        <a:pt x="105" y="9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8" name="ïsľïḍé">
                  <a:extLst>
                    <a:ext uri="{FF2B5EF4-FFF2-40B4-BE49-F238E27FC236}">
                      <a16:creationId xmlns:a16="http://schemas.microsoft.com/office/drawing/2014/main" xmlns="" id="{5400D06B-3BA8-4777-B2C5-1292C60F9B7A}"/>
                    </a:ext>
                  </a:extLst>
                </p:cNvPr>
                <p:cNvSpPr/>
                <p:nvPr/>
              </p:nvSpPr>
              <p:spPr bwMode="auto">
                <a:xfrm>
                  <a:off x="5253571" y="3101030"/>
                  <a:ext cx="71569" cy="104886"/>
                </a:xfrm>
                <a:custGeom>
                  <a:avLst/>
                  <a:gdLst>
                    <a:gd name="T0" fmla="*/ 14 w 32"/>
                    <a:gd name="T1" fmla="*/ 1 h 47"/>
                    <a:gd name="T2" fmla="*/ 0 w 32"/>
                    <a:gd name="T3" fmla="*/ 17 h 47"/>
                    <a:gd name="T4" fmla="*/ 2 w 32"/>
                    <a:gd name="T5" fmla="*/ 33 h 47"/>
                    <a:gd name="T6" fmla="*/ 18 w 32"/>
                    <a:gd name="T7" fmla="*/ 46 h 47"/>
                    <a:gd name="T8" fmla="*/ 32 w 32"/>
                    <a:gd name="T9" fmla="*/ 30 h 47"/>
                    <a:gd name="T10" fmla="*/ 30 w 32"/>
                    <a:gd name="T11" fmla="*/ 15 h 47"/>
                    <a:gd name="T12" fmla="*/ 14 w 32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47">
                      <a:moveTo>
                        <a:pt x="14" y="1"/>
                      </a:moveTo>
                      <a:cubicBezTo>
                        <a:pt x="6" y="2"/>
                        <a:pt x="0" y="9"/>
                        <a:pt x="0" y="17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3" y="41"/>
                        <a:pt x="10" y="47"/>
                        <a:pt x="18" y="46"/>
                      </a:cubicBezTo>
                      <a:cubicBezTo>
                        <a:pt x="26" y="46"/>
                        <a:pt x="32" y="38"/>
                        <a:pt x="32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6"/>
                        <a:pt x="22" y="0"/>
                        <a:pt x="14" y="1"/>
                      </a:cubicBez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9" name="î$ḻïḋe">
                  <a:extLst>
                    <a:ext uri="{FF2B5EF4-FFF2-40B4-BE49-F238E27FC236}">
                      <a16:creationId xmlns:a16="http://schemas.microsoft.com/office/drawing/2014/main" xmlns="" id="{C8F87D83-12B5-4797-91BF-83D30D0DC6CA}"/>
                    </a:ext>
                  </a:extLst>
                </p:cNvPr>
                <p:cNvSpPr/>
                <p:nvPr/>
              </p:nvSpPr>
              <p:spPr bwMode="auto">
                <a:xfrm>
                  <a:off x="5587970" y="3071415"/>
                  <a:ext cx="74037" cy="104886"/>
                </a:xfrm>
                <a:custGeom>
                  <a:avLst/>
                  <a:gdLst>
                    <a:gd name="T0" fmla="*/ 15 w 33"/>
                    <a:gd name="T1" fmla="*/ 1 h 47"/>
                    <a:gd name="T2" fmla="*/ 1 w 33"/>
                    <a:gd name="T3" fmla="*/ 17 h 47"/>
                    <a:gd name="T4" fmla="*/ 2 w 33"/>
                    <a:gd name="T5" fmla="*/ 33 h 47"/>
                    <a:gd name="T6" fmla="*/ 19 w 33"/>
                    <a:gd name="T7" fmla="*/ 46 h 47"/>
                    <a:gd name="T8" fmla="*/ 32 w 33"/>
                    <a:gd name="T9" fmla="*/ 30 h 47"/>
                    <a:gd name="T10" fmla="*/ 31 w 33"/>
                    <a:gd name="T11" fmla="*/ 15 h 47"/>
                    <a:gd name="T12" fmla="*/ 15 w 33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7">
                      <a:moveTo>
                        <a:pt x="15" y="1"/>
                      </a:moveTo>
                      <a:cubicBezTo>
                        <a:pt x="6" y="2"/>
                        <a:pt x="0" y="9"/>
                        <a:pt x="1" y="17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3" y="41"/>
                        <a:pt x="10" y="47"/>
                        <a:pt x="19" y="46"/>
                      </a:cubicBezTo>
                      <a:cubicBezTo>
                        <a:pt x="27" y="46"/>
                        <a:pt x="33" y="38"/>
                        <a:pt x="32" y="30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6"/>
                        <a:pt x="23" y="0"/>
                        <a:pt x="15" y="1"/>
                      </a:cubicBezTo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0" name="íśḻiḋe">
                  <a:extLst>
                    <a:ext uri="{FF2B5EF4-FFF2-40B4-BE49-F238E27FC236}">
                      <a16:creationId xmlns:a16="http://schemas.microsoft.com/office/drawing/2014/main" xmlns="" id="{64E1F361-0D58-4CDB-86FD-143CF6D07BCB}"/>
                    </a:ext>
                  </a:extLst>
                </p:cNvPr>
                <p:cNvSpPr/>
                <p:nvPr/>
              </p:nvSpPr>
              <p:spPr bwMode="auto">
                <a:xfrm>
                  <a:off x="5233828" y="2762929"/>
                  <a:ext cx="403500" cy="346738"/>
                </a:xfrm>
                <a:custGeom>
                  <a:avLst/>
                  <a:gdLst>
                    <a:gd name="T0" fmla="*/ 153 w 180"/>
                    <a:gd name="T1" fmla="*/ 129 h 155"/>
                    <a:gd name="T2" fmla="*/ 136 w 180"/>
                    <a:gd name="T3" fmla="*/ 112 h 155"/>
                    <a:gd name="T4" fmla="*/ 180 w 180"/>
                    <a:gd name="T5" fmla="*/ 124 h 155"/>
                    <a:gd name="T6" fmla="*/ 143 w 180"/>
                    <a:gd name="T7" fmla="*/ 44 h 155"/>
                    <a:gd name="T8" fmla="*/ 22 w 180"/>
                    <a:gd name="T9" fmla="*/ 89 h 155"/>
                    <a:gd name="T10" fmla="*/ 23 w 180"/>
                    <a:gd name="T11" fmla="*/ 152 h 155"/>
                    <a:gd name="T12" fmla="*/ 64 w 180"/>
                    <a:gd name="T13" fmla="*/ 90 h 155"/>
                    <a:gd name="T14" fmla="*/ 112 w 180"/>
                    <a:gd name="T15" fmla="*/ 124 h 155"/>
                    <a:gd name="T16" fmla="*/ 97 w 180"/>
                    <a:gd name="T17" fmla="*/ 103 h 155"/>
                    <a:gd name="T18" fmla="*/ 153 w 180"/>
                    <a:gd name="T19" fmla="*/ 12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" h="155">
                      <a:moveTo>
                        <a:pt x="153" y="129"/>
                      </a:moveTo>
                      <a:cubicBezTo>
                        <a:pt x="145" y="124"/>
                        <a:pt x="139" y="118"/>
                        <a:pt x="136" y="112"/>
                      </a:cubicBezTo>
                      <a:cubicBezTo>
                        <a:pt x="148" y="121"/>
                        <a:pt x="166" y="126"/>
                        <a:pt x="180" y="124"/>
                      </a:cubicBezTo>
                      <a:cubicBezTo>
                        <a:pt x="159" y="99"/>
                        <a:pt x="163" y="52"/>
                        <a:pt x="143" y="44"/>
                      </a:cubicBezTo>
                      <a:cubicBezTo>
                        <a:pt x="42" y="0"/>
                        <a:pt x="22" y="89"/>
                        <a:pt x="22" y="89"/>
                      </a:cubicBezTo>
                      <a:cubicBezTo>
                        <a:pt x="22" y="89"/>
                        <a:pt x="0" y="155"/>
                        <a:pt x="23" y="152"/>
                      </a:cubicBezTo>
                      <a:cubicBezTo>
                        <a:pt x="38" y="150"/>
                        <a:pt x="54" y="115"/>
                        <a:pt x="64" y="90"/>
                      </a:cubicBezTo>
                      <a:cubicBezTo>
                        <a:pt x="76" y="104"/>
                        <a:pt x="94" y="118"/>
                        <a:pt x="112" y="124"/>
                      </a:cubicBezTo>
                      <a:cubicBezTo>
                        <a:pt x="104" y="118"/>
                        <a:pt x="99" y="110"/>
                        <a:pt x="97" y="103"/>
                      </a:cubicBezTo>
                      <a:cubicBezTo>
                        <a:pt x="111" y="116"/>
                        <a:pt x="132" y="126"/>
                        <a:pt x="153" y="129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1" name="ïṣlïďè">
                  <a:extLst>
                    <a:ext uri="{FF2B5EF4-FFF2-40B4-BE49-F238E27FC236}">
                      <a16:creationId xmlns:a16="http://schemas.microsoft.com/office/drawing/2014/main" xmlns="" id="{02742779-B065-4305-9207-6CC8ACB4A747}"/>
                    </a:ext>
                  </a:extLst>
                </p:cNvPr>
                <p:cNvSpPr/>
                <p:nvPr/>
              </p:nvSpPr>
              <p:spPr bwMode="auto">
                <a:xfrm>
                  <a:off x="5431259" y="2993676"/>
                  <a:ext cx="198665" cy="366481"/>
                </a:xfrm>
                <a:custGeom>
                  <a:avLst/>
                  <a:gdLst>
                    <a:gd name="T0" fmla="*/ 49 w 89"/>
                    <a:gd name="T1" fmla="*/ 71 h 164"/>
                    <a:gd name="T2" fmla="*/ 37 w 89"/>
                    <a:gd name="T3" fmla="*/ 61 h 164"/>
                    <a:gd name="T4" fmla="*/ 48 w 89"/>
                    <a:gd name="T5" fmla="*/ 48 h 164"/>
                    <a:gd name="T6" fmla="*/ 49 w 89"/>
                    <a:gd name="T7" fmla="*/ 48 h 164"/>
                    <a:gd name="T8" fmla="*/ 61 w 89"/>
                    <a:gd name="T9" fmla="*/ 58 h 164"/>
                    <a:gd name="T10" fmla="*/ 50 w 89"/>
                    <a:gd name="T11" fmla="*/ 71 h 164"/>
                    <a:gd name="T12" fmla="*/ 49 w 89"/>
                    <a:gd name="T13" fmla="*/ 71 h 164"/>
                    <a:gd name="T14" fmla="*/ 9 w 89"/>
                    <a:gd name="T15" fmla="*/ 0 h 164"/>
                    <a:gd name="T16" fmla="*/ 24 w 89"/>
                    <a:gd name="T17" fmla="*/ 21 h 164"/>
                    <a:gd name="T18" fmla="*/ 24 w 89"/>
                    <a:gd name="T19" fmla="*/ 21 h 164"/>
                    <a:gd name="T20" fmla="*/ 24 w 89"/>
                    <a:gd name="T21" fmla="*/ 21 h 164"/>
                    <a:gd name="T22" fmla="*/ 24 w 89"/>
                    <a:gd name="T23" fmla="*/ 21 h 164"/>
                    <a:gd name="T24" fmla="*/ 24 w 89"/>
                    <a:gd name="T25" fmla="*/ 21 h 164"/>
                    <a:gd name="T26" fmla="*/ 24 w 89"/>
                    <a:gd name="T27" fmla="*/ 21 h 164"/>
                    <a:gd name="T28" fmla="*/ 24 w 89"/>
                    <a:gd name="T29" fmla="*/ 21 h 164"/>
                    <a:gd name="T30" fmla="*/ 23 w 89"/>
                    <a:gd name="T31" fmla="*/ 21 h 164"/>
                    <a:gd name="T32" fmla="*/ 23 w 89"/>
                    <a:gd name="T33" fmla="*/ 21 h 164"/>
                    <a:gd name="T34" fmla="*/ 7 w 89"/>
                    <a:gd name="T35" fmla="*/ 13 h 164"/>
                    <a:gd name="T36" fmla="*/ 11 w 89"/>
                    <a:gd name="T37" fmla="*/ 58 h 164"/>
                    <a:gd name="T38" fmla="*/ 0 w 89"/>
                    <a:gd name="T39" fmla="*/ 101 h 164"/>
                    <a:gd name="T40" fmla="*/ 15 w 89"/>
                    <a:gd name="T41" fmla="*/ 103 h 164"/>
                    <a:gd name="T42" fmla="*/ 16 w 89"/>
                    <a:gd name="T43" fmla="*/ 117 h 164"/>
                    <a:gd name="T44" fmla="*/ 29 w 89"/>
                    <a:gd name="T45" fmla="*/ 116 h 164"/>
                    <a:gd name="T46" fmla="*/ 43 w 89"/>
                    <a:gd name="T47" fmla="*/ 115 h 164"/>
                    <a:gd name="T48" fmla="*/ 18 w 89"/>
                    <a:gd name="T49" fmla="*/ 141 h 164"/>
                    <a:gd name="T50" fmla="*/ 18 w 89"/>
                    <a:gd name="T51" fmla="*/ 141 h 164"/>
                    <a:gd name="T52" fmla="*/ 20 w 89"/>
                    <a:gd name="T53" fmla="*/ 164 h 164"/>
                    <a:gd name="T54" fmla="*/ 89 w 89"/>
                    <a:gd name="T55" fmla="*/ 86 h 164"/>
                    <a:gd name="T56" fmla="*/ 89 w 89"/>
                    <a:gd name="T57" fmla="*/ 83 h 164"/>
                    <a:gd name="T58" fmla="*/ 89 w 89"/>
                    <a:gd name="T59" fmla="*/ 83 h 164"/>
                    <a:gd name="T60" fmla="*/ 89 w 89"/>
                    <a:gd name="T61" fmla="*/ 81 h 164"/>
                    <a:gd name="T62" fmla="*/ 89 w 89"/>
                    <a:gd name="T63" fmla="*/ 81 h 164"/>
                    <a:gd name="T64" fmla="*/ 87 w 89"/>
                    <a:gd name="T65" fmla="*/ 81 h 164"/>
                    <a:gd name="T66" fmla="*/ 72 w 89"/>
                    <a:gd name="T67" fmla="*/ 68 h 164"/>
                    <a:gd name="T68" fmla="*/ 71 w 89"/>
                    <a:gd name="T69" fmla="*/ 52 h 164"/>
                    <a:gd name="T70" fmla="*/ 84 w 89"/>
                    <a:gd name="T71" fmla="*/ 36 h 164"/>
                    <a:gd name="T72" fmla="*/ 82 w 89"/>
                    <a:gd name="T73" fmla="*/ 21 h 164"/>
                    <a:gd name="T74" fmla="*/ 48 w 89"/>
                    <a:gd name="T75" fmla="*/ 9 h 164"/>
                    <a:gd name="T76" fmla="*/ 65 w 89"/>
                    <a:gd name="T77" fmla="*/ 26 h 164"/>
                    <a:gd name="T78" fmla="*/ 65 w 89"/>
                    <a:gd name="T79" fmla="*/ 26 h 164"/>
                    <a:gd name="T80" fmla="*/ 65 w 89"/>
                    <a:gd name="T81" fmla="*/ 26 h 164"/>
                    <a:gd name="T82" fmla="*/ 9 w 89"/>
                    <a:gd name="T83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9" h="164">
                      <a:moveTo>
                        <a:pt x="49" y="71"/>
                      </a:moveTo>
                      <a:cubicBezTo>
                        <a:pt x="43" y="71"/>
                        <a:pt x="38" y="67"/>
                        <a:pt x="37" y="61"/>
                      </a:cubicBezTo>
                      <a:cubicBezTo>
                        <a:pt x="36" y="54"/>
                        <a:pt x="41" y="48"/>
                        <a:pt x="48" y="48"/>
                      </a:cubicBezTo>
                      <a:cubicBezTo>
                        <a:pt x="48" y="48"/>
                        <a:pt x="48" y="48"/>
                        <a:pt x="49" y="48"/>
                      </a:cubicBezTo>
                      <a:cubicBezTo>
                        <a:pt x="55" y="48"/>
                        <a:pt x="60" y="52"/>
                        <a:pt x="61" y="58"/>
                      </a:cubicBezTo>
                      <a:cubicBezTo>
                        <a:pt x="62" y="64"/>
                        <a:pt x="57" y="70"/>
                        <a:pt x="50" y="71"/>
                      </a:cubicBezTo>
                      <a:cubicBezTo>
                        <a:pt x="50" y="71"/>
                        <a:pt x="49" y="71"/>
                        <a:pt x="49" y="71"/>
                      </a:cubicBezTo>
                      <a:moveTo>
                        <a:pt x="9" y="0"/>
                      </a:moveTo>
                      <a:cubicBezTo>
                        <a:pt x="11" y="7"/>
                        <a:pt x="16" y="15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3" y="21"/>
                        <a:pt x="23" y="21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18" y="19"/>
                        <a:pt x="12" y="16"/>
                        <a:pt x="7" y="13"/>
                      </a:cubicBezTo>
                      <a:cubicBezTo>
                        <a:pt x="11" y="58"/>
                        <a:pt x="11" y="58"/>
                        <a:pt x="11" y="58"/>
                      </a:cubicBezTo>
                      <a:cubicBezTo>
                        <a:pt x="2" y="82"/>
                        <a:pt x="0" y="101"/>
                        <a:pt x="0" y="101"/>
                      </a:cubicBezTo>
                      <a:cubicBezTo>
                        <a:pt x="15" y="103"/>
                        <a:pt x="15" y="103"/>
                        <a:pt x="15" y="103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43" y="115"/>
                        <a:pt x="43" y="115"/>
                        <a:pt x="43" y="115"/>
                      </a:cubicBezTo>
                      <a:cubicBezTo>
                        <a:pt x="44" y="128"/>
                        <a:pt x="33" y="140"/>
                        <a:pt x="18" y="141"/>
                      </a:cubicBezTo>
                      <a:cubicBezTo>
                        <a:pt x="18" y="141"/>
                        <a:pt x="18" y="141"/>
                        <a:pt x="18" y="141"/>
                      </a:cubicBezTo>
                      <a:cubicBezTo>
                        <a:pt x="20" y="164"/>
                        <a:pt x="20" y="164"/>
                        <a:pt x="20" y="164"/>
                      </a:cubicBezTo>
                      <a:cubicBezTo>
                        <a:pt x="52" y="161"/>
                        <a:pt x="89" y="119"/>
                        <a:pt x="89" y="86"/>
                      </a:cubicBezTo>
                      <a:cubicBezTo>
                        <a:pt x="89" y="85"/>
                        <a:pt x="89" y="84"/>
                        <a:pt x="89" y="83"/>
                      </a:cubicBezTo>
                      <a:cubicBezTo>
                        <a:pt x="89" y="83"/>
                        <a:pt x="89" y="83"/>
                        <a:pt x="89" y="83"/>
                      </a:cubicBezTo>
                      <a:cubicBezTo>
                        <a:pt x="89" y="81"/>
                        <a:pt x="89" y="81"/>
                        <a:pt x="89" y="81"/>
                      </a:cubicBezTo>
                      <a:cubicBezTo>
                        <a:pt x="89" y="81"/>
                        <a:pt x="89" y="81"/>
                        <a:pt x="89" y="81"/>
                      </a:cubicBezTo>
                      <a:cubicBezTo>
                        <a:pt x="88" y="81"/>
                        <a:pt x="88" y="81"/>
                        <a:pt x="87" y="81"/>
                      </a:cubicBezTo>
                      <a:cubicBezTo>
                        <a:pt x="79" y="81"/>
                        <a:pt x="73" y="76"/>
                        <a:pt x="72" y="68"/>
                      </a:cubicBezTo>
                      <a:cubicBezTo>
                        <a:pt x="71" y="52"/>
                        <a:pt x="71" y="52"/>
                        <a:pt x="71" y="52"/>
                      </a:cubicBezTo>
                      <a:cubicBezTo>
                        <a:pt x="70" y="44"/>
                        <a:pt x="76" y="37"/>
                        <a:pt x="84" y="36"/>
                      </a:cubicBezTo>
                      <a:cubicBezTo>
                        <a:pt x="84" y="31"/>
                        <a:pt x="83" y="26"/>
                        <a:pt x="82" y="21"/>
                      </a:cubicBezTo>
                      <a:cubicBezTo>
                        <a:pt x="70" y="20"/>
                        <a:pt x="57" y="16"/>
                        <a:pt x="48" y="9"/>
                      </a:cubicBezTo>
                      <a:cubicBezTo>
                        <a:pt x="51" y="15"/>
                        <a:pt x="57" y="21"/>
                        <a:pt x="65" y="26"/>
                      </a:cubicBezTo>
                      <a:cubicBezTo>
                        <a:pt x="65" y="26"/>
                        <a:pt x="65" y="26"/>
                        <a:pt x="65" y="26"/>
                      </a:cubicBezTo>
                      <a:cubicBezTo>
                        <a:pt x="65" y="26"/>
                        <a:pt x="65" y="26"/>
                        <a:pt x="65" y="26"/>
                      </a:cubicBezTo>
                      <a:cubicBezTo>
                        <a:pt x="44" y="23"/>
                        <a:pt x="23" y="13"/>
                        <a:pt x="9" y="0"/>
                      </a:cubicBezTo>
                    </a:path>
                  </a:pathLst>
                </a:custGeom>
                <a:solidFill>
                  <a:srgbClr val="F2B5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2" name="íSļîḋe">
                  <a:extLst>
                    <a:ext uri="{FF2B5EF4-FFF2-40B4-BE49-F238E27FC236}">
                      <a16:creationId xmlns:a16="http://schemas.microsoft.com/office/drawing/2014/main" xmlns="" id="{DDF8270E-F766-418D-B02A-EEC2146D36FD}"/>
                    </a:ext>
                  </a:extLst>
                </p:cNvPr>
                <p:cNvSpPr/>
                <p:nvPr/>
              </p:nvSpPr>
              <p:spPr bwMode="auto">
                <a:xfrm>
                  <a:off x="5469511" y="3250336"/>
                  <a:ext cx="60464" cy="57996"/>
                </a:xfrm>
                <a:custGeom>
                  <a:avLst/>
                  <a:gdLst>
                    <a:gd name="T0" fmla="*/ 26 w 27"/>
                    <a:gd name="T1" fmla="*/ 0 h 26"/>
                    <a:gd name="T2" fmla="*/ 12 w 27"/>
                    <a:gd name="T3" fmla="*/ 1 h 26"/>
                    <a:gd name="T4" fmla="*/ 22 w 27"/>
                    <a:gd name="T5" fmla="*/ 1 h 26"/>
                    <a:gd name="T6" fmla="*/ 22 w 27"/>
                    <a:gd name="T7" fmla="*/ 6 h 26"/>
                    <a:gd name="T8" fmla="*/ 18 w 27"/>
                    <a:gd name="T9" fmla="*/ 10 h 26"/>
                    <a:gd name="T10" fmla="*/ 0 w 27"/>
                    <a:gd name="T11" fmla="*/ 11 h 26"/>
                    <a:gd name="T12" fmla="*/ 1 w 27"/>
                    <a:gd name="T13" fmla="*/ 26 h 26"/>
                    <a:gd name="T14" fmla="*/ 1 w 27"/>
                    <a:gd name="T15" fmla="*/ 26 h 26"/>
                    <a:gd name="T16" fmla="*/ 26 w 27"/>
                    <a:gd name="T17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26">
                      <a:moveTo>
                        <a:pt x="26" y="0"/>
                      </a:move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8"/>
                        <a:pt x="21" y="10"/>
                        <a:pt x="18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6" y="25"/>
                        <a:pt x="27" y="13"/>
                        <a:pt x="26" y="0"/>
                      </a:cubicBezTo>
                    </a:path>
                  </a:pathLst>
                </a:custGeom>
                <a:solidFill>
                  <a:srgbClr val="EC52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3" name="i$lîḍé">
                  <a:extLst>
                    <a:ext uri="{FF2B5EF4-FFF2-40B4-BE49-F238E27FC236}">
                      <a16:creationId xmlns:a16="http://schemas.microsoft.com/office/drawing/2014/main" xmlns="" id="{238493A0-C9E0-4269-B07A-A9108040D1C4}"/>
                    </a:ext>
                  </a:extLst>
                </p:cNvPr>
                <p:cNvSpPr/>
                <p:nvPr/>
              </p:nvSpPr>
              <p:spPr bwMode="auto">
                <a:xfrm>
                  <a:off x="5467043" y="3252804"/>
                  <a:ext cx="51826" cy="22211"/>
                </a:xfrm>
                <a:custGeom>
                  <a:avLst/>
                  <a:gdLst>
                    <a:gd name="T0" fmla="*/ 23 w 23"/>
                    <a:gd name="T1" fmla="*/ 0 h 10"/>
                    <a:gd name="T2" fmla="*/ 13 w 23"/>
                    <a:gd name="T3" fmla="*/ 0 h 10"/>
                    <a:gd name="T4" fmla="*/ 0 w 23"/>
                    <a:gd name="T5" fmla="*/ 1 h 10"/>
                    <a:gd name="T6" fmla="*/ 1 w 23"/>
                    <a:gd name="T7" fmla="*/ 10 h 10"/>
                    <a:gd name="T8" fmla="*/ 19 w 23"/>
                    <a:gd name="T9" fmla="*/ 9 h 10"/>
                    <a:gd name="T10" fmla="*/ 23 w 23"/>
                    <a:gd name="T11" fmla="*/ 5 h 10"/>
                    <a:gd name="T12" fmla="*/ 23 w 23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0">
                      <a:moveTo>
                        <a:pt x="2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2" y="9"/>
                        <a:pt x="23" y="7"/>
                        <a:pt x="23" y="5"/>
                      </a:cubicBez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solidFill>
                  <a:srgbClr val="FAE1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4" name="îşľîḓè">
                  <a:extLst>
                    <a:ext uri="{FF2B5EF4-FFF2-40B4-BE49-F238E27FC236}">
                      <a16:creationId xmlns:a16="http://schemas.microsoft.com/office/drawing/2014/main" xmlns="" id="{D0AAF5F5-74F7-4EE4-80F4-BE92BA3EF557}"/>
                    </a:ext>
                  </a:extLst>
                </p:cNvPr>
                <p:cNvSpPr/>
                <p:nvPr/>
              </p:nvSpPr>
              <p:spPr bwMode="auto">
                <a:xfrm>
                  <a:off x="5615116" y="3040566"/>
                  <a:ext cx="6170" cy="33317"/>
                </a:xfrm>
                <a:custGeom>
                  <a:avLst/>
                  <a:gdLst>
                    <a:gd name="T0" fmla="*/ 0 w 3"/>
                    <a:gd name="T1" fmla="*/ 0 h 15"/>
                    <a:gd name="T2" fmla="*/ 2 w 3"/>
                    <a:gd name="T3" fmla="*/ 15 h 15"/>
                    <a:gd name="T4" fmla="*/ 3 w 3"/>
                    <a:gd name="T5" fmla="*/ 15 h 15"/>
                    <a:gd name="T6" fmla="*/ 3 w 3"/>
                    <a:gd name="T7" fmla="*/ 15 h 15"/>
                    <a:gd name="T8" fmla="*/ 3 w 3"/>
                    <a:gd name="T9" fmla="*/ 15 h 15"/>
                    <a:gd name="T10" fmla="*/ 1 w 3"/>
                    <a:gd name="T11" fmla="*/ 0 h 15"/>
                    <a:gd name="T12" fmla="*/ 0 w 3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5">
                      <a:moveTo>
                        <a:pt x="0" y="0"/>
                      </a:moveTo>
                      <a:cubicBezTo>
                        <a:pt x="1" y="5"/>
                        <a:pt x="2" y="10"/>
                        <a:pt x="2" y="15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5" name="ïṩḷîḓe">
                  <a:extLst>
                    <a:ext uri="{FF2B5EF4-FFF2-40B4-BE49-F238E27FC236}">
                      <a16:creationId xmlns:a16="http://schemas.microsoft.com/office/drawing/2014/main" xmlns="" id="{3A83B80D-12B0-48E7-A38E-A9330ED5B850}"/>
                    </a:ext>
                  </a:extLst>
                </p:cNvPr>
                <p:cNvSpPr/>
                <p:nvPr/>
              </p:nvSpPr>
              <p:spPr bwMode="auto">
                <a:xfrm>
                  <a:off x="5587970" y="3073883"/>
                  <a:ext cx="71569" cy="101183"/>
                </a:xfrm>
                <a:custGeom>
                  <a:avLst/>
                  <a:gdLst>
                    <a:gd name="T0" fmla="*/ 15 w 32"/>
                    <a:gd name="T1" fmla="*/ 0 h 45"/>
                    <a:gd name="T2" fmla="*/ 15 w 32"/>
                    <a:gd name="T3" fmla="*/ 0 h 45"/>
                    <a:gd name="T4" fmla="*/ 15 w 32"/>
                    <a:gd name="T5" fmla="*/ 0 h 45"/>
                    <a:gd name="T6" fmla="*/ 14 w 32"/>
                    <a:gd name="T7" fmla="*/ 0 h 45"/>
                    <a:gd name="T8" fmla="*/ 1 w 32"/>
                    <a:gd name="T9" fmla="*/ 16 h 45"/>
                    <a:gd name="T10" fmla="*/ 2 w 32"/>
                    <a:gd name="T11" fmla="*/ 32 h 45"/>
                    <a:gd name="T12" fmla="*/ 17 w 32"/>
                    <a:gd name="T13" fmla="*/ 45 h 45"/>
                    <a:gd name="T14" fmla="*/ 19 w 32"/>
                    <a:gd name="T15" fmla="*/ 45 h 45"/>
                    <a:gd name="T16" fmla="*/ 19 w 32"/>
                    <a:gd name="T17" fmla="*/ 45 h 45"/>
                    <a:gd name="T18" fmla="*/ 32 w 32"/>
                    <a:gd name="T19" fmla="*/ 30 h 45"/>
                    <a:gd name="T20" fmla="*/ 32 w 32"/>
                    <a:gd name="T21" fmla="*/ 29 h 45"/>
                    <a:gd name="T22" fmla="*/ 31 w 32"/>
                    <a:gd name="T23" fmla="*/ 14 h 45"/>
                    <a:gd name="T24" fmla="*/ 31 w 32"/>
                    <a:gd name="T25" fmla="*/ 14 h 45"/>
                    <a:gd name="T26" fmla="*/ 30 w 32"/>
                    <a:gd name="T27" fmla="*/ 10 h 45"/>
                    <a:gd name="T28" fmla="*/ 17 w 32"/>
                    <a:gd name="T29" fmla="*/ 0 h 45"/>
                    <a:gd name="T30" fmla="*/ 15 w 32"/>
                    <a:gd name="T31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2" h="45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6" y="1"/>
                        <a:pt x="0" y="8"/>
                        <a:pt x="1" y="16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3" y="40"/>
                        <a:pt x="9" y="45"/>
                        <a:pt x="17" y="45"/>
                      </a:cubicBezTo>
                      <a:cubicBezTo>
                        <a:pt x="18" y="45"/>
                        <a:pt x="18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26" y="45"/>
                        <a:pt x="32" y="38"/>
                        <a:pt x="32" y="30"/>
                      </a:cubicBezTo>
                      <a:cubicBezTo>
                        <a:pt x="32" y="30"/>
                        <a:pt x="32" y="30"/>
                        <a:pt x="32" y="29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2"/>
                        <a:pt x="30" y="11"/>
                        <a:pt x="30" y="10"/>
                      </a:cubicBezTo>
                      <a:cubicBezTo>
                        <a:pt x="28" y="4"/>
                        <a:pt x="23" y="0"/>
                        <a:pt x="17" y="0"/>
                      </a:cubicBezTo>
                      <a:cubicBezTo>
                        <a:pt x="16" y="0"/>
                        <a:pt x="16" y="0"/>
                        <a:pt x="15" y="0"/>
                      </a:cubicBezTo>
                    </a:path>
                  </a:pathLst>
                </a:custGeom>
                <a:solidFill>
                  <a:srgbClr val="F2B5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6" name="iš1idé">
                  <a:extLst>
                    <a:ext uri="{FF2B5EF4-FFF2-40B4-BE49-F238E27FC236}">
                      <a16:creationId xmlns:a16="http://schemas.microsoft.com/office/drawing/2014/main" xmlns="" id="{5F6D1D2B-A1DF-4950-BF18-F08EADE253A3}"/>
                    </a:ext>
                  </a:extLst>
                </p:cNvPr>
                <p:cNvSpPr/>
                <p:nvPr/>
              </p:nvSpPr>
              <p:spPr bwMode="auto">
                <a:xfrm>
                  <a:off x="5446066" y="2993676"/>
                  <a:ext cx="170284" cy="57996"/>
                </a:xfrm>
                <a:custGeom>
                  <a:avLst/>
                  <a:gdLst>
                    <a:gd name="T0" fmla="*/ 17 w 76"/>
                    <a:gd name="T1" fmla="*/ 21 h 26"/>
                    <a:gd name="T2" fmla="*/ 17 w 76"/>
                    <a:gd name="T3" fmla="*/ 21 h 26"/>
                    <a:gd name="T4" fmla="*/ 17 w 76"/>
                    <a:gd name="T5" fmla="*/ 21 h 26"/>
                    <a:gd name="T6" fmla="*/ 17 w 76"/>
                    <a:gd name="T7" fmla="*/ 21 h 26"/>
                    <a:gd name="T8" fmla="*/ 17 w 76"/>
                    <a:gd name="T9" fmla="*/ 21 h 26"/>
                    <a:gd name="T10" fmla="*/ 17 w 76"/>
                    <a:gd name="T11" fmla="*/ 21 h 26"/>
                    <a:gd name="T12" fmla="*/ 17 w 76"/>
                    <a:gd name="T13" fmla="*/ 21 h 26"/>
                    <a:gd name="T14" fmla="*/ 16 w 76"/>
                    <a:gd name="T15" fmla="*/ 21 h 26"/>
                    <a:gd name="T16" fmla="*/ 17 w 76"/>
                    <a:gd name="T17" fmla="*/ 21 h 26"/>
                    <a:gd name="T18" fmla="*/ 16 w 76"/>
                    <a:gd name="T19" fmla="*/ 21 h 26"/>
                    <a:gd name="T20" fmla="*/ 0 w 76"/>
                    <a:gd name="T21" fmla="*/ 13 h 26"/>
                    <a:gd name="T22" fmla="*/ 0 w 76"/>
                    <a:gd name="T23" fmla="*/ 13 h 26"/>
                    <a:gd name="T24" fmla="*/ 16 w 76"/>
                    <a:gd name="T25" fmla="*/ 21 h 26"/>
                    <a:gd name="T26" fmla="*/ 0 w 76"/>
                    <a:gd name="T27" fmla="*/ 13 h 26"/>
                    <a:gd name="T28" fmla="*/ 41 w 76"/>
                    <a:gd name="T29" fmla="*/ 9 h 26"/>
                    <a:gd name="T30" fmla="*/ 41 w 76"/>
                    <a:gd name="T31" fmla="*/ 9 h 26"/>
                    <a:gd name="T32" fmla="*/ 75 w 76"/>
                    <a:gd name="T33" fmla="*/ 21 h 26"/>
                    <a:gd name="T34" fmla="*/ 76 w 76"/>
                    <a:gd name="T35" fmla="*/ 21 h 26"/>
                    <a:gd name="T36" fmla="*/ 76 w 76"/>
                    <a:gd name="T37" fmla="*/ 21 h 26"/>
                    <a:gd name="T38" fmla="*/ 41 w 76"/>
                    <a:gd name="T39" fmla="*/ 9 h 26"/>
                    <a:gd name="T40" fmla="*/ 2 w 76"/>
                    <a:gd name="T41" fmla="*/ 0 h 26"/>
                    <a:gd name="T42" fmla="*/ 2 w 76"/>
                    <a:gd name="T43" fmla="*/ 0 h 26"/>
                    <a:gd name="T44" fmla="*/ 58 w 76"/>
                    <a:gd name="T45" fmla="*/ 26 h 26"/>
                    <a:gd name="T46" fmla="*/ 58 w 76"/>
                    <a:gd name="T47" fmla="*/ 26 h 26"/>
                    <a:gd name="T48" fmla="*/ 2 w 76"/>
                    <a:gd name="T4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6" h="26"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7" y="21"/>
                        <a:pt x="17" y="21"/>
                      </a:cubicBezTo>
                      <a:cubicBezTo>
                        <a:pt x="17" y="21"/>
                        <a:pt x="16" y="21"/>
                        <a:pt x="16" y="21"/>
                      </a:cubicBezTo>
                      <a:moveTo>
                        <a:pt x="0" y="13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5" y="16"/>
                        <a:pt x="11" y="19"/>
                        <a:pt x="16" y="21"/>
                      </a:cubicBezTo>
                      <a:cubicBezTo>
                        <a:pt x="11" y="19"/>
                        <a:pt x="5" y="16"/>
                        <a:pt x="0" y="13"/>
                      </a:cubicBezTo>
                      <a:moveTo>
                        <a:pt x="41" y="9"/>
                      </a:move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50" y="16"/>
                        <a:pt x="63" y="20"/>
                        <a:pt x="75" y="21"/>
                      </a:cubicBezTo>
                      <a:cubicBezTo>
                        <a:pt x="75" y="21"/>
                        <a:pt x="76" y="21"/>
                        <a:pt x="76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64" y="20"/>
                        <a:pt x="51" y="16"/>
                        <a:pt x="41" y="9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6" y="13"/>
                        <a:pt x="37" y="23"/>
                        <a:pt x="58" y="26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37" y="23"/>
                        <a:pt x="16" y="13"/>
                        <a:pt x="2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7" name="îsliḍè">
                  <a:extLst>
                    <a:ext uri="{FF2B5EF4-FFF2-40B4-BE49-F238E27FC236}">
                      <a16:creationId xmlns:a16="http://schemas.microsoft.com/office/drawing/2014/main" xmlns="" id="{FB43E075-FE21-43D4-8567-5A6D093B5E15}"/>
                    </a:ext>
                  </a:extLst>
                </p:cNvPr>
                <p:cNvSpPr/>
                <p:nvPr/>
              </p:nvSpPr>
              <p:spPr bwMode="auto">
                <a:xfrm>
                  <a:off x="5346117" y="3114603"/>
                  <a:ext cx="55528" cy="53060"/>
                </a:xfrm>
                <a:custGeom>
                  <a:avLst/>
                  <a:gdLst>
                    <a:gd name="T0" fmla="*/ 12 w 25"/>
                    <a:gd name="T1" fmla="*/ 0 h 24"/>
                    <a:gd name="T2" fmla="*/ 11 w 25"/>
                    <a:gd name="T3" fmla="*/ 0 h 24"/>
                    <a:gd name="T4" fmla="*/ 0 w 25"/>
                    <a:gd name="T5" fmla="*/ 13 h 24"/>
                    <a:gd name="T6" fmla="*/ 12 w 25"/>
                    <a:gd name="T7" fmla="*/ 24 h 24"/>
                    <a:gd name="T8" fmla="*/ 14 w 25"/>
                    <a:gd name="T9" fmla="*/ 24 h 24"/>
                    <a:gd name="T10" fmla="*/ 24 w 25"/>
                    <a:gd name="T11" fmla="*/ 11 h 24"/>
                    <a:gd name="T12" fmla="*/ 12 w 25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24">
                      <a:moveTo>
                        <a:pt x="12" y="0"/>
                      </a:move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4" y="1"/>
                        <a:pt x="0" y="7"/>
                        <a:pt x="0" y="13"/>
                      </a:cubicBezTo>
                      <a:cubicBezTo>
                        <a:pt x="1" y="19"/>
                        <a:pt x="6" y="24"/>
                        <a:pt x="12" y="24"/>
                      </a:cubicBezTo>
                      <a:cubicBezTo>
                        <a:pt x="13" y="24"/>
                        <a:pt x="13" y="24"/>
                        <a:pt x="14" y="24"/>
                      </a:cubicBezTo>
                      <a:cubicBezTo>
                        <a:pt x="20" y="23"/>
                        <a:pt x="25" y="17"/>
                        <a:pt x="24" y="11"/>
                      </a:cubicBezTo>
                      <a:cubicBezTo>
                        <a:pt x="23" y="5"/>
                        <a:pt x="18" y="0"/>
                        <a:pt x="12" y="0"/>
                      </a:cubicBezTo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8" name="isḻîḑe">
                  <a:extLst>
                    <a:ext uri="{FF2B5EF4-FFF2-40B4-BE49-F238E27FC236}">
                      <a16:creationId xmlns:a16="http://schemas.microsoft.com/office/drawing/2014/main" xmlns="" id="{8FEF8037-1609-4486-B208-D7AAB0A4067C}"/>
                    </a:ext>
                  </a:extLst>
                </p:cNvPr>
                <p:cNvSpPr/>
                <p:nvPr/>
              </p:nvSpPr>
              <p:spPr bwMode="auto">
                <a:xfrm>
                  <a:off x="5343649" y="3104731"/>
                  <a:ext cx="57996" cy="59229"/>
                </a:xfrm>
                <a:custGeom>
                  <a:avLst/>
                  <a:gdLst>
                    <a:gd name="T0" fmla="*/ 25 w 26"/>
                    <a:gd name="T1" fmla="*/ 12 h 26"/>
                    <a:gd name="T2" fmla="*/ 14 w 26"/>
                    <a:gd name="T3" fmla="*/ 25 h 26"/>
                    <a:gd name="T4" fmla="*/ 1 w 26"/>
                    <a:gd name="T5" fmla="*/ 14 h 26"/>
                    <a:gd name="T6" fmla="*/ 12 w 26"/>
                    <a:gd name="T7" fmla="*/ 1 h 26"/>
                    <a:gd name="T8" fmla="*/ 25 w 26"/>
                    <a:gd name="T9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6">
                      <a:moveTo>
                        <a:pt x="25" y="12"/>
                      </a:moveTo>
                      <a:cubicBezTo>
                        <a:pt x="26" y="18"/>
                        <a:pt x="21" y="24"/>
                        <a:pt x="14" y="25"/>
                      </a:cubicBezTo>
                      <a:cubicBezTo>
                        <a:pt x="8" y="26"/>
                        <a:pt x="2" y="21"/>
                        <a:pt x="1" y="14"/>
                      </a:cubicBezTo>
                      <a:cubicBezTo>
                        <a:pt x="0" y="8"/>
                        <a:pt x="5" y="2"/>
                        <a:pt x="12" y="1"/>
                      </a:cubicBezTo>
                      <a:cubicBezTo>
                        <a:pt x="18" y="0"/>
                        <a:pt x="24" y="5"/>
                        <a:pt x="25" y="12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9" name="ïṧḻiḍè">
                  <a:extLst>
                    <a:ext uri="{FF2B5EF4-FFF2-40B4-BE49-F238E27FC236}">
                      <a16:creationId xmlns:a16="http://schemas.microsoft.com/office/drawing/2014/main" xmlns="" id="{7D66E474-EE00-4FDD-A5F4-28B827BF097E}"/>
                    </a:ext>
                  </a:extLst>
                </p:cNvPr>
                <p:cNvSpPr/>
                <p:nvPr/>
              </p:nvSpPr>
              <p:spPr bwMode="auto">
                <a:xfrm>
                  <a:off x="5374498" y="3118305"/>
                  <a:ext cx="13574" cy="13574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2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4"/>
                        <a:pt x="5" y="6"/>
                        <a:pt x="3" y="6"/>
                      </a:cubicBezTo>
                      <a:cubicBezTo>
                        <a:pt x="1" y="6"/>
                        <a:pt x="0" y="5"/>
                        <a:pt x="0" y="3"/>
                      </a:cubicBezTo>
                      <a:cubicBezTo>
                        <a:pt x="0" y="2"/>
                        <a:pt x="1" y="0"/>
                        <a:pt x="2" y="0"/>
                      </a:cubicBezTo>
                      <a:cubicBezTo>
                        <a:pt x="4" y="0"/>
                        <a:pt x="5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0" name="îsḻïdè">
                  <a:extLst>
                    <a:ext uri="{FF2B5EF4-FFF2-40B4-BE49-F238E27FC236}">
                      <a16:creationId xmlns:a16="http://schemas.microsoft.com/office/drawing/2014/main" xmlns="" id="{DA17EC29-4D72-4996-8ACB-485B23287D0B}"/>
                    </a:ext>
                  </a:extLst>
                </p:cNvPr>
                <p:cNvSpPr/>
                <p:nvPr/>
              </p:nvSpPr>
              <p:spPr bwMode="auto">
                <a:xfrm>
                  <a:off x="5316502" y="3091158"/>
                  <a:ext cx="87610" cy="29615"/>
                </a:xfrm>
                <a:custGeom>
                  <a:avLst/>
                  <a:gdLst>
                    <a:gd name="T0" fmla="*/ 39 w 39"/>
                    <a:gd name="T1" fmla="*/ 8 h 13"/>
                    <a:gd name="T2" fmla="*/ 24 w 39"/>
                    <a:gd name="T3" fmla="*/ 0 h 13"/>
                    <a:gd name="T4" fmla="*/ 8 w 39"/>
                    <a:gd name="T5" fmla="*/ 9 h 13"/>
                    <a:gd name="T6" fmla="*/ 7 w 39"/>
                    <a:gd name="T7" fmla="*/ 9 h 13"/>
                    <a:gd name="T8" fmla="*/ 7 w 39"/>
                    <a:gd name="T9" fmla="*/ 9 h 13"/>
                    <a:gd name="T10" fmla="*/ 4 w 39"/>
                    <a:gd name="T11" fmla="*/ 9 h 13"/>
                    <a:gd name="T12" fmla="*/ 1 w 39"/>
                    <a:gd name="T13" fmla="*/ 7 h 13"/>
                    <a:gd name="T14" fmla="*/ 0 w 39"/>
                    <a:gd name="T15" fmla="*/ 7 h 13"/>
                    <a:gd name="T16" fmla="*/ 0 w 39"/>
                    <a:gd name="T17" fmla="*/ 7 h 13"/>
                    <a:gd name="T18" fmla="*/ 1 w 39"/>
                    <a:gd name="T19" fmla="*/ 9 h 13"/>
                    <a:gd name="T20" fmla="*/ 3 w 39"/>
                    <a:gd name="T21" fmla="*/ 11 h 13"/>
                    <a:gd name="T22" fmla="*/ 6 w 39"/>
                    <a:gd name="T23" fmla="*/ 13 h 13"/>
                    <a:gd name="T24" fmla="*/ 7 w 39"/>
                    <a:gd name="T25" fmla="*/ 13 h 13"/>
                    <a:gd name="T26" fmla="*/ 8 w 39"/>
                    <a:gd name="T27" fmla="*/ 13 h 13"/>
                    <a:gd name="T28" fmla="*/ 9 w 39"/>
                    <a:gd name="T29" fmla="*/ 12 h 13"/>
                    <a:gd name="T30" fmla="*/ 24 w 39"/>
                    <a:gd name="T31" fmla="*/ 3 h 13"/>
                    <a:gd name="T32" fmla="*/ 36 w 39"/>
                    <a:gd name="T33" fmla="*/ 10 h 13"/>
                    <a:gd name="T34" fmla="*/ 38 w 39"/>
                    <a:gd name="T35" fmla="*/ 10 h 13"/>
                    <a:gd name="T36" fmla="*/ 39 w 39"/>
                    <a:gd name="T37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13">
                      <a:moveTo>
                        <a:pt x="39" y="8"/>
                      </a:moveTo>
                      <a:cubicBezTo>
                        <a:pt x="36" y="3"/>
                        <a:pt x="30" y="0"/>
                        <a:pt x="24" y="0"/>
                      </a:cubicBezTo>
                      <a:cubicBezTo>
                        <a:pt x="20" y="0"/>
                        <a:pt x="13" y="1"/>
                        <a:pt x="8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5" y="9"/>
                        <a:pt x="4" y="9"/>
                      </a:cubicBezTo>
                      <a:cubicBezTo>
                        <a:pt x="2" y="8"/>
                        <a:pt x="1" y="7"/>
                        <a:pt x="1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8"/>
                        <a:pt x="1" y="9"/>
                      </a:cubicBezTo>
                      <a:cubicBezTo>
                        <a:pt x="1" y="9"/>
                        <a:pt x="2" y="10"/>
                        <a:pt x="3" y="11"/>
                      </a:cubicBezTo>
                      <a:cubicBezTo>
                        <a:pt x="4" y="12"/>
                        <a:pt x="5" y="12"/>
                        <a:pt x="6" y="13"/>
                      </a:cubicBezTo>
                      <a:cubicBezTo>
                        <a:pt x="6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9" y="13"/>
                        <a:pt x="9" y="12"/>
                      </a:cubicBezTo>
                      <a:cubicBezTo>
                        <a:pt x="13" y="6"/>
                        <a:pt x="18" y="3"/>
                        <a:pt x="24" y="3"/>
                      </a:cubicBezTo>
                      <a:cubicBezTo>
                        <a:pt x="29" y="3"/>
                        <a:pt x="34" y="6"/>
                        <a:pt x="36" y="10"/>
                      </a:cubicBezTo>
                      <a:cubicBezTo>
                        <a:pt x="36" y="10"/>
                        <a:pt x="37" y="11"/>
                        <a:pt x="38" y="10"/>
                      </a:cubicBezTo>
                      <a:cubicBezTo>
                        <a:pt x="39" y="10"/>
                        <a:pt x="39" y="9"/>
                        <a:pt x="39" y="8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1" name="íṧlíḍè">
                  <a:extLst>
                    <a:ext uri="{FF2B5EF4-FFF2-40B4-BE49-F238E27FC236}">
                      <a16:creationId xmlns:a16="http://schemas.microsoft.com/office/drawing/2014/main" xmlns="" id="{E24ABEC7-E457-48DF-8438-58F28CA861CF}"/>
                    </a:ext>
                  </a:extLst>
                </p:cNvPr>
                <p:cNvSpPr/>
                <p:nvPr/>
              </p:nvSpPr>
              <p:spPr bwMode="auto">
                <a:xfrm>
                  <a:off x="5511465" y="3101030"/>
                  <a:ext cx="57996" cy="50592"/>
                </a:xfrm>
                <a:custGeom>
                  <a:avLst/>
                  <a:gdLst>
                    <a:gd name="T0" fmla="*/ 13 w 26"/>
                    <a:gd name="T1" fmla="*/ 0 h 23"/>
                    <a:gd name="T2" fmla="*/ 12 w 26"/>
                    <a:gd name="T3" fmla="*/ 0 h 23"/>
                    <a:gd name="T4" fmla="*/ 1 w 26"/>
                    <a:gd name="T5" fmla="*/ 13 h 23"/>
                    <a:gd name="T6" fmla="*/ 13 w 26"/>
                    <a:gd name="T7" fmla="*/ 23 h 23"/>
                    <a:gd name="T8" fmla="*/ 14 w 26"/>
                    <a:gd name="T9" fmla="*/ 23 h 23"/>
                    <a:gd name="T10" fmla="*/ 25 w 26"/>
                    <a:gd name="T11" fmla="*/ 10 h 23"/>
                    <a:gd name="T12" fmla="*/ 13 w 26"/>
                    <a:gd name="T1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23">
                      <a:moveTo>
                        <a:pt x="1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6"/>
                        <a:pt x="1" y="13"/>
                      </a:cubicBezTo>
                      <a:cubicBezTo>
                        <a:pt x="2" y="19"/>
                        <a:pt x="7" y="23"/>
                        <a:pt x="13" y="23"/>
                      </a:cubicBezTo>
                      <a:cubicBezTo>
                        <a:pt x="13" y="23"/>
                        <a:pt x="14" y="23"/>
                        <a:pt x="14" y="23"/>
                      </a:cubicBezTo>
                      <a:cubicBezTo>
                        <a:pt x="21" y="22"/>
                        <a:pt x="26" y="16"/>
                        <a:pt x="25" y="10"/>
                      </a:cubicBezTo>
                      <a:cubicBezTo>
                        <a:pt x="24" y="4"/>
                        <a:pt x="19" y="0"/>
                        <a:pt x="13" y="0"/>
                      </a:cubicBezTo>
                    </a:path>
                  </a:pathLst>
                </a:custGeom>
                <a:solidFill>
                  <a:srgbClr val="EA92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2" name="iş1îďè">
                  <a:extLst>
                    <a:ext uri="{FF2B5EF4-FFF2-40B4-BE49-F238E27FC236}">
                      <a16:creationId xmlns:a16="http://schemas.microsoft.com/office/drawing/2014/main" xmlns="" id="{683E294B-6734-4842-A39F-5A3458DFC9C8}"/>
                    </a:ext>
                  </a:extLst>
                </p:cNvPr>
                <p:cNvSpPr/>
                <p:nvPr/>
              </p:nvSpPr>
              <p:spPr bwMode="auto">
                <a:xfrm>
                  <a:off x="5511465" y="3091158"/>
                  <a:ext cx="55528" cy="56761"/>
                </a:xfrm>
                <a:custGeom>
                  <a:avLst/>
                  <a:gdLst>
                    <a:gd name="T0" fmla="*/ 24 w 25"/>
                    <a:gd name="T1" fmla="*/ 11 h 25"/>
                    <a:gd name="T2" fmla="*/ 14 w 25"/>
                    <a:gd name="T3" fmla="*/ 24 h 25"/>
                    <a:gd name="T4" fmla="*/ 1 w 25"/>
                    <a:gd name="T5" fmla="*/ 14 h 25"/>
                    <a:gd name="T6" fmla="*/ 11 w 25"/>
                    <a:gd name="T7" fmla="*/ 1 h 25"/>
                    <a:gd name="T8" fmla="*/ 24 w 25"/>
                    <a:gd name="T9" fmla="*/ 1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5">
                      <a:moveTo>
                        <a:pt x="24" y="11"/>
                      </a:moveTo>
                      <a:cubicBezTo>
                        <a:pt x="25" y="17"/>
                        <a:pt x="21" y="23"/>
                        <a:pt x="14" y="24"/>
                      </a:cubicBezTo>
                      <a:cubicBezTo>
                        <a:pt x="8" y="25"/>
                        <a:pt x="2" y="20"/>
                        <a:pt x="1" y="14"/>
                      </a:cubicBezTo>
                      <a:cubicBezTo>
                        <a:pt x="0" y="7"/>
                        <a:pt x="5" y="1"/>
                        <a:pt x="11" y="1"/>
                      </a:cubicBezTo>
                      <a:cubicBezTo>
                        <a:pt x="18" y="0"/>
                        <a:pt x="24" y="5"/>
                        <a:pt x="24" y="11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3" name="íṥļiḑé">
                  <a:extLst>
                    <a:ext uri="{FF2B5EF4-FFF2-40B4-BE49-F238E27FC236}">
                      <a16:creationId xmlns:a16="http://schemas.microsoft.com/office/drawing/2014/main" xmlns="" id="{C42921B2-85D0-472A-BDCF-80D84AF0607E}"/>
                    </a:ext>
                  </a:extLst>
                </p:cNvPr>
                <p:cNvSpPr/>
                <p:nvPr/>
              </p:nvSpPr>
              <p:spPr bwMode="auto">
                <a:xfrm>
                  <a:off x="5541080" y="3103497"/>
                  <a:ext cx="14807" cy="14807"/>
                </a:xfrm>
                <a:custGeom>
                  <a:avLst/>
                  <a:gdLst>
                    <a:gd name="T0" fmla="*/ 6 w 7"/>
                    <a:gd name="T1" fmla="*/ 3 h 7"/>
                    <a:gd name="T2" fmla="*/ 4 w 7"/>
                    <a:gd name="T3" fmla="*/ 6 h 7"/>
                    <a:gd name="T4" fmla="*/ 0 w 7"/>
                    <a:gd name="T5" fmla="*/ 4 h 7"/>
                    <a:gd name="T6" fmla="*/ 3 w 7"/>
                    <a:gd name="T7" fmla="*/ 0 h 7"/>
                    <a:gd name="T8" fmla="*/ 6 w 7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6" y="3"/>
                      </a:moveTo>
                      <a:cubicBezTo>
                        <a:pt x="7" y="5"/>
                        <a:pt x="5" y="6"/>
                        <a:pt x="4" y="6"/>
                      </a:cubicBezTo>
                      <a:cubicBezTo>
                        <a:pt x="2" y="7"/>
                        <a:pt x="1" y="5"/>
                        <a:pt x="0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4" name="í$ḷïḓê">
                  <a:extLst>
                    <a:ext uri="{FF2B5EF4-FFF2-40B4-BE49-F238E27FC236}">
                      <a16:creationId xmlns:a16="http://schemas.microsoft.com/office/drawing/2014/main" xmlns="" id="{FFF20A1F-37BA-4E55-9015-0B4457574CFD}"/>
                    </a:ext>
                  </a:extLst>
                </p:cNvPr>
                <p:cNvSpPr/>
                <p:nvPr/>
              </p:nvSpPr>
              <p:spPr bwMode="auto">
                <a:xfrm>
                  <a:off x="5505296" y="3076351"/>
                  <a:ext cx="85142" cy="28381"/>
                </a:xfrm>
                <a:custGeom>
                  <a:avLst/>
                  <a:gdLst>
                    <a:gd name="T0" fmla="*/ 1 w 38"/>
                    <a:gd name="T1" fmla="*/ 11 h 13"/>
                    <a:gd name="T2" fmla="*/ 14 w 38"/>
                    <a:gd name="T3" fmla="*/ 1 h 13"/>
                    <a:gd name="T4" fmla="*/ 31 w 38"/>
                    <a:gd name="T5" fmla="*/ 7 h 13"/>
                    <a:gd name="T6" fmla="*/ 31 w 38"/>
                    <a:gd name="T7" fmla="*/ 7 h 13"/>
                    <a:gd name="T8" fmla="*/ 32 w 38"/>
                    <a:gd name="T9" fmla="*/ 7 h 13"/>
                    <a:gd name="T10" fmla="*/ 34 w 38"/>
                    <a:gd name="T11" fmla="*/ 6 h 13"/>
                    <a:gd name="T12" fmla="*/ 38 w 38"/>
                    <a:gd name="T13" fmla="*/ 3 h 13"/>
                    <a:gd name="T14" fmla="*/ 38 w 38"/>
                    <a:gd name="T15" fmla="*/ 3 h 13"/>
                    <a:gd name="T16" fmla="*/ 38 w 38"/>
                    <a:gd name="T17" fmla="*/ 4 h 13"/>
                    <a:gd name="T18" fmla="*/ 38 w 38"/>
                    <a:gd name="T19" fmla="*/ 5 h 13"/>
                    <a:gd name="T20" fmla="*/ 36 w 38"/>
                    <a:gd name="T21" fmla="*/ 8 h 13"/>
                    <a:gd name="T22" fmla="*/ 33 w 38"/>
                    <a:gd name="T23" fmla="*/ 10 h 13"/>
                    <a:gd name="T24" fmla="*/ 32 w 38"/>
                    <a:gd name="T25" fmla="*/ 10 h 13"/>
                    <a:gd name="T26" fmla="*/ 32 w 38"/>
                    <a:gd name="T27" fmla="*/ 11 h 13"/>
                    <a:gd name="T28" fmla="*/ 30 w 38"/>
                    <a:gd name="T29" fmla="*/ 10 h 13"/>
                    <a:gd name="T30" fmla="*/ 14 w 38"/>
                    <a:gd name="T31" fmla="*/ 3 h 13"/>
                    <a:gd name="T32" fmla="*/ 3 w 38"/>
                    <a:gd name="T33" fmla="*/ 12 h 13"/>
                    <a:gd name="T34" fmla="*/ 1 w 38"/>
                    <a:gd name="T35" fmla="*/ 13 h 13"/>
                    <a:gd name="T36" fmla="*/ 1 w 38"/>
                    <a:gd name="T37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13">
                      <a:moveTo>
                        <a:pt x="1" y="11"/>
                      </a:moveTo>
                      <a:cubicBezTo>
                        <a:pt x="2" y="6"/>
                        <a:pt x="7" y="2"/>
                        <a:pt x="14" y="1"/>
                      </a:cubicBezTo>
                      <a:cubicBezTo>
                        <a:pt x="17" y="0"/>
                        <a:pt x="24" y="0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3" y="7"/>
                        <a:pt x="34" y="6"/>
                        <a:pt x="34" y="6"/>
                      </a:cubicBezTo>
                      <a:cubicBezTo>
                        <a:pt x="36" y="5"/>
                        <a:pt x="38" y="3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8" y="4"/>
                        <a:pt x="38" y="4"/>
                        <a:pt x="38" y="5"/>
                      </a:cubicBezTo>
                      <a:cubicBezTo>
                        <a:pt x="37" y="6"/>
                        <a:pt x="37" y="7"/>
                        <a:pt x="36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3" y="10"/>
                        <a:pt x="32" y="10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1" y="11"/>
                        <a:pt x="30" y="10"/>
                        <a:pt x="30" y="10"/>
                      </a:cubicBezTo>
                      <a:cubicBezTo>
                        <a:pt x="25" y="5"/>
                        <a:pt x="20" y="2"/>
                        <a:pt x="14" y="3"/>
                      </a:cubicBezTo>
                      <a:cubicBezTo>
                        <a:pt x="9" y="4"/>
                        <a:pt x="5" y="8"/>
                        <a:pt x="3" y="12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1" y="13"/>
                        <a:pt x="0" y="12"/>
                        <a:pt x="1" y="11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5" name="išľïḍê">
                  <a:extLst>
                    <a:ext uri="{FF2B5EF4-FFF2-40B4-BE49-F238E27FC236}">
                      <a16:creationId xmlns:a16="http://schemas.microsoft.com/office/drawing/2014/main" xmlns="" id="{64FB096C-3570-4D8E-80A8-9F9162717A6E}"/>
                    </a:ext>
                  </a:extLst>
                </p:cNvPr>
                <p:cNvSpPr/>
                <p:nvPr/>
              </p:nvSpPr>
              <p:spPr bwMode="auto">
                <a:xfrm>
                  <a:off x="3862917" y="5133333"/>
                  <a:ext cx="772448" cy="103651"/>
                </a:xfrm>
                <a:prstGeom prst="ellipse">
                  <a:avLst/>
                </a:prstGeom>
                <a:solidFill>
                  <a:srgbClr val="DB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6" name="ïṧ1ïḓé">
                  <a:extLst>
                    <a:ext uri="{FF2B5EF4-FFF2-40B4-BE49-F238E27FC236}">
                      <a16:creationId xmlns:a16="http://schemas.microsoft.com/office/drawing/2014/main" xmlns="" id="{FB60D1CB-ACEC-4C18-B18F-2E6D06E5C0AD}"/>
                    </a:ext>
                  </a:extLst>
                </p:cNvPr>
                <p:cNvSpPr/>
                <p:nvPr/>
              </p:nvSpPr>
              <p:spPr bwMode="auto">
                <a:xfrm>
                  <a:off x="4157830" y="3367561"/>
                  <a:ext cx="182624" cy="69101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7" name="iŝļîḑé">
                  <a:extLst>
                    <a:ext uri="{FF2B5EF4-FFF2-40B4-BE49-F238E27FC236}">
                      <a16:creationId xmlns:a16="http://schemas.microsoft.com/office/drawing/2014/main" xmlns="" id="{D151D3A5-CC67-4E8A-B8D3-7C4B8415B27A}"/>
                    </a:ext>
                  </a:extLst>
                </p:cNvPr>
                <p:cNvSpPr/>
                <p:nvPr/>
              </p:nvSpPr>
              <p:spPr bwMode="auto">
                <a:xfrm>
                  <a:off x="4157830" y="3367561"/>
                  <a:ext cx="182624" cy="691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8" name="ï$ḷîḓê">
                  <a:extLst>
                    <a:ext uri="{FF2B5EF4-FFF2-40B4-BE49-F238E27FC236}">
                      <a16:creationId xmlns:a16="http://schemas.microsoft.com/office/drawing/2014/main" xmlns="" id="{C8830938-F228-4770-B45A-6CB4FCF8E9DD}"/>
                    </a:ext>
                  </a:extLst>
                </p:cNvPr>
                <p:cNvSpPr/>
                <p:nvPr/>
              </p:nvSpPr>
              <p:spPr bwMode="auto">
                <a:xfrm>
                  <a:off x="4171403" y="3318204"/>
                  <a:ext cx="155477" cy="291210"/>
                </a:xfrm>
                <a:prstGeom prst="rect">
                  <a:avLst/>
                </a:pr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9" name="ïṣļiḍê">
                  <a:extLst>
                    <a:ext uri="{FF2B5EF4-FFF2-40B4-BE49-F238E27FC236}">
                      <a16:creationId xmlns:a16="http://schemas.microsoft.com/office/drawing/2014/main" xmlns="" id="{CE39124A-C428-4175-ADD3-F38BB27B7EE7}"/>
                    </a:ext>
                  </a:extLst>
                </p:cNvPr>
                <p:cNvSpPr/>
                <p:nvPr/>
              </p:nvSpPr>
              <p:spPr bwMode="auto">
                <a:xfrm>
                  <a:off x="4171403" y="3318204"/>
                  <a:ext cx="155477" cy="291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0" name="îṣ1íḋé">
                  <a:extLst>
                    <a:ext uri="{FF2B5EF4-FFF2-40B4-BE49-F238E27FC236}">
                      <a16:creationId xmlns:a16="http://schemas.microsoft.com/office/drawing/2014/main" xmlns="" id="{3C084D92-DB48-408D-9765-C701BD041B0A}"/>
                    </a:ext>
                  </a:extLst>
                </p:cNvPr>
                <p:cNvSpPr/>
                <p:nvPr/>
              </p:nvSpPr>
              <p:spPr bwMode="auto">
                <a:xfrm>
                  <a:off x="4171403" y="3333011"/>
                  <a:ext cx="155477" cy="62931"/>
                </a:xfrm>
                <a:custGeom>
                  <a:avLst/>
                  <a:gdLst>
                    <a:gd name="T0" fmla="*/ 69 w 69"/>
                    <a:gd name="T1" fmla="*/ 0 h 28"/>
                    <a:gd name="T2" fmla="*/ 40 w 69"/>
                    <a:gd name="T3" fmla="*/ 9 h 28"/>
                    <a:gd name="T4" fmla="*/ 33 w 69"/>
                    <a:gd name="T5" fmla="*/ 9 h 28"/>
                    <a:gd name="T6" fmla="*/ 0 w 69"/>
                    <a:gd name="T7" fmla="*/ 2 h 28"/>
                    <a:gd name="T8" fmla="*/ 0 w 69"/>
                    <a:gd name="T9" fmla="*/ 4 h 28"/>
                    <a:gd name="T10" fmla="*/ 69 w 69"/>
                    <a:gd name="T11" fmla="*/ 28 h 28"/>
                    <a:gd name="T12" fmla="*/ 69 w 69"/>
                    <a:gd name="T13" fmla="*/ 15 h 28"/>
                    <a:gd name="T14" fmla="*/ 69 w 69"/>
                    <a:gd name="T1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28">
                      <a:moveTo>
                        <a:pt x="69" y="0"/>
                      </a:moveTo>
                      <a:cubicBezTo>
                        <a:pt x="60" y="5"/>
                        <a:pt x="50" y="8"/>
                        <a:pt x="40" y="9"/>
                      </a:cubicBezTo>
                      <a:cubicBezTo>
                        <a:pt x="37" y="9"/>
                        <a:pt x="35" y="9"/>
                        <a:pt x="33" y="9"/>
                      </a:cubicBezTo>
                      <a:cubicBezTo>
                        <a:pt x="21" y="9"/>
                        <a:pt x="10" y="7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69" y="28"/>
                        <a:pt x="69" y="28"/>
                        <a:pt x="69" y="28"/>
                      </a:cubicBezTo>
                      <a:cubicBezTo>
                        <a:pt x="69" y="15"/>
                        <a:pt x="69" y="15"/>
                        <a:pt x="69" y="15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solidFill>
                  <a:srgbClr val="E69D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1" name="iśľiďe">
                  <a:extLst>
                    <a:ext uri="{FF2B5EF4-FFF2-40B4-BE49-F238E27FC236}">
                      <a16:creationId xmlns:a16="http://schemas.microsoft.com/office/drawing/2014/main" xmlns="" id="{7E2939F4-71DC-4574-A97A-47E5DC17E70E}"/>
                    </a:ext>
                  </a:extLst>
                </p:cNvPr>
                <p:cNvSpPr/>
                <p:nvPr/>
              </p:nvSpPr>
              <p:spPr bwMode="auto">
                <a:xfrm>
                  <a:off x="4030733" y="4128903"/>
                  <a:ext cx="436816" cy="1003196"/>
                </a:xfrm>
                <a:custGeom>
                  <a:avLst/>
                  <a:gdLst>
                    <a:gd name="T0" fmla="*/ 0 w 354"/>
                    <a:gd name="T1" fmla="*/ 119 h 813"/>
                    <a:gd name="T2" fmla="*/ 0 w 354"/>
                    <a:gd name="T3" fmla="*/ 813 h 813"/>
                    <a:gd name="T4" fmla="*/ 143 w 354"/>
                    <a:gd name="T5" fmla="*/ 813 h 813"/>
                    <a:gd name="T6" fmla="*/ 160 w 354"/>
                    <a:gd name="T7" fmla="*/ 119 h 813"/>
                    <a:gd name="T8" fmla="*/ 194 w 354"/>
                    <a:gd name="T9" fmla="*/ 119 h 813"/>
                    <a:gd name="T10" fmla="*/ 211 w 354"/>
                    <a:gd name="T11" fmla="*/ 813 h 813"/>
                    <a:gd name="T12" fmla="*/ 354 w 354"/>
                    <a:gd name="T13" fmla="*/ 813 h 813"/>
                    <a:gd name="T14" fmla="*/ 354 w 354"/>
                    <a:gd name="T15" fmla="*/ 119 h 813"/>
                    <a:gd name="T16" fmla="*/ 354 w 354"/>
                    <a:gd name="T17" fmla="*/ 0 h 813"/>
                    <a:gd name="T18" fmla="*/ 200 w 354"/>
                    <a:gd name="T19" fmla="*/ 0 h 813"/>
                    <a:gd name="T20" fmla="*/ 154 w 354"/>
                    <a:gd name="T21" fmla="*/ 0 h 813"/>
                    <a:gd name="T22" fmla="*/ 0 w 354"/>
                    <a:gd name="T23" fmla="*/ 0 h 813"/>
                    <a:gd name="T24" fmla="*/ 0 w 354"/>
                    <a:gd name="T25" fmla="*/ 119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4" h="813">
                      <a:moveTo>
                        <a:pt x="0" y="119"/>
                      </a:moveTo>
                      <a:lnTo>
                        <a:pt x="0" y="813"/>
                      </a:lnTo>
                      <a:lnTo>
                        <a:pt x="143" y="813"/>
                      </a:lnTo>
                      <a:lnTo>
                        <a:pt x="160" y="119"/>
                      </a:lnTo>
                      <a:lnTo>
                        <a:pt x="194" y="119"/>
                      </a:lnTo>
                      <a:lnTo>
                        <a:pt x="211" y="813"/>
                      </a:lnTo>
                      <a:lnTo>
                        <a:pt x="354" y="813"/>
                      </a:lnTo>
                      <a:lnTo>
                        <a:pt x="354" y="119"/>
                      </a:lnTo>
                      <a:lnTo>
                        <a:pt x="354" y="0"/>
                      </a:ln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0" y="119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2" name="íṥḻïdê">
                  <a:extLst>
                    <a:ext uri="{FF2B5EF4-FFF2-40B4-BE49-F238E27FC236}">
                      <a16:creationId xmlns:a16="http://schemas.microsoft.com/office/drawing/2014/main" xmlns="" id="{0AA0A3D7-C98D-4C1D-A911-5482C9BF4429}"/>
                    </a:ext>
                  </a:extLst>
                </p:cNvPr>
                <p:cNvSpPr/>
                <p:nvPr/>
              </p:nvSpPr>
              <p:spPr bwMode="auto">
                <a:xfrm>
                  <a:off x="4030733" y="4128903"/>
                  <a:ext cx="436816" cy="1003196"/>
                </a:xfrm>
                <a:custGeom>
                  <a:avLst/>
                  <a:gdLst>
                    <a:gd name="T0" fmla="*/ 0 w 354"/>
                    <a:gd name="T1" fmla="*/ 119 h 813"/>
                    <a:gd name="T2" fmla="*/ 0 w 354"/>
                    <a:gd name="T3" fmla="*/ 813 h 813"/>
                    <a:gd name="T4" fmla="*/ 143 w 354"/>
                    <a:gd name="T5" fmla="*/ 813 h 813"/>
                    <a:gd name="T6" fmla="*/ 160 w 354"/>
                    <a:gd name="T7" fmla="*/ 119 h 813"/>
                    <a:gd name="T8" fmla="*/ 194 w 354"/>
                    <a:gd name="T9" fmla="*/ 119 h 813"/>
                    <a:gd name="T10" fmla="*/ 211 w 354"/>
                    <a:gd name="T11" fmla="*/ 813 h 813"/>
                    <a:gd name="T12" fmla="*/ 354 w 354"/>
                    <a:gd name="T13" fmla="*/ 813 h 813"/>
                    <a:gd name="T14" fmla="*/ 354 w 354"/>
                    <a:gd name="T15" fmla="*/ 119 h 813"/>
                    <a:gd name="T16" fmla="*/ 354 w 354"/>
                    <a:gd name="T17" fmla="*/ 0 h 813"/>
                    <a:gd name="T18" fmla="*/ 200 w 354"/>
                    <a:gd name="T19" fmla="*/ 0 h 813"/>
                    <a:gd name="T20" fmla="*/ 154 w 354"/>
                    <a:gd name="T21" fmla="*/ 0 h 813"/>
                    <a:gd name="T22" fmla="*/ 0 w 354"/>
                    <a:gd name="T23" fmla="*/ 0 h 813"/>
                    <a:gd name="T24" fmla="*/ 0 w 354"/>
                    <a:gd name="T25" fmla="*/ 119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4" h="813">
                      <a:moveTo>
                        <a:pt x="0" y="119"/>
                      </a:moveTo>
                      <a:lnTo>
                        <a:pt x="0" y="813"/>
                      </a:lnTo>
                      <a:lnTo>
                        <a:pt x="143" y="813"/>
                      </a:lnTo>
                      <a:lnTo>
                        <a:pt x="160" y="119"/>
                      </a:lnTo>
                      <a:lnTo>
                        <a:pt x="194" y="119"/>
                      </a:lnTo>
                      <a:lnTo>
                        <a:pt x="211" y="813"/>
                      </a:lnTo>
                      <a:lnTo>
                        <a:pt x="354" y="813"/>
                      </a:lnTo>
                      <a:lnTo>
                        <a:pt x="354" y="119"/>
                      </a:lnTo>
                      <a:lnTo>
                        <a:pt x="354" y="0"/>
                      </a:ln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0" y="119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3" name="işļiďè">
                  <a:extLst>
                    <a:ext uri="{FF2B5EF4-FFF2-40B4-BE49-F238E27FC236}">
                      <a16:creationId xmlns:a16="http://schemas.microsoft.com/office/drawing/2014/main" xmlns="" id="{B6211833-EF80-42E9-8423-6506373C26DD}"/>
                    </a:ext>
                  </a:extLst>
                </p:cNvPr>
                <p:cNvSpPr/>
                <p:nvPr/>
              </p:nvSpPr>
              <p:spPr bwMode="auto">
                <a:xfrm>
                  <a:off x="4030733" y="4128903"/>
                  <a:ext cx="436816" cy="113523"/>
                </a:xfrm>
                <a:custGeom>
                  <a:avLst/>
                  <a:gdLst>
                    <a:gd name="T0" fmla="*/ 354 w 354"/>
                    <a:gd name="T1" fmla="*/ 0 h 92"/>
                    <a:gd name="T2" fmla="*/ 200 w 354"/>
                    <a:gd name="T3" fmla="*/ 0 h 92"/>
                    <a:gd name="T4" fmla="*/ 154 w 354"/>
                    <a:gd name="T5" fmla="*/ 0 h 92"/>
                    <a:gd name="T6" fmla="*/ 0 w 354"/>
                    <a:gd name="T7" fmla="*/ 0 h 92"/>
                    <a:gd name="T8" fmla="*/ 354 w 354"/>
                    <a:gd name="T9" fmla="*/ 92 h 92"/>
                    <a:gd name="T10" fmla="*/ 354 w 354"/>
                    <a:gd name="T1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4" h="92">
                      <a:moveTo>
                        <a:pt x="354" y="0"/>
                      </a:move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354" y="92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4" name="iṣ1ídê">
                  <a:extLst>
                    <a:ext uri="{FF2B5EF4-FFF2-40B4-BE49-F238E27FC236}">
                      <a16:creationId xmlns:a16="http://schemas.microsoft.com/office/drawing/2014/main" xmlns="" id="{F18B3C86-BDAD-48B9-B00A-001DC9929095}"/>
                    </a:ext>
                  </a:extLst>
                </p:cNvPr>
                <p:cNvSpPr/>
                <p:nvPr/>
              </p:nvSpPr>
              <p:spPr bwMode="auto">
                <a:xfrm>
                  <a:off x="4030733" y="4128903"/>
                  <a:ext cx="436816" cy="113523"/>
                </a:xfrm>
                <a:custGeom>
                  <a:avLst/>
                  <a:gdLst>
                    <a:gd name="T0" fmla="*/ 354 w 354"/>
                    <a:gd name="T1" fmla="*/ 0 h 92"/>
                    <a:gd name="T2" fmla="*/ 200 w 354"/>
                    <a:gd name="T3" fmla="*/ 0 h 92"/>
                    <a:gd name="T4" fmla="*/ 154 w 354"/>
                    <a:gd name="T5" fmla="*/ 0 h 92"/>
                    <a:gd name="T6" fmla="*/ 0 w 354"/>
                    <a:gd name="T7" fmla="*/ 0 h 92"/>
                    <a:gd name="T8" fmla="*/ 354 w 354"/>
                    <a:gd name="T9" fmla="*/ 92 h 92"/>
                    <a:gd name="T10" fmla="*/ 354 w 354"/>
                    <a:gd name="T1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4" h="92">
                      <a:moveTo>
                        <a:pt x="354" y="0"/>
                      </a:move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354" y="92"/>
                      </a:lnTo>
                      <a:lnTo>
                        <a:pt x="3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5" name="íŝliḋe">
                  <a:extLst>
                    <a:ext uri="{FF2B5EF4-FFF2-40B4-BE49-F238E27FC236}">
                      <a16:creationId xmlns:a16="http://schemas.microsoft.com/office/drawing/2014/main" xmlns="" id="{656E2881-834C-4878-A9F1-F46C9FD446E7}"/>
                    </a:ext>
                  </a:extLst>
                </p:cNvPr>
                <p:cNvSpPr/>
                <p:nvPr/>
              </p:nvSpPr>
              <p:spPr bwMode="auto">
                <a:xfrm>
                  <a:off x="3997417" y="5086443"/>
                  <a:ext cx="234449" cy="128330"/>
                </a:xfrm>
                <a:custGeom>
                  <a:avLst/>
                  <a:gdLst>
                    <a:gd name="T0" fmla="*/ 105 w 105"/>
                    <a:gd name="T1" fmla="*/ 33 h 57"/>
                    <a:gd name="T2" fmla="*/ 0 w 105"/>
                    <a:gd name="T3" fmla="*/ 33 h 57"/>
                    <a:gd name="T4" fmla="*/ 53 w 105"/>
                    <a:gd name="T5" fmla="*/ 0 h 57"/>
                    <a:gd name="T6" fmla="*/ 105 w 105"/>
                    <a:gd name="T7" fmla="*/ 33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57">
                      <a:moveTo>
                        <a:pt x="105" y="33"/>
                      </a:moveTo>
                      <a:cubicBezTo>
                        <a:pt x="105" y="57"/>
                        <a:pt x="0" y="57"/>
                        <a:pt x="0" y="33"/>
                      </a:cubicBezTo>
                      <a:cubicBezTo>
                        <a:pt x="0" y="10"/>
                        <a:pt x="24" y="0"/>
                        <a:pt x="53" y="0"/>
                      </a:cubicBezTo>
                      <a:cubicBezTo>
                        <a:pt x="82" y="0"/>
                        <a:pt x="105" y="10"/>
                        <a:pt x="105" y="33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6" name="îṣľiḍè">
                  <a:extLst>
                    <a:ext uri="{FF2B5EF4-FFF2-40B4-BE49-F238E27FC236}">
                      <a16:creationId xmlns:a16="http://schemas.microsoft.com/office/drawing/2014/main" xmlns="" id="{7112E909-E483-4D71-95F9-186616D07831}"/>
                    </a:ext>
                  </a:extLst>
                </p:cNvPr>
                <p:cNvSpPr/>
                <p:nvPr/>
              </p:nvSpPr>
              <p:spPr bwMode="auto">
                <a:xfrm>
                  <a:off x="4266417" y="5086443"/>
                  <a:ext cx="234449" cy="128330"/>
                </a:xfrm>
                <a:custGeom>
                  <a:avLst/>
                  <a:gdLst>
                    <a:gd name="T0" fmla="*/ 105 w 105"/>
                    <a:gd name="T1" fmla="*/ 33 h 57"/>
                    <a:gd name="T2" fmla="*/ 0 w 105"/>
                    <a:gd name="T3" fmla="*/ 33 h 57"/>
                    <a:gd name="T4" fmla="*/ 52 w 105"/>
                    <a:gd name="T5" fmla="*/ 0 h 57"/>
                    <a:gd name="T6" fmla="*/ 105 w 105"/>
                    <a:gd name="T7" fmla="*/ 33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57">
                      <a:moveTo>
                        <a:pt x="105" y="33"/>
                      </a:moveTo>
                      <a:cubicBezTo>
                        <a:pt x="105" y="57"/>
                        <a:pt x="0" y="57"/>
                        <a:pt x="0" y="33"/>
                      </a:cubicBezTo>
                      <a:cubicBezTo>
                        <a:pt x="0" y="10"/>
                        <a:pt x="23" y="0"/>
                        <a:pt x="52" y="0"/>
                      </a:cubicBezTo>
                      <a:cubicBezTo>
                        <a:pt x="81" y="0"/>
                        <a:pt x="105" y="10"/>
                        <a:pt x="105" y="33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7" name="iŝľîḋe">
                  <a:extLst>
                    <a:ext uri="{FF2B5EF4-FFF2-40B4-BE49-F238E27FC236}">
                      <a16:creationId xmlns:a16="http://schemas.microsoft.com/office/drawing/2014/main" xmlns="" id="{AAB7A49C-B3BA-43A8-A3B2-195D28832C79}"/>
                    </a:ext>
                  </a:extLst>
                </p:cNvPr>
                <p:cNvSpPr/>
                <p:nvPr/>
              </p:nvSpPr>
              <p:spPr bwMode="auto">
                <a:xfrm>
                  <a:off x="4030733" y="4079546"/>
                  <a:ext cx="436816" cy="49358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8" name="işļîdé">
                  <a:extLst>
                    <a:ext uri="{FF2B5EF4-FFF2-40B4-BE49-F238E27FC236}">
                      <a16:creationId xmlns:a16="http://schemas.microsoft.com/office/drawing/2014/main" xmlns="" id="{CDD35900-DF19-47D6-A75F-889399AE5E5B}"/>
                    </a:ext>
                  </a:extLst>
                </p:cNvPr>
                <p:cNvSpPr/>
                <p:nvPr/>
              </p:nvSpPr>
              <p:spPr bwMode="auto">
                <a:xfrm>
                  <a:off x="4201018" y="4065973"/>
                  <a:ext cx="93780" cy="74037"/>
                </a:xfrm>
                <a:custGeom>
                  <a:avLst/>
                  <a:gdLst>
                    <a:gd name="T0" fmla="*/ 30 w 42"/>
                    <a:gd name="T1" fmla="*/ 33 h 33"/>
                    <a:gd name="T2" fmla="*/ 12 w 42"/>
                    <a:gd name="T3" fmla="*/ 33 h 33"/>
                    <a:gd name="T4" fmla="*/ 0 w 42"/>
                    <a:gd name="T5" fmla="*/ 21 h 33"/>
                    <a:gd name="T6" fmla="*/ 0 w 42"/>
                    <a:gd name="T7" fmla="*/ 13 h 33"/>
                    <a:gd name="T8" fmla="*/ 12 w 42"/>
                    <a:gd name="T9" fmla="*/ 0 h 33"/>
                    <a:gd name="T10" fmla="*/ 30 w 42"/>
                    <a:gd name="T11" fmla="*/ 0 h 33"/>
                    <a:gd name="T12" fmla="*/ 42 w 42"/>
                    <a:gd name="T13" fmla="*/ 13 h 33"/>
                    <a:gd name="T14" fmla="*/ 42 w 42"/>
                    <a:gd name="T15" fmla="*/ 21 h 33"/>
                    <a:gd name="T16" fmla="*/ 30 w 42"/>
                    <a:gd name="T17" fmla="*/ 33 h 33"/>
                    <a:gd name="T18" fmla="*/ 12 w 42"/>
                    <a:gd name="T19" fmla="*/ 6 h 33"/>
                    <a:gd name="T20" fmla="*/ 6 w 42"/>
                    <a:gd name="T21" fmla="*/ 13 h 33"/>
                    <a:gd name="T22" fmla="*/ 6 w 42"/>
                    <a:gd name="T23" fmla="*/ 21 h 33"/>
                    <a:gd name="T24" fmla="*/ 12 w 42"/>
                    <a:gd name="T25" fmla="*/ 27 h 33"/>
                    <a:gd name="T26" fmla="*/ 30 w 42"/>
                    <a:gd name="T27" fmla="*/ 27 h 33"/>
                    <a:gd name="T28" fmla="*/ 36 w 42"/>
                    <a:gd name="T29" fmla="*/ 21 h 33"/>
                    <a:gd name="T30" fmla="*/ 36 w 42"/>
                    <a:gd name="T31" fmla="*/ 13 h 33"/>
                    <a:gd name="T32" fmla="*/ 30 w 42"/>
                    <a:gd name="T33" fmla="*/ 6 h 33"/>
                    <a:gd name="T34" fmla="*/ 12 w 42"/>
                    <a:gd name="T35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" h="33">
                      <a:moveTo>
                        <a:pt x="30" y="33"/>
                      </a:move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6" y="33"/>
                        <a:pt x="0" y="28"/>
                        <a:pt x="0" y="2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2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7" y="0"/>
                        <a:pt x="42" y="6"/>
                        <a:pt x="42" y="13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8"/>
                        <a:pt x="37" y="33"/>
                        <a:pt x="30" y="33"/>
                      </a:cubicBezTo>
                      <a:close/>
                      <a:moveTo>
                        <a:pt x="12" y="6"/>
                      </a:moveTo>
                      <a:cubicBezTo>
                        <a:pt x="9" y="6"/>
                        <a:pt x="6" y="9"/>
                        <a:pt x="6" y="13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5"/>
                        <a:pt x="9" y="27"/>
                        <a:pt x="12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4" y="27"/>
                        <a:pt x="36" y="25"/>
                        <a:pt x="36" y="21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9"/>
                        <a:pt x="34" y="6"/>
                        <a:pt x="30" y="6"/>
                      </a:cubicBez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9" name="iṩļîḋé">
                  <a:extLst>
                    <a:ext uri="{FF2B5EF4-FFF2-40B4-BE49-F238E27FC236}">
                      <a16:creationId xmlns:a16="http://schemas.microsoft.com/office/drawing/2014/main" xmlns="" id="{59E28C9F-FB51-400C-942B-61EE954C72E4}"/>
                    </a:ext>
                  </a:extLst>
                </p:cNvPr>
                <p:cNvSpPr/>
                <p:nvPr/>
              </p:nvSpPr>
              <p:spPr bwMode="auto">
                <a:xfrm>
                  <a:off x="4653875" y="2621025"/>
                  <a:ext cx="145605" cy="249256"/>
                </a:xfrm>
                <a:custGeom>
                  <a:avLst/>
                  <a:gdLst>
                    <a:gd name="T0" fmla="*/ 5 w 65"/>
                    <a:gd name="T1" fmla="*/ 42 h 111"/>
                    <a:gd name="T2" fmla="*/ 18 w 65"/>
                    <a:gd name="T3" fmla="*/ 111 h 111"/>
                    <a:gd name="T4" fmla="*/ 62 w 65"/>
                    <a:gd name="T5" fmla="*/ 106 h 111"/>
                    <a:gd name="T6" fmla="*/ 58 w 65"/>
                    <a:gd name="T7" fmla="*/ 79 h 111"/>
                    <a:gd name="T8" fmla="*/ 42 w 65"/>
                    <a:gd name="T9" fmla="*/ 19 h 111"/>
                    <a:gd name="T10" fmla="*/ 5 w 65"/>
                    <a:gd name="T11" fmla="*/ 4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111">
                      <a:moveTo>
                        <a:pt x="5" y="42"/>
                      </a:moveTo>
                      <a:cubicBezTo>
                        <a:pt x="11" y="64"/>
                        <a:pt x="15" y="88"/>
                        <a:pt x="18" y="111"/>
                      </a:cubicBezTo>
                      <a:cubicBezTo>
                        <a:pt x="28" y="109"/>
                        <a:pt x="61" y="107"/>
                        <a:pt x="62" y="106"/>
                      </a:cubicBezTo>
                      <a:cubicBezTo>
                        <a:pt x="65" y="102"/>
                        <a:pt x="59" y="82"/>
                        <a:pt x="58" y="79"/>
                      </a:cubicBezTo>
                      <a:cubicBezTo>
                        <a:pt x="56" y="61"/>
                        <a:pt x="55" y="32"/>
                        <a:pt x="42" y="19"/>
                      </a:cubicBezTo>
                      <a:cubicBezTo>
                        <a:pt x="25" y="0"/>
                        <a:pt x="0" y="20"/>
                        <a:pt x="5" y="42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0" name="íṣlîḓe">
                  <a:extLst>
                    <a:ext uri="{FF2B5EF4-FFF2-40B4-BE49-F238E27FC236}">
                      <a16:creationId xmlns:a16="http://schemas.microsoft.com/office/drawing/2014/main" xmlns="" id="{875D9B40-84EF-4F2D-B1CB-2CBAD1DB6301}"/>
                    </a:ext>
                  </a:extLst>
                </p:cNvPr>
                <p:cNvSpPr/>
                <p:nvPr/>
              </p:nvSpPr>
              <p:spPr bwMode="auto">
                <a:xfrm>
                  <a:off x="4642769" y="2733315"/>
                  <a:ext cx="98715" cy="112289"/>
                </a:xfrm>
                <a:custGeom>
                  <a:avLst/>
                  <a:gdLst>
                    <a:gd name="T0" fmla="*/ 1 w 44"/>
                    <a:gd name="T1" fmla="*/ 11 h 50"/>
                    <a:gd name="T2" fmla="*/ 25 w 44"/>
                    <a:gd name="T3" fmla="*/ 46 h 50"/>
                    <a:gd name="T4" fmla="*/ 39 w 44"/>
                    <a:gd name="T5" fmla="*/ 37 h 50"/>
                    <a:gd name="T6" fmla="*/ 18 w 44"/>
                    <a:gd name="T7" fmla="*/ 14 h 50"/>
                    <a:gd name="T8" fmla="*/ 11 w 44"/>
                    <a:gd name="T9" fmla="*/ 2 h 50"/>
                    <a:gd name="T10" fmla="*/ 1 w 44"/>
                    <a:gd name="T11" fmla="*/ 11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50">
                      <a:moveTo>
                        <a:pt x="1" y="11"/>
                      </a:moveTo>
                      <a:cubicBezTo>
                        <a:pt x="4" y="24"/>
                        <a:pt x="13" y="39"/>
                        <a:pt x="25" y="46"/>
                      </a:cubicBezTo>
                      <a:cubicBezTo>
                        <a:pt x="32" y="50"/>
                        <a:pt x="44" y="50"/>
                        <a:pt x="39" y="37"/>
                      </a:cubicBezTo>
                      <a:cubicBezTo>
                        <a:pt x="35" y="29"/>
                        <a:pt x="22" y="23"/>
                        <a:pt x="18" y="14"/>
                      </a:cubicBezTo>
                      <a:cubicBezTo>
                        <a:pt x="16" y="10"/>
                        <a:pt x="16" y="3"/>
                        <a:pt x="11" y="2"/>
                      </a:cubicBezTo>
                      <a:cubicBezTo>
                        <a:pt x="5" y="0"/>
                        <a:pt x="0" y="5"/>
                        <a:pt x="1" y="11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1" name="ïSlîḋè">
                  <a:extLst>
                    <a:ext uri="{FF2B5EF4-FFF2-40B4-BE49-F238E27FC236}">
                      <a16:creationId xmlns:a16="http://schemas.microsoft.com/office/drawing/2014/main" xmlns="" id="{ABCAA2D9-4547-404B-8369-1915D4A118C8}"/>
                    </a:ext>
                  </a:extLst>
                </p:cNvPr>
                <p:cNvSpPr/>
                <p:nvPr/>
              </p:nvSpPr>
              <p:spPr bwMode="auto">
                <a:xfrm>
                  <a:off x="4371302" y="2838199"/>
                  <a:ext cx="439284" cy="686072"/>
                </a:xfrm>
                <a:custGeom>
                  <a:avLst/>
                  <a:gdLst>
                    <a:gd name="T0" fmla="*/ 19 w 196"/>
                    <a:gd name="T1" fmla="*/ 306 h 306"/>
                    <a:gd name="T2" fmla="*/ 168 w 196"/>
                    <a:gd name="T3" fmla="*/ 184 h 306"/>
                    <a:gd name="T4" fmla="*/ 189 w 196"/>
                    <a:gd name="T5" fmla="*/ 0 h 306"/>
                    <a:gd name="T6" fmla="*/ 135 w 196"/>
                    <a:gd name="T7" fmla="*/ 6 h 306"/>
                    <a:gd name="T8" fmla="*/ 118 w 196"/>
                    <a:gd name="T9" fmla="*/ 164 h 306"/>
                    <a:gd name="T10" fmla="*/ 0 w 196"/>
                    <a:gd name="T11" fmla="*/ 246 h 306"/>
                    <a:gd name="T12" fmla="*/ 19 w 196"/>
                    <a:gd name="T13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6" h="306">
                      <a:moveTo>
                        <a:pt x="19" y="306"/>
                      </a:moveTo>
                      <a:cubicBezTo>
                        <a:pt x="88" y="296"/>
                        <a:pt x="140" y="252"/>
                        <a:pt x="168" y="184"/>
                      </a:cubicBezTo>
                      <a:cubicBezTo>
                        <a:pt x="196" y="116"/>
                        <a:pt x="193" y="39"/>
                        <a:pt x="189" y="0"/>
                      </a:cubicBezTo>
                      <a:cubicBezTo>
                        <a:pt x="135" y="6"/>
                        <a:pt x="135" y="6"/>
                        <a:pt x="135" y="6"/>
                      </a:cubicBezTo>
                      <a:cubicBezTo>
                        <a:pt x="142" y="65"/>
                        <a:pt x="136" y="121"/>
                        <a:pt x="118" y="164"/>
                      </a:cubicBezTo>
                      <a:cubicBezTo>
                        <a:pt x="97" y="213"/>
                        <a:pt x="51" y="239"/>
                        <a:pt x="0" y="246"/>
                      </a:cubicBezTo>
                      <a:lnTo>
                        <a:pt x="19" y="3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2" name="íşľíďè">
                  <a:extLst>
                    <a:ext uri="{FF2B5EF4-FFF2-40B4-BE49-F238E27FC236}">
                      <a16:creationId xmlns:a16="http://schemas.microsoft.com/office/drawing/2014/main" xmlns="" id="{5559248B-535C-4EF5-8EDF-E324AA9CA8F7}"/>
                    </a:ext>
                  </a:extLst>
                </p:cNvPr>
                <p:cNvSpPr/>
                <p:nvPr/>
              </p:nvSpPr>
              <p:spPr bwMode="auto">
                <a:xfrm>
                  <a:off x="4019628" y="4119032"/>
                  <a:ext cx="93780" cy="85142"/>
                </a:xfrm>
                <a:custGeom>
                  <a:avLst/>
                  <a:gdLst>
                    <a:gd name="T0" fmla="*/ 34 w 42"/>
                    <a:gd name="T1" fmla="*/ 37 h 38"/>
                    <a:gd name="T2" fmla="*/ 27 w 42"/>
                    <a:gd name="T3" fmla="*/ 34 h 38"/>
                    <a:gd name="T4" fmla="*/ 6 w 42"/>
                    <a:gd name="T5" fmla="*/ 15 h 38"/>
                    <a:gd name="T6" fmla="*/ 2 w 42"/>
                    <a:gd name="T7" fmla="*/ 5 h 38"/>
                    <a:gd name="T8" fmla="*/ 12 w 42"/>
                    <a:gd name="T9" fmla="*/ 1 h 38"/>
                    <a:gd name="T10" fmla="*/ 40 w 42"/>
                    <a:gd name="T11" fmla="*/ 26 h 38"/>
                    <a:gd name="T12" fmla="*/ 37 w 42"/>
                    <a:gd name="T13" fmla="*/ 36 h 38"/>
                    <a:gd name="T14" fmla="*/ 34 w 42"/>
                    <a:gd name="T1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" h="38">
                      <a:moveTo>
                        <a:pt x="34" y="37"/>
                      </a:moveTo>
                      <a:cubicBezTo>
                        <a:pt x="31" y="38"/>
                        <a:pt x="29" y="36"/>
                        <a:pt x="27" y="34"/>
                      </a:cubicBezTo>
                      <a:cubicBezTo>
                        <a:pt x="20" y="22"/>
                        <a:pt x="6" y="15"/>
                        <a:pt x="6" y="15"/>
                      </a:cubicBezTo>
                      <a:cubicBezTo>
                        <a:pt x="2" y="14"/>
                        <a:pt x="0" y="9"/>
                        <a:pt x="2" y="5"/>
                      </a:cubicBezTo>
                      <a:cubicBezTo>
                        <a:pt x="4" y="1"/>
                        <a:pt x="8" y="0"/>
                        <a:pt x="12" y="1"/>
                      </a:cubicBezTo>
                      <a:cubicBezTo>
                        <a:pt x="13" y="2"/>
                        <a:pt x="30" y="10"/>
                        <a:pt x="40" y="26"/>
                      </a:cubicBezTo>
                      <a:cubicBezTo>
                        <a:pt x="42" y="30"/>
                        <a:pt x="41" y="34"/>
                        <a:pt x="37" y="36"/>
                      </a:cubicBezTo>
                      <a:cubicBezTo>
                        <a:pt x="36" y="37"/>
                        <a:pt x="35" y="37"/>
                        <a:pt x="34" y="37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3" name="iṩlïḍe">
                  <a:extLst>
                    <a:ext uri="{FF2B5EF4-FFF2-40B4-BE49-F238E27FC236}">
                      <a16:creationId xmlns:a16="http://schemas.microsoft.com/office/drawing/2014/main" xmlns="" id="{2B8CF181-12BB-464A-8D36-633C0398E583}"/>
                    </a:ext>
                  </a:extLst>
                </p:cNvPr>
                <p:cNvSpPr/>
                <p:nvPr/>
              </p:nvSpPr>
              <p:spPr bwMode="auto">
                <a:xfrm>
                  <a:off x="3936954" y="4079546"/>
                  <a:ext cx="167816" cy="214706"/>
                </a:xfrm>
                <a:custGeom>
                  <a:avLst/>
                  <a:gdLst>
                    <a:gd name="T0" fmla="*/ 0 w 75"/>
                    <a:gd name="T1" fmla="*/ 17 h 96"/>
                    <a:gd name="T2" fmla="*/ 30 w 75"/>
                    <a:gd name="T3" fmla="*/ 84 h 96"/>
                    <a:gd name="T4" fmla="*/ 50 w 75"/>
                    <a:gd name="T5" fmla="*/ 96 h 96"/>
                    <a:gd name="T6" fmla="*/ 60 w 75"/>
                    <a:gd name="T7" fmla="*/ 94 h 96"/>
                    <a:gd name="T8" fmla="*/ 70 w 75"/>
                    <a:gd name="T9" fmla="*/ 64 h 96"/>
                    <a:gd name="T10" fmla="*/ 42 w 75"/>
                    <a:gd name="T11" fmla="*/ 0 h 96"/>
                    <a:gd name="T12" fmla="*/ 0 w 75"/>
                    <a:gd name="T13" fmla="*/ 17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96">
                      <a:moveTo>
                        <a:pt x="0" y="17"/>
                      </a:moveTo>
                      <a:cubicBezTo>
                        <a:pt x="8" y="38"/>
                        <a:pt x="17" y="60"/>
                        <a:pt x="30" y="84"/>
                      </a:cubicBezTo>
                      <a:cubicBezTo>
                        <a:pt x="34" y="92"/>
                        <a:pt x="41" y="96"/>
                        <a:pt x="50" y="96"/>
                      </a:cubicBezTo>
                      <a:cubicBezTo>
                        <a:pt x="53" y="96"/>
                        <a:pt x="57" y="95"/>
                        <a:pt x="60" y="94"/>
                      </a:cubicBezTo>
                      <a:cubicBezTo>
                        <a:pt x="71" y="88"/>
                        <a:pt x="75" y="75"/>
                        <a:pt x="70" y="64"/>
                      </a:cubicBezTo>
                      <a:cubicBezTo>
                        <a:pt x="58" y="41"/>
                        <a:pt x="49" y="19"/>
                        <a:pt x="42" y="0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4" name="íšļïďê">
                  <a:extLst>
                    <a:ext uri="{FF2B5EF4-FFF2-40B4-BE49-F238E27FC236}">
                      <a16:creationId xmlns:a16="http://schemas.microsoft.com/office/drawing/2014/main" xmlns="" id="{649C30CE-74B1-4026-BBCB-CB22FD9B4CCB}"/>
                    </a:ext>
                  </a:extLst>
                </p:cNvPr>
                <p:cNvSpPr/>
                <p:nvPr/>
              </p:nvSpPr>
              <p:spPr bwMode="auto">
                <a:xfrm>
                  <a:off x="3829601" y="3481084"/>
                  <a:ext cx="243087" cy="687306"/>
                </a:xfrm>
                <a:custGeom>
                  <a:avLst/>
                  <a:gdLst>
                    <a:gd name="T0" fmla="*/ 52 w 109"/>
                    <a:gd name="T1" fmla="*/ 307 h 307"/>
                    <a:gd name="T2" fmla="*/ 23 w 109"/>
                    <a:gd name="T3" fmla="*/ 86 h 307"/>
                    <a:gd name="T4" fmla="*/ 71 w 109"/>
                    <a:gd name="T5" fmla="*/ 0 h 307"/>
                    <a:gd name="T6" fmla="*/ 90 w 109"/>
                    <a:gd name="T7" fmla="*/ 19 h 307"/>
                    <a:gd name="T8" fmla="*/ 109 w 109"/>
                    <a:gd name="T9" fmla="*/ 38 h 307"/>
                    <a:gd name="T10" fmla="*/ 99 w 109"/>
                    <a:gd name="T11" fmla="*/ 281 h 307"/>
                    <a:gd name="T12" fmla="*/ 52 w 109"/>
                    <a:gd name="T13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07">
                      <a:moveTo>
                        <a:pt x="52" y="307"/>
                      </a:moveTo>
                      <a:cubicBezTo>
                        <a:pt x="0" y="212"/>
                        <a:pt x="8" y="134"/>
                        <a:pt x="23" y="86"/>
                      </a:cubicBezTo>
                      <a:cubicBezTo>
                        <a:pt x="39" y="32"/>
                        <a:pt x="69" y="2"/>
                        <a:pt x="71" y="0"/>
                      </a:cubicBezTo>
                      <a:cubicBezTo>
                        <a:pt x="90" y="19"/>
                        <a:pt x="90" y="19"/>
                        <a:pt x="90" y="19"/>
                      </a:cubicBezTo>
                      <a:cubicBezTo>
                        <a:pt x="109" y="38"/>
                        <a:pt x="109" y="38"/>
                        <a:pt x="109" y="38"/>
                      </a:cubicBezTo>
                      <a:cubicBezTo>
                        <a:pt x="106" y="42"/>
                        <a:pt x="20" y="135"/>
                        <a:pt x="99" y="281"/>
                      </a:cubicBezTo>
                      <a:lnTo>
                        <a:pt x="52" y="3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5" name="íşlïḓê">
                  <a:extLst>
                    <a:ext uri="{FF2B5EF4-FFF2-40B4-BE49-F238E27FC236}">
                      <a16:creationId xmlns:a16="http://schemas.microsoft.com/office/drawing/2014/main" xmlns="" id="{87DA9DB0-5886-4837-9F44-5A1900E60B8D}"/>
                    </a:ext>
                  </a:extLst>
                </p:cNvPr>
                <p:cNvSpPr/>
                <p:nvPr/>
              </p:nvSpPr>
              <p:spPr bwMode="auto">
                <a:xfrm>
                  <a:off x="3929550" y="3387304"/>
                  <a:ext cx="560210" cy="692242"/>
                </a:xfrm>
                <a:custGeom>
                  <a:avLst/>
                  <a:gdLst>
                    <a:gd name="T0" fmla="*/ 189 w 250"/>
                    <a:gd name="T1" fmla="*/ 0 h 309"/>
                    <a:gd name="T2" fmla="*/ 186 w 250"/>
                    <a:gd name="T3" fmla="*/ 0 h 309"/>
                    <a:gd name="T4" fmla="*/ 142 w 250"/>
                    <a:gd name="T5" fmla="*/ 59 h 309"/>
                    <a:gd name="T6" fmla="*/ 99 w 250"/>
                    <a:gd name="T7" fmla="*/ 0 h 309"/>
                    <a:gd name="T8" fmla="*/ 96 w 250"/>
                    <a:gd name="T9" fmla="*/ 0 h 309"/>
                    <a:gd name="T10" fmla="*/ 0 w 250"/>
                    <a:gd name="T11" fmla="*/ 105 h 309"/>
                    <a:gd name="T12" fmla="*/ 34 w 250"/>
                    <a:gd name="T13" fmla="*/ 115 h 309"/>
                    <a:gd name="T14" fmla="*/ 34 w 250"/>
                    <a:gd name="T15" fmla="*/ 116 h 309"/>
                    <a:gd name="T16" fmla="*/ 34 w 250"/>
                    <a:gd name="T17" fmla="*/ 297 h 309"/>
                    <a:gd name="T18" fmla="*/ 46 w 250"/>
                    <a:gd name="T19" fmla="*/ 309 h 309"/>
                    <a:gd name="T20" fmla="*/ 238 w 250"/>
                    <a:gd name="T21" fmla="*/ 309 h 309"/>
                    <a:gd name="T22" fmla="*/ 250 w 250"/>
                    <a:gd name="T23" fmla="*/ 297 h 309"/>
                    <a:gd name="T24" fmla="*/ 250 w 250"/>
                    <a:gd name="T25" fmla="*/ 58 h 309"/>
                    <a:gd name="T26" fmla="*/ 189 w 250"/>
                    <a:gd name="T27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50" h="309">
                      <a:moveTo>
                        <a:pt x="189" y="0"/>
                      </a:moveTo>
                      <a:cubicBezTo>
                        <a:pt x="188" y="0"/>
                        <a:pt x="187" y="0"/>
                        <a:pt x="186" y="0"/>
                      </a:cubicBezTo>
                      <a:cubicBezTo>
                        <a:pt x="142" y="59"/>
                        <a:pt x="142" y="59"/>
                        <a:pt x="142" y="59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98" y="0"/>
                        <a:pt x="97" y="0"/>
                        <a:pt x="96" y="0"/>
                      </a:cubicBezTo>
                      <a:cubicBezTo>
                        <a:pt x="43" y="7"/>
                        <a:pt x="0" y="58"/>
                        <a:pt x="0" y="105"/>
                      </a:cubicBezTo>
                      <a:cubicBezTo>
                        <a:pt x="34" y="115"/>
                        <a:pt x="34" y="115"/>
                        <a:pt x="34" y="115"/>
                      </a:cubicBezTo>
                      <a:cubicBezTo>
                        <a:pt x="34" y="116"/>
                        <a:pt x="34" y="116"/>
                        <a:pt x="34" y="116"/>
                      </a:cubicBezTo>
                      <a:cubicBezTo>
                        <a:pt x="34" y="297"/>
                        <a:pt x="34" y="297"/>
                        <a:pt x="34" y="297"/>
                      </a:cubicBezTo>
                      <a:cubicBezTo>
                        <a:pt x="34" y="304"/>
                        <a:pt x="40" y="309"/>
                        <a:pt x="46" y="309"/>
                      </a:cubicBezTo>
                      <a:cubicBezTo>
                        <a:pt x="238" y="309"/>
                        <a:pt x="238" y="309"/>
                        <a:pt x="238" y="309"/>
                      </a:cubicBezTo>
                      <a:cubicBezTo>
                        <a:pt x="245" y="309"/>
                        <a:pt x="250" y="304"/>
                        <a:pt x="250" y="297"/>
                      </a:cubicBezTo>
                      <a:cubicBezTo>
                        <a:pt x="250" y="58"/>
                        <a:pt x="250" y="58"/>
                        <a:pt x="250" y="58"/>
                      </a:cubicBezTo>
                      <a:cubicBezTo>
                        <a:pt x="250" y="58"/>
                        <a:pt x="242" y="7"/>
                        <a:pt x="18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6" name="iṥḻiḓè">
                  <a:extLst>
                    <a:ext uri="{FF2B5EF4-FFF2-40B4-BE49-F238E27FC236}">
                      <a16:creationId xmlns:a16="http://schemas.microsoft.com/office/drawing/2014/main" xmlns="" id="{4E6DEAE8-974A-49B2-BEF3-9C59DF885FD8}"/>
                    </a:ext>
                  </a:extLst>
                </p:cNvPr>
                <p:cNvSpPr/>
                <p:nvPr/>
              </p:nvSpPr>
              <p:spPr bwMode="auto">
                <a:xfrm>
                  <a:off x="4212124" y="3472446"/>
                  <a:ext cx="74037" cy="57996"/>
                </a:xfrm>
                <a:custGeom>
                  <a:avLst/>
                  <a:gdLst>
                    <a:gd name="T0" fmla="*/ 60 w 60"/>
                    <a:gd name="T1" fmla="*/ 25 h 47"/>
                    <a:gd name="T2" fmla="*/ 47 w 60"/>
                    <a:gd name="T3" fmla="*/ 47 h 47"/>
                    <a:gd name="T4" fmla="*/ 11 w 60"/>
                    <a:gd name="T5" fmla="*/ 47 h 47"/>
                    <a:gd name="T6" fmla="*/ 0 w 60"/>
                    <a:gd name="T7" fmla="*/ 25 h 47"/>
                    <a:gd name="T8" fmla="*/ 29 w 60"/>
                    <a:gd name="T9" fmla="*/ 0 h 47"/>
                    <a:gd name="T10" fmla="*/ 60 w 60"/>
                    <a:gd name="T11" fmla="*/ 2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47">
                      <a:moveTo>
                        <a:pt x="60" y="25"/>
                      </a:moveTo>
                      <a:lnTo>
                        <a:pt x="47" y="47"/>
                      </a:lnTo>
                      <a:lnTo>
                        <a:pt x="11" y="47"/>
                      </a:lnTo>
                      <a:lnTo>
                        <a:pt x="0" y="25"/>
                      </a:lnTo>
                      <a:lnTo>
                        <a:pt x="29" y="0"/>
                      </a:lnTo>
                      <a:lnTo>
                        <a:pt x="60" y="25"/>
                      </a:ln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7" name="ïṡḷiḋe">
                  <a:extLst>
                    <a:ext uri="{FF2B5EF4-FFF2-40B4-BE49-F238E27FC236}">
                      <a16:creationId xmlns:a16="http://schemas.microsoft.com/office/drawing/2014/main" xmlns="" id="{45314BBF-0CA7-46B6-84A8-B2AF4463A17F}"/>
                    </a:ext>
                  </a:extLst>
                </p:cNvPr>
                <p:cNvSpPr/>
                <p:nvPr/>
              </p:nvSpPr>
              <p:spPr bwMode="auto">
                <a:xfrm>
                  <a:off x="4120812" y="3367561"/>
                  <a:ext cx="127097" cy="154243"/>
                </a:xfrm>
                <a:custGeom>
                  <a:avLst/>
                  <a:gdLst>
                    <a:gd name="T0" fmla="*/ 30 w 103"/>
                    <a:gd name="T1" fmla="*/ 0 h 125"/>
                    <a:gd name="T2" fmla="*/ 103 w 103"/>
                    <a:gd name="T3" fmla="*/ 85 h 125"/>
                    <a:gd name="T4" fmla="*/ 59 w 103"/>
                    <a:gd name="T5" fmla="*/ 125 h 125"/>
                    <a:gd name="T6" fmla="*/ 0 w 103"/>
                    <a:gd name="T7" fmla="*/ 18 h 125"/>
                    <a:gd name="T8" fmla="*/ 30 w 103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25">
                      <a:moveTo>
                        <a:pt x="30" y="0"/>
                      </a:moveTo>
                      <a:lnTo>
                        <a:pt x="103" y="85"/>
                      </a:lnTo>
                      <a:lnTo>
                        <a:pt x="59" y="125"/>
                      </a:lnTo>
                      <a:lnTo>
                        <a:pt x="0" y="1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8" name="išľíḑê">
                  <a:extLst>
                    <a:ext uri="{FF2B5EF4-FFF2-40B4-BE49-F238E27FC236}">
                      <a16:creationId xmlns:a16="http://schemas.microsoft.com/office/drawing/2014/main" xmlns="" id="{4E415994-BF3E-438D-AD76-926A3D5509A5}"/>
                    </a:ext>
                  </a:extLst>
                </p:cNvPr>
                <p:cNvSpPr/>
                <p:nvPr/>
              </p:nvSpPr>
              <p:spPr bwMode="auto">
                <a:xfrm>
                  <a:off x="4247907" y="3367561"/>
                  <a:ext cx="129564" cy="154243"/>
                </a:xfrm>
                <a:custGeom>
                  <a:avLst/>
                  <a:gdLst>
                    <a:gd name="T0" fmla="*/ 75 w 105"/>
                    <a:gd name="T1" fmla="*/ 0 h 125"/>
                    <a:gd name="T2" fmla="*/ 0 w 105"/>
                    <a:gd name="T3" fmla="*/ 85 h 125"/>
                    <a:gd name="T4" fmla="*/ 44 w 105"/>
                    <a:gd name="T5" fmla="*/ 125 h 125"/>
                    <a:gd name="T6" fmla="*/ 105 w 105"/>
                    <a:gd name="T7" fmla="*/ 18 h 125"/>
                    <a:gd name="T8" fmla="*/ 75 w 105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25">
                      <a:moveTo>
                        <a:pt x="75" y="0"/>
                      </a:moveTo>
                      <a:lnTo>
                        <a:pt x="0" y="85"/>
                      </a:lnTo>
                      <a:lnTo>
                        <a:pt x="44" y="125"/>
                      </a:lnTo>
                      <a:lnTo>
                        <a:pt x="105" y="18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9" name="iṩliḍê">
                  <a:extLst>
                    <a:ext uri="{FF2B5EF4-FFF2-40B4-BE49-F238E27FC236}">
                      <a16:creationId xmlns:a16="http://schemas.microsoft.com/office/drawing/2014/main" xmlns="" id="{2F63884B-965F-4A45-A5A8-AB9D726D2EDF}"/>
                    </a:ext>
                  </a:extLst>
                </p:cNvPr>
                <p:cNvSpPr/>
                <p:nvPr/>
              </p:nvSpPr>
              <p:spPr bwMode="auto">
                <a:xfrm>
                  <a:off x="4201018" y="3537845"/>
                  <a:ext cx="93780" cy="517022"/>
                </a:xfrm>
                <a:custGeom>
                  <a:avLst/>
                  <a:gdLst>
                    <a:gd name="T0" fmla="*/ 56 w 76"/>
                    <a:gd name="T1" fmla="*/ 0 h 419"/>
                    <a:gd name="T2" fmla="*/ 76 w 76"/>
                    <a:gd name="T3" fmla="*/ 382 h 419"/>
                    <a:gd name="T4" fmla="*/ 38 w 76"/>
                    <a:gd name="T5" fmla="*/ 419 h 419"/>
                    <a:gd name="T6" fmla="*/ 0 w 76"/>
                    <a:gd name="T7" fmla="*/ 382 h 419"/>
                    <a:gd name="T8" fmla="*/ 20 w 76"/>
                    <a:gd name="T9" fmla="*/ 0 h 419"/>
                    <a:gd name="T10" fmla="*/ 56 w 76"/>
                    <a:gd name="T11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6" h="419">
                      <a:moveTo>
                        <a:pt x="56" y="0"/>
                      </a:moveTo>
                      <a:lnTo>
                        <a:pt x="76" y="382"/>
                      </a:lnTo>
                      <a:lnTo>
                        <a:pt x="38" y="419"/>
                      </a:lnTo>
                      <a:lnTo>
                        <a:pt x="0" y="382"/>
                      </a:lnTo>
                      <a:lnTo>
                        <a:pt x="20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0" name="îs1íḋe">
                  <a:extLst>
                    <a:ext uri="{FF2B5EF4-FFF2-40B4-BE49-F238E27FC236}">
                      <a16:creationId xmlns:a16="http://schemas.microsoft.com/office/drawing/2014/main" xmlns="" id="{57C5B6FD-6211-4E58-9C2B-A1BF99DC17B1}"/>
                    </a:ext>
                  </a:extLst>
                </p:cNvPr>
                <p:cNvSpPr/>
                <p:nvPr/>
              </p:nvSpPr>
              <p:spPr bwMode="auto">
                <a:xfrm>
                  <a:off x="4055412" y="2836966"/>
                  <a:ext cx="365247" cy="525660"/>
                </a:xfrm>
                <a:custGeom>
                  <a:avLst/>
                  <a:gdLst>
                    <a:gd name="T0" fmla="*/ 72 w 163"/>
                    <a:gd name="T1" fmla="*/ 4 h 235"/>
                    <a:gd name="T2" fmla="*/ 3 w 163"/>
                    <a:gd name="T3" fmla="*/ 85 h 235"/>
                    <a:gd name="T4" fmla="*/ 10 w 163"/>
                    <a:gd name="T5" fmla="*/ 163 h 235"/>
                    <a:gd name="T6" fmla="*/ 92 w 163"/>
                    <a:gd name="T7" fmla="*/ 231 h 235"/>
                    <a:gd name="T8" fmla="*/ 160 w 163"/>
                    <a:gd name="T9" fmla="*/ 150 h 235"/>
                    <a:gd name="T10" fmla="*/ 153 w 163"/>
                    <a:gd name="T11" fmla="*/ 72 h 235"/>
                    <a:gd name="T12" fmla="*/ 72 w 163"/>
                    <a:gd name="T13" fmla="*/ 4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35">
                      <a:moveTo>
                        <a:pt x="72" y="4"/>
                      </a:moveTo>
                      <a:cubicBezTo>
                        <a:pt x="30" y="7"/>
                        <a:pt x="0" y="44"/>
                        <a:pt x="3" y="85"/>
                      </a:cubicBezTo>
                      <a:cubicBezTo>
                        <a:pt x="10" y="163"/>
                        <a:pt x="10" y="163"/>
                        <a:pt x="10" y="163"/>
                      </a:cubicBezTo>
                      <a:cubicBezTo>
                        <a:pt x="14" y="204"/>
                        <a:pt x="50" y="235"/>
                        <a:pt x="92" y="231"/>
                      </a:cubicBezTo>
                      <a:cubicBezTo>
                        <a:pt x="133" y="227"/>
                        <a:pt x="163" y="191"/>
                        <a:pt x="160" y="150"/>
                      </a:cubicBezTo>
                      <a:cubicBezTo>
                        <a:pt x="153" y="72"/>
                        <a:pt x="153" y="72"/>
                        <a:pt x="153" y="72"/>
                      </a:cubicBezTo>
                      <a:cubicBezTo>
                        <a:pt x="149" y="31"/>
                        <a:pt x="113" y="0"/>
                        <a:pt x="72" y="4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1" name="iṩlîḋè">
                  <a:extLst>
                    <a:ext uri="{FF2B5EF4-FFF2-40B4-BE49-F238E27FC236}">
                      <a16:creationId xmlns:a16="http://schemas.microsoft.com/office/drawing/2014/main" xmlns="" id="{3C0CDF88-639C-4E83-BE93-63DB19F68820}"/>
                    </a:ext>
                  </a:extLst>
                </p:cNvPr>
                <p:cNvSpPr/>
                <p:nvPr/>
              </p:nvSpPr>
              <p:spPr bwMode="auto">
                <a:xfrm>
                  <a:off x="4192380" y="3241699"/>
                  <a:ext cx="123394" cy="62931"/>
                </a:xfrm>
                <a:custGeom>
                  <a:avLst/>
                  <a:gdLst>
                    <a:gd name="T0" fmla="*/ 54 w 55"/>
                    <a:gd name="T1" fmla="*/ 0 h 28"/>
                    <a:gd name="T2" fmla="*/ 29 w 55"/>
                    <a:gd name="T3" fmla="*/ 26 h 28"/>
                    <a:gd name="T4" fmla="*/ 0 w 55"/>
                    <a:gd name="T5" fmla="*/ 5 h 28"/>
                    <a:gd name="T6" fmla="*/ 54 w 5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28">
                      <a:moveTo>
                        <a:pt x="54" y="0"/>
                      </a:moveTo>
                      <a:cubicBezTo>
                        <a:pt x="55" y="13"/>
                        <a:pt x="44" y="25"/>
                        <a:pt x="29" y="26"/>
                      </a:cubicBezTo>
                      <a:cubicBezTo>
                        <a:pt x="14" y="28"/>
                        <a:pt x="1" y="18"/>
                        <a:pt x="0" y="5"/>
                      </a:cubicBezTo>
                      <a:cubicBezTo>
                        <a:pt x="54" y="0"/>
                        <a:pt x="54" y="0"/>
                        <a:pt x="54" y="0"/>
                      </a:cubicBezTo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2" name="íšļide">
                  <a:extLst>
                    <a:ext uri="{FF2B5EF4-FFF2-40B4-BE49-F238E27FC236}">
                      <a16:creationId xmlns:a16="http://schemas.microsoft.com/office/drawing/2014/main" xmlns="" id="{060F694E-3B81-465D-AB4C-50DCD27AF5CC}"/>
                    </a:ext>
                  </a:extLst>
                </p:cNvPr>
                <p:cNvSpPr/>
                <p:nvPr/>
              </p:nvSpPr>
              <p:spPr bwMode="auto">
                <a:xfrm>
                  <a:off x="4201018" y="3241699"/>
                  <a:ext cx="101183" cy="29615"/>
                </a:xfrm>
                <a:custGeom>
                  <a:avLst/>
                  <a:gdLst>
                    <a:gd name="T0" fmla="*/ 42 w 45"/>
                    <a:gd name="T1" fmla="*/ 10 h 13"/>
                    <a:gd name="T2" fmla="*/ 5 w 45"/>
                    <a:gd name="T3" fmla="*/ 13 h 13"/>
                    <a:gd name="T4" fmla="*/ 0 w 45"/>
                    <a:gd name="T5" fmla="*/ 9 h 13"/>
                    <a:gd name="T6" fmla="*/ 0 w 45"/>
                    <a:gd name="T7" fmla="*/ 4 h 13"/>
                    <a:gd name="T8" fmla="*/ 45 w 45"/>
                    <a:gd name="T9" fmla="*/ 0 h 13"/>
                    <a:gd name="T10" fmla="*/ 45 w 45"/>
                    <a:gd name="T11" fmla="*/ 5 h 13"/>
                    <a:gd name="T12" fmla="*/ 42 w 45"/>
                    <a:gd name="T13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3">
                      <a:moveTo>
                        <a:pt x="42" y="10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1" y="12"/>
                        <a:pt x="0" y="9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8"/>
                        <a:pt x="44" y="10"/>
                        <a:pt x="42" y="1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3" name="ísļîḓe">
                  <a:extLst>
                    <a:ext uri="{FF2B5EF4-FFF2-40B4-BE49-F238E27FC236}">
                      <a16:creationId xmlns:a16="http://schemas.microsoft.com/office/drawing/2014/main" xmlns="" id="{148A2C88-8110-485D-8FBB-F43E49130273}"/>
                    </a:ext>
                  </a:extLst>
                </p:cNvPr>
                <p:cNvSpPr/>
                <p:nvPr/>
              </p:nvSpPr>
              <p:spPr bwMode="auto">
                <a:xfrm>
                  <a:off x="4012225" y="2776502"/>
                  <a:ext cx="425711" cy="402265"/>
                </a:xfrm>
                <a:custGeom>
                  <a:avLst/>
                  <a:gdLst>
                    <a:gd name="T0" fmla="*/ 173 w 190"/>
                    <a:gd name="T1" fmla="*/ 43 h 180"/>
                    <a:gd name="T2" fmla="*/ 179 w 190"/>
                    <a:gd name="T3" fmla="*/ 15 h 180"/>
                    <a:gd name="T4" fmla="*/ 165 w 190"/>
                    <a:gd name="T5" fmla="*/ 17 h 180"/>
                    <a:gd name="T6" fmla="*/ 169 w 190"/>
                    <a:gd name="T7" fmla="*/ 6 h 180"/>
                    <a:gd name="T8" fmla="*/ 168 w 190"/>
                    <a:gd name="T9" fmla="*/ 6 h 180"/>
                    <a:gd name="T10" fmla="*/ 133 w 190"/>
                    <a:gd name="T11" fmla="*/ 7 h 180"/>
                    <a:gd name="T12" fmla="*/ 88 w 190"/>
                    <a:gd name="T13" fmla="*/ 2 h 180"/>
                    <a:gd name="T14" fmla="*/ 11 w 190"/>
                    <a:gd name="T15" fmla="*/ 57 h 180"/>
                    <a:gd name="T16" fmla="*/ 28 w 190"/>
                    <a:gd name="T17" fmla="*/ 178 h 180"/>
                    <a:gd name="T18" fmla="*/ 29 w 190"/>
                    <a:gd name="T19" fmla="*/ 180 h 180"/>
                    <a:gd name="T20" fmla="*/ 27 w 190"/>
                    <a:gd name="T21" fmla="*/ 170 h 180"/>
                    <a:gd name="T22" fmla="*/ 25 w 190"/>
                    <a:gd name="T23" fmla="*/ 143 h 180"/>
                    <a:gd name="T24" fmla="*/ 38 w 190"/>
                    <a:gd name="T25" fmla="*/ 91 h 180"/>
                    <a:gd name="T26" fmla="*/ 96 w 190"/>
                    <a:gd name="T27" fmla="*/ 93 h 180"/>
                    <a:gd name="T28" fmla="*/ 153 w 190"/>
                    <a:gd name="T29" fmla="*/ 81 h 180"/>
                    <a:gd name="T30" fmla="*/ 175 w 190"/>
                    <a:gd name="T31" fmla="*/ 130 h 180"/>
                    <a:gd name="T32" fmla="*/ 177 w 190"/>
                    <a:gd name="T33" fmla="*/ 157 h 180"/>
                    <a:gd name="T34" fmla="*/ 177 w 190"/>
                    <a:gd name="T35" fmla="*/ 167 h 180"/>
                    <a:gd name="T36" fmla="*/ 178 w 190"/>
                    <a:gd name="T37" fmla="*/ 165 h 180"/>
                    <a:gd name="T38" fmla="*/ 173 w 190"/>
                    <a:gd name="T39" fmla="*/ 43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0" h="180">
                      <a:moveTo>
                        <a:pt x="173" y="43"/>
                      </a:moveTo>
                      <a:cubicBezTo>
                        <a:pt x="178" y="35"/>
                        <a:pt x="181" y="25"/>
                        <a:pt x="179" y="15"/>
                      </a:cubicBezTo>
                      <a:cubicBezTo>
                        <a:pt x="174" y="16"/>
                        <a:pt x="170" y="17"/>
                        <a:pt x="165" y="17"/>
                      </a:cubicBezTo>
                      <a:cubicBezTo>
                        <a:pt x="168" y="13"/>
                        <a:pt x="169" y="9"/>
                        <a:pt x="169" y="6"/>
                      </a:cubicBezTo>
                      <a:cubicBezTo>
                        <a:pt x="169" y="6"/>
                        <a:pt x="168" y="6"/>
                        <a:pt x="168" y="6"/>
                      </a:cubicBezTo>
                      <a:cubicBezTo>
                        <a:pt x="153" y="15"/>
                        <a:pt x="133" y="7"/>
                        <a:pt x="133" y="7"/>
                      </a:cubicBezTo>
                      <a:cubicBezTo>
                        <a:pt x="120" y="2"/>
                        <a:pt x="107" y="0"/>
                        <a:pt x="88" y="2"/>
                      </a:cubicBezTo>
                      <a:cubicBezTo>
                        <a:pt x="25" y="8"/>
                        <a:pt x="11" y="57"/>
                        <a:pt x="11" y="57"/>
                      </a:cubicBezTo>
                      <a:cubicBezTo>
                        <a:pt x="0" y="92"/>
                        <a:pt x="8" y="137"/>
                        <a:pt x="28" y="178"/>
                      </a:cubicBezTo>
                      <a:cubicBezTo>
                        <a:pt x="29" y="179"/>
                        <a:pt x="29" y="179"/>
                        <a:pt x="29" y="180"/>
                      </a:cubicBezTo>
                      <a:cubicBezTo>
                        <a:pt x="28" y="177"/>
                        <a:pt x="28" y="173"/>
                        <a:pt x="27" y="170"/>
                      </a:cubicBezTo>
                      <a:cubicBezTo>
                        <a:pt x="26" y="156"/>
                        <a:pt x="23" y="142"/>
                        <a:pt x="25" y="143"/>
                      </a:cubicBezTo>
                      <a:cubicBezTo>
                        <a:pt x="36" y="125"/>
                        <a:pt x="38" y="91"/>
                        <a:pt x="38" y="91"/>
                      </a:cubicBezTo>
                      <a:cubicBezTo>
                        <a:pt x="38" y="91"/>
                        <a:pt x="65" y="94"/>
                        <a:pt x="96" y="93"/>
                      </a:cubicBezTo>
                      <a:cubicBezTo>
                        <a:pt x="127" y="89"/>
                        <a:pt x="153" y="81"/>
                        <a:pt x="153" y="81"/>
                      </a:cubicBezTo>
                      <a:cubicBezTo>
                        <a:pt x="153" y="81"/>
                        <a:pt x="160" y="114"/>
                        <a:pt x="175" y="130"/>
                      </a:cubicBezTo>
                      <a:cubicBezTo>
                        <a:pt x="176" y="128"/>
                        <a:pt x="176" y="143"/>
                        <a:pt x="177" y="157"/>
                      </a:cubicBezTo>
                      <a:cubicBezTo>
                        <a:pt x="177" y="160"/>
                        <a:pt x="177" y="164"/>
                        <a:pt x="177" y="167"/>
                      </a:cubicBezTo>
                      <a:cubicBezTo>
                        <a:pt x="177" y="166"/>
                        <a:pt x="177" y="166"/>
                        <a:pt x="178" y="165"/>
                      </a:cubicBezTo>
                      <a:cubicBezTo>
                        <a:pt x="190" y="121"/>
                        <a:pt x="190" y="75"/>
                        <a:pt x="173" y="43"/>
                      </a:cubicBezTo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4" name="íSľíḓe">
                  <a:extLst>
                    <a:ext uri="{FF2B5EF4-FFF2-40B4-BE49-F238E27FC236}">
                      <a16:creationId xmlns:a16="http://schemas.microsoft.com/office/drawing/2014/main" xmlns="" id="{132382F2-9DCC-4BC2-83C3-423AC5925101}"/>
                    </a:ext>
                  </a:extLst>
                </p:cNvPr>
                <p:cNvSpPr/>
                <p:nvPr/>
              </p:nvSpPr>
              <p:spPr bwMode="auto">
                <a:xfrm>
                  <a:off x="4133151" y="3082520"/>
                  <a:ext cx="56761" cy="54293"/>
                </a:xfrm>
                <a:prstGeom prst="rect">
                  <a:avLst/>
                </a:prstGeom>
                <a:solidFill>
                  <a:srgbClr val="E69D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5" name="îṧliḑé">
                  <a:extLst>
                    <a:ext uri="{FF2B5EF4-FFF2-40B4-BE49-F238E27FC236}">
                      <a16:creationId xmlns:a16="http://schemas.microsoft.com/office/drawing/2014/main" xmlns="" id="{D3B5BCF8-E9A0-4E4B-854C-776C3B628B28}"/>
                    </a:ext>
                  </a:extLst>
                </p:cNvPr>
                <p:cNvSpPr/>
                <p:nvPr/>
              </p:nvSpPr>
              <p:spPr bwMode="auto">
                <a:xfrm>
                  <a:off x="4133151" y="3073883"/>
                  <a:ext cx="56761" cy="57996"/>
                </a:xfrm>
                <a:custGeom>
                  <a:avLst/>
                  <a:gdLst>
                    <a:gd name="T0" fmla="*/ 24 w 25"/>
                    <a:gd name="T1" fmla="*/ 12 h 26"/>
                    <a:gd name="T2" fmla="*/ 14 w 25"/>
                    <a:gd name="T3" fmla="*/ 25 h 26"/>
                    <a:gd name="T4" fmla="*/ 0 w 25"/>
                    <a:gd name="T5" fmla="*/ 14 h 26"/>
                    <a:gd name="T6" fmla="*/ 11 w 25"/>
                    <a:gd name="T7" fmla="*/ 1 h 26"/>
                    <a:gd name="T8" fmla="*/ 24 w 25"/>
                    <a:gd name="T9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24" y="12"/>
                      </a:moveTo>
                      <a:cubicBezTo>
                        <a:pt x="25" y="18"/>
                        <a:pt x="20" y="24"/>
                        <a:pt x="14" y="25"/>
                      </a:cubicBezTo>
                      <a:cubicBezTo>
                        <a:pt x="7" y="26"/>
                        <a:pt x="1" y="21"/>
                        <a:pt x="0" y="14"/>
                      </a:cubicBezTo>
                      <a:cubicBezTo>
                        <a:pt x="0" y="8"/>
                        <a:pt x="4" y="2"/>
                        <a:pt x="11" y="1"/>
                      </a:cubicBezTo>
                      <a:cubicBezTo>
                        <a:pt x="17" y="0"/>
                        <a:pt x="23" y="5"/>
                        <a:pt x="24" y="12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6" name="iṩ1îďé">
                  <a:extLst>
                    <a:ext uri="{FF2B5EF4-FFF2-40B4-BE49-F238E27FC236}">
                      <a16:creationId xmlns:a16="http://schemas.microsoft.com/office/drawing/2014/main" xmlns="" id="{E311D76F-9317-4922-B1FC-743391A022B4}"/>
                    </a:ext>
                  </a:extLst>
                </p:cNvPr>
                <p:cNvSpPr/>
                <p:nvPr/>
              </p:nvSpPr>
              <p:spPr bwMode="auto">
                <a:xfrm>
                  <a:off x="4162766" y="3087456"/>
                  <a:ext cx="13574" cy="13574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2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4"/>
                        <a:pt x="5" y="6"/>
                        <a:pt x="3" y="6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2"/>
                        <a:pt x="1" y="0"/>
                        <a:pt x="2" y="0"/>
                      </a:cubicBezTo>
                      <a:cubicBezTo>
                        <a:pt x="4" y="0"/>
                        <a:pt x="6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7" name="ïṩļidé">
                  <a:extLst>
                    <a:ext uri="{FF2B5EF4-FFF2-40B4-BE49-F238E27FC236}">
                      <a16:creationId xmlns:a16="http://schemas.microsoft.com/office/drawing/2014/main" xmlns="" id="{BF49438C-5263-4B63-91F7-03F14DB5DD91}"/>
                    </a:ext>
                  </a:extLst>
                </p:cNvPr>
                <p:cNvSpPr/>
                <p:nvPr/>
              </p:nvSpPr>
              <p:spPr bwMode="auto">
                <a:xfrm>
                  <a:off x="4286160" y="3060309"/>
                  <a:ext cx="55528" cy="57996"/>
                </a:xfrm>
                <a:custGeom>
                  <a:avLst/>
                  <a:gdLst>
                    <a:gd name="T0" fmla="*/ 25 w 25"/>
                    <a:gd name="T1" fmla="*/ 12 h 26"/>
                    <a:gd name="T2" fmla="*/ 14 w 25"/>
                    <a:gd name="T3" fmla="*/ 25 h 26"/>
                    <a:gd name="T4" fmla="*/ 1 w 25"/>
                    <a:gd name="T5" fmla="*/ 14 h 26"/>
                    <a:gd name="T6" fmla="*/ 11 w 25"/>
                    <a:gd name="T7" fmla="*/ 1 h 26"/>
                    <a:gd name="T8" fmla="*/ 25 w 25"/>
                    <a:gd name="T9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25" y="12"/>
                      </a:moveTo>
                      <a:cubicBezTo>
                        <a:pt x="25" y="18"/>
                        <a:pt x="21" y="24"/>
                        <a:pt x="14" y="25"/>
                      </a:cubicBezTo>
                      <a:cubicBezTo>
                        <a:pt x="8" y="26"/>
                        <a:pt x="2" y="21"/>
                        <a:pt x="1" y="14"/>
                      </a:cubicBezTo>
                      <a:cubicBezTo>
                        <a:pt x="0" y="8"/>
                        <a:pt x="5" y="2"/>
                        <a:pt x="11" y="1"/>
                      </a:cubicBezTo>
                      <a:cubicBezTo>
                        <a:pt x="18" y="0"/>
                        <a:pt x="24" y="5"/>
                        <a:pt x="25" y="12"/>
                      </a:cubicBezTo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8" name="isľíďe">
                  <a:extLst>
                    <a:ext uri="{FF2B5EF4-FFF2-40B4-BE49-F238E27FC236}">
                      <a16:creationId xmlns:a16="http://schemas.microsoft.com/office/drawing/2014/main" xmlns="" id="{5F5421EB-F32B-4060-B840-D65F8565845F}"/>
                    </a:ext>
                  </a:extLst>
                </p:cNvPr>
                <p:cNvSpPr/>
                <p:nvPr/>
              </p:nvSpPr>
              <p:spPr bwMode="auto">
                <a:xfrm>
                  <a:off x="4315775" y="3073883"/>
                  <a:ext cx="14807" cy="13574"/>
                </a:xfrm>
                <a:custGeom>
                  <a:avLst/>
                  <a:gdLst>
                    <a:gd name="T0" fmla="*/ 6 w 7"/>
                    <a:gd name="T1" fmla="*/ 3 h 6"/>
                    <a:gd name="T2" fmla="*/ 4 w 7"/>
                    <a:gd name="T3" fmla="*/ 6 h 6"/>
                    <a:gd name="T4" fmla="*/ 1 w 7"/>
                    <a:gd name="T5" fmla="*/ 3 h 6"/>
                    <a:gd name="T6" fmla="*/ 3 w 7"/>
                    <a:gd name="T7" fmla="*/ 0 h 6"/>
                    <a:gd name="T8" fmla="*/ 6 w 7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6" y="3"/>
                      </a:moveTo>
                      <a:cubicBezTo>
                        <a:pt x="7" y="4"/>
                        <a:pt x="6" y="6"/>
                        <a:pt x="4" y="6"/>
                      </a:cubicBezTo>
                      <a:cubicBezTo>
                        <a:pt x="2" y="6"/>
                        <a:pt x="1" y="5"/>
                        <a:pt x="1" y="3"/>
                      </a:cubicBezTo>
                      <a:cubicBezTo>
                        <a:pt x="0" y="2"/>
                        <a:pt x="2" y="0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9" name="işľidè">
                  <a:extLst>
                    <a:ext uri="{FF2B5EF4-FFF2-40B4-BE49-F238E27FC236}">
                      <a16:creationId xmlns:a16="http://schemas.microsoft.com/office/drawing/2014/main" xmlns="" id="{4193233A-B038-44F7-8BCC-92D63FD9A959}"/>
                    </a:ext>
                  </a:extLst>
                </p:cNvPr>
                <p:cNvSpPr/>
                <p:nvPr/>
              </p:nvSpPr>
              <p:spPr bwMode="auto">
                <a:xfrm>
                  <a:off x="4036904" y="3093626"/>
                  <a:ext cx="74037" cy="106119"/>
                </a:xfrm>
                <a:custGeom>
                  <a:avLst/>
                  <a:gdLst>
                    <a:gd name="T0" fmla="*/ 14 w 33"/>
                    <a:gd name="T1" fmla="*/ 1 h 47"/>
                    <a:gd name="T2" fmla="*/ 1 w 33"/>
                    <a:gd name="T3" fmla="*/ 17 h 47"/>
                    <a:gd name="T4" fmla="*/ 2 w 33"/>
                    <a:gd name="T5" fmla="*/ 33 h 47"/>
                    <a:gd name="T6" fmla="*/ 18 w 33"/>
                    <a:gd name="T7" fmla="*/ 47 h 47"/>
                    <a:gd name="T8" fmla="*/ 32 w 33"/>
                    <a:gd name="T9" fmla="*/ 30 h 47"/>
                    <a:gd name="T10" fmla="*/ 30 w 33"/>
                    <a:gd name="T11" fmla="*/ 15 h 47"/>
                    <a:gd name="T12" fmla="*/ 14 w 33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7">
                      <a:moveTo>
                        <a:pt x="14" y="1"/>
                      </a:moveTo>
                      <a:cubicBezTo>
                        <a:pt x="6" y="2"/>
                        <a:pt x="0" y="9"/>
                        <a:pt x="1" y="17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3" y="41"/>
                        <a:pt x="10" y="47"/>
                        <a:pt x="18" y="47"/>
                      </a:cubicBezTo>
                      <a:cubicBezTo>
                        <a:pt x="26" y="46"/>
                        <a:pt x="33" y="39"/>
                        <a:pt x="32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7"/>
                        <a:pt x="22" y="0"/>
                        <a:pt x="14" y="1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0" name="ïŝḷidè">
                  <a:extLst>
                    <a:ext uri="{FF2B5EF4-FFF2-40B4-BE49-F238E27FC236}">
                      <a16:creationId xmlns:a16="http://schemas.microsoft.com/office/drawing/2014/main" xmlns="" id="{F4FB9F28-F9B1-403E-8B78-E59AA587158D}"/>
                    </a:ext>
                  </a:extLst>
                </p:cNvPr>
                <p:cNvSpPr/>
                <p:nvPr/>
              </p:nvSpPr>
              <p:spPr bwMode="auto">
                <a:xfrm>
                  <a:off x="4371302" y="3065245"/>
                  <a:ext cx="74037" cy="104886"/>
                </a:xfrm>
                <a:custGeom>
                  <a:avLst/>
                  <a:gdLst>
                    <a:gd name="T0" fmla="*/ 15 w 33"/>
                    <a:gd name="T1" fmla="*/ 1 h 47"/>
                    <a:gd name="T2" fmla="*/ 1 w 33"/>
                    <a:gd name="T3" fmla="*/ 17 h 47"/>
                    <a:gd name="T4" fmla="*/ 2 w 33"/>
                    <a:gd name="T5" fmla="*/ 33 h 47"/>
                    <a:gd name="T6" fmla="*/ 19 w 33"/>
                    <a:gd name="T7" fmla="*/ 47 h 47"/>
                    <a:gd name="T8" fmla="*/ 32 w 33"/>
                    <a:gd name="T9" fmla="*/ 30 h 47"/>
                    <a:gd name="T10" fmla="*/ 31 w 33"/>
                    <a:gd name="T11" fmla="*/ 15 h 47"/>
                    <a:gd name="T12" fmla="*/ 15 w 33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7">
                      <a:moveTo>
                        <a:pt x="15" y="1"/>
                      </a:moveTo>
                      <a:cubicBezTo>
                        <a:pt x="6" y="2"/>
                        <a:pt x="0" y="9"/>
                        <a:pt x="1" y="17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3" y="41"/>
                        <a:pt x="10" y="47"/>
                        <a:pt x="19" y="47"/>
                      </a:cubicBezTo>
                      <a:cubicBezTo>
                        <a:pt x="27" y="46"/>
                        <a:pt x="33" y="39"/>
                        <a:pt x="32" y="30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7"/>
                        <a:pt x="23" y="0"/>
                        <a:pt x="15" y="1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1" name="í$lïďé">
                  <a:extLst>
                    <a:ext uri="{FF2B5EF4-FFF2-40B4-BE49-F238E27FC236}">
                      <a16:creationId xmlns:a16="http://schemas.microsoft.com/office/drawing/2014/main" xmlns="" id="{C88C4BC2-41E2-4CD2-BE6B-3311B29BD28E}"/>
                    </a:ext>
                  </a:extLst>
                </p:cNvPr>
                <p:cNvSpPr/>
                <p:nvPr/>
              </p:nvSpPr>
              <p:spPr bwMode="auto">
                <a:xfrm>
                  <a:off x="4404619" y="3067713"/>
                  <a:ext cx="8638" cy="118459"/>
                </a:xfrm>
                <a:custGeom>
                  <a:avLst/>
                  <a:gdLst>
                    <a:gd name="T0" fmla="*/ 4 w 4"/>
                    <a:gd name="T1" fmla="*/ 46 h 53"/>
                    <a:gd name="T2" fmla="*/ 4 w 4"/>
                    <a:gd name="T3" fmla="*/ 46 h 53"/>
                    <a:gd name="T4" fmla="*/ 4 w 4"/>
                    <a:gd name="T5" fmla="*/ 46 h 53"/>
                    <a:gd name="T6" fmla="*/ 4 w 4"/>
                    <a:gd name="T7" fmla="*/ 47 h 53"/>
                    <a:gd name="T8" fmla="*/ 4 w 4"/>
                    <a:gd name="T9" fmla="*/ 53 h 53"/>
                    <a:gd name="T10" fmla="*/ 4 w 4"/>
                    <a:gd name="T11" fmla="*/ 47 h 53"/>
                    <a:gd name="T12" fmla="*/ 4 w 4"/>
                    <a:gd name="T13" fmla="*/ 46 h 53"/>
                    <a:gd name="T14" fmla="*/ 0 w 4"/>
                    <a:gd name="T15" fmla="*/ 0 h 53"/>
                    <a:gd name="T16" fmla="*/ 0 w 4"/>
                    <a:gd name="T17" fmla="*/ 0 h 53"/>
                    <a:gd name="T18" fmla="*/ 0 w 4"/>
                    <a:gd name="T19" fmla="*/ 0 h 53"/>
                    <a:gd name="T20" fmla="*/ 0 w 4"/>
                    <a:gd name="T21" fmla="*/ 0 h 53"/>
                    <a:gd name="T22" fmla="*/ 0 w 4"/>
                    <a:gd name="T2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53">
                      <a:moveTo>
                        <a:pt x="4" y="46"/>
                      </a:moveTo>
                      <a:cubicBezTo>
                        <a:pt x="4" y="46"/>
                        <a:pt x="4" y="46"/>
                        <a:pt x="4" y="46"/>
                      </a:cubicBezTo>
                      <a:cubicBezTo>
                        <a:pt x="4" y="46"/>
                        <a:pt x="4" y="46"/>
                        <a:pt x="4" y="46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9"/>
                        <a:pt x="4" y="51"/>
                        <a:pt x="4" y="53"/>
                      </a:cubicBezTo>
                      <a:cubicBezTo>
                        <a:pt x="4" y="51"/>
                        <a:pt x="4" y="49"/>
                        <a:pt x="4" y="47"/>
                      </a:cubicBezTo>
                      <a:cubicBezTo>
                        <a:pt x="4" y="46"/>
                        <a:pt x="4" y="46"/>
                        <a:pt x="4" y="46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2" name="ïṧ1ïḓè">
                  <a:extLst>
                    <a:ext uri="{FF2B5EF4-FFF2-40B4-BE49-F238E27FC236}">
                      <a16:creationId xmlns:a16="http://schemas.microsoft.com/office/drawing/2014/main" xmlns="" id="{F8FC2F55-CDF4-41F2-9DDE-6CD633E87CAC}"/>
                    </a:ext>
                  </a:extLst>
                </p:cNvPr>
                <p:cNvSpPr/>
                <p:nvPr/>
              </p:nvSpPr>
              <p:spPr bwMode="auto">
                <a:xfrm>
                  <a:off x="4207188" y="2957892"/>
                  <a:ext cx="206069" cy="396096"/>
                </a:xfrm>
                <a:custGeom>
                  <a:avLst/>
                  <a:gdLst>
                    <a:gd name="T0" fmla="*/ 88 w 92"/>
                    <a:gd name="T1" fmla="*/ 49 h 177"/>
                    <a:gd name="T2" fmla="*/ 88 w 92"/>
                    <a:gd name="T3" fmla="*/ 49 h 177"/>
                    <a:gd name="T4" fmla="*/ 88 w 92"/>
                    <a:gd name="T5" fmla="*/ 49 h 177"/>
                    <a:gd name="T6" fmla="*/ 88 w 92"/>
                    <a:gd name="T7" fmla="*/ 49 h 177"/>
                    <a:gd name="T8" fmla="*/ 36 w 92"/>
                    <a:gd name="T9" fmla="*/ 62 h 177"/>
                    <a:gd name="T10" fmla="*/ 36 w 92"/>
                    <a:gd name="T11" fmla="*/ 60 h 177"/>
                    <a:gd name="T12" fmla="*/ 46 w 92"/>
                    <a:gd name="T13" fmla="*/ 47 h 177"/>
                    <a:gd name="T14" fmla="*/ 48 w 92"/>
                    <a:gd name="T15" fmla="*/ 47 h 177"/>
                    <a:gd name="T16" fmla="*/ 60 w 92"/>
                    <a:gd name="T17" fmla="*/ 58 h 177"/>
                    <a:gd name="T18" fmla="*/ 60 w 92"/>
                    <a:gd name="T19" fmla="*/ 59 h 177"/>
                    <a:gd name="T20" fmla="*/ 60 w 92"/>
                    <a:gd name="T21" fmla="*/ 61 h 177"/>
                    <a:gd name="T22" fmla="*/ 50 w 92"/>
                    <a:gd name="T23" fmla="*/ 74 h 177"/>
                    <a:gd name="T24" fmla="*/ 48 w 92"/>
                    <a:gd name="T25" fmla="*/ 74 h 177"/>
                    <a:gd name="T26" fmla="*/ 36 w 92"/>
                    <a:gd name="T27" fmla="*/ 63 h 177"/>
                    <a:gd name="T28" fmla="*/ 36 w 92"/>
                    <a:gd name="T29" fmla="*/ 62 h 177"/>
                    <a:gd name="T30" fmla="*/ 66 w 92"/>
                    <a:gd name="T31" fmla="*/ 0 h 177"/>
                    <a:gd name="T32" fmla="*/ 9 w 92"/>
                    <a:gd name="T33" fmla="*/ 12 h 177"/>
                    <a:gd name="T34" fmla="*/ 13 w 92"/>
                    <a:gd name="T35" fmla="*/ 56 h 177"/>
                    <a:gd name="T36" fmla="*/ 0 w 92"/>
                    <a:gd name="T37" fmla="*/ 114 h 177"/>
                    <a:gd name="T38" fmla="*/ 18 w 92"/>
                    <a:gd name="T39" fmla="*/ 113 h 177"/>
                    <a:gd name="T40" fmla="*/ 19 w 92"/>
                    <a:gd name="T41" fmla="*/ 129 h 177"/>
                    <a:gd name="T42" fmla="*/ 35 w 92"/>
                    <a:gd name="T43" fmla="*/ 128 h 177"/>
                    <a:gd name="T44" fmla="*/ 47 w 92"/>
                    <a:gd name="T45" fmla="*/ 127 h 177"/>
                    <a:gd name="T46" fmla="*/ 22 w 92"/>
                    <a:gd name="T47" fmla="*/ 153 h 177"/>
                    <a:gd name="T48" fmla="*/ 21 w 92"/>
                    <a:gd name="T49" fmla="*/ 153 h 177"/>
                    <a:gd name="T50" fmla="*/ 24 w 92"/>
                    <a:gd name="T51" fmla="*/ 177 h 177"/>
                    <a:gd name="T52" fmla="*/ 92 w 92"/>
                    <a:gd name="T53" fmla="*/ 102 h 177"/>
                    <a:gd name="T54" fmla="*/ 92 w 92"/>
                    <a:gd name="T55" fmla="*/ 96 h 177"/>
                    <a:gd name="T56" fmla="*/ 92 w 92"/>
                    <a:gd name="T57" fmla="*/ 95 h 177"/>
                    <a:gd name="T58" fmla="*/ 90 w 92"/>
                    <a:gd name="T59" fmla="*/ 95 h 177"/>
                    <a:gd name="T60" fmla="*/ 75 w 92"/>
                    <a:gd name="T61" fmla="*/ 81 h 177"/>
                    <a:gd name="T62" fmla="*/ 74 w 92"/>
                    <a:gd name="T63" fmla="*/ 65 h 177"/>
                    <a:gd name="T64" fmla="*/ 88 w 92"/>
                    <a:gd name="T65" fmla="*/ 49 h 177"/>
                    <a:gd name="T66" fmla="*/ 66 w 92"/>
                    <a:gd name="T67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2" h="177">
                      <a:moveTo>
                        <a:pt x="88" y="49"/>
                      </a:moveTo>
                      <a:cubicBezTo>
                        <a:pt x="88" y="49"/>
                        <a:pt x="88" y="49"/>
                        <a:pt x="88" y="49"/>
                      </a:cubicBezTo>
                      <a:cubicBezTo>
                        <a:pt x="88" y="49"/>
                        <a:pt x="88" y="49"/>
                        <a:pt x="88" y="49"/>
                      </a:cubicBezTo>
                      <a:cubicBezTo>
                        <a:pt x="88" y="49"/>
                        <a:pt x="88" y="49"/>
                        <a:pt x="88" y="49"/>
                      </a:cubicBezTo>
                      <a:moveTo>
                        <a:pt x="36" y="62"/>
                      </a:moveTo>
                      <a:cubicBezTo>
                        <a:pt x="36" y="61"/>
                        <a:pt x="36" y="61"/>
                        <a:pt x="36" y="60"/>
                      </a:cubicBezTo>
                      <a:cubicBezTo>
                        <a:pt x="35" y="54"/>
                        <a:pt x="40" y="48"/>
                        <a:pt x="46" y="47"/>
                      </a:cubicBezTo>
                      <a:cubicBezTo>
                        <a:pt x="47" y="47"/>
                        <a:pt x="47" y="47"/>
                        <a:pt x="48" y="47"/>
                      </a:cubicBezTo>
                      <a:cubicBezTo>
                        <a:pt x="54" y="47"/>
                        <a:pt x="59" y="52"/>
                        <a:pt x="60" y="58"/>
                      </a:cubicBezTo>
                      <a:cubicBezTo>
                        <a:pt x="60" y="58"/>
                        <a:pt x="60" y="59"/>
                        <a:pt x="60" y="59"/>
                      </a:cubicBezTo>
                      <a:cubicBezTo>
                        <a:pt x="60" y="60"/>
                        <a:pt x="60" y="60"/>
                        <a:pt x="60" y="61"/>
                      </a:cubicBezTo>
                      <a:cubicBezTo>
                        <a:pt x="61" y="67"/>
                        <a:pt x="56" y="73"/>
                        <a:pt x="50" y="74"/>
                      </a:cubicBezTo>
                      <a:cubicBezTo>
                        <a:pt x="49" y="74"/>
                        <a:pt x="49" y="74"/>
                        <a:pt x="48" y="74"/>
                      </a:cubicBezTo>
                      <a:cubicBezTo>
                        <a:pt x="42" y="74"/>
                        <a:pt x="37" y="69"/>
                        <a:pt x="36" y="63"/>
                      </a:cubicBezTo>
                      <a:cubicBezTo>
                        <a:pt x="36" y="63"/>
                        <a:pt x="36" y="62"/>
                        <a:pt x="36" y="62"/>
                      </a:cubicBezTo>
                      <a:moveTo>
                        <a:pt x="66" y="0"/>
                      </a:moveTo>
                      <a:cubicBezTo>
                        <a:pt x="66" y="0"/>
                        <a:pt x="40" y="8"/>
                        <a:pt x="9" y="12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4" y="80"/>
                        <a:pt x="0" y="114"/>
                        <a:pt x="0" y="114"/>
                      </a:cubicBezTo>
                      <a:cubicBezTo>
                        <a:pt x="18" y="113"/>
                        <a:pt x="18" y="113"/>
                        <a:pt x="18" y="113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cubicBezTo>
                        <a:pt x="35" y="128"/>
                        <a:pt x="35" y="128"/>
                        <a:pt x="35" y="128"/>
                      </a:cubicBezTo>
                      <a:cubicBezTo>
                        <a:pt x="47" y="127"/>
                        <a:pt x="47" y="127"/>
                        <a:pt x="47" y="127"/>
                      </a:cubicBezTo>
                      <a:cubicBezTo>
                        <a:pt x="48" y="140"/>
                        <a:pt x="37" y="152"/>
                        <a:pt x="22" y="153"/>
                      </a:cubicBezTo>
                      <a:cubicBezTo>
                        <a:pt x="22" y="153"/>
                        <a:pt x="22" y="153"/>
                        <a:pt x="21" y="153"/>
                      </a:cubicBezTo>
                      <a:cubicBezTo>
                        <a:pt x="24" y="177"/>
                        <a:pt x="24" y="177"/>
                        <a:pt x="24" y="177"/>
                      </a:cubicBezTo>
                      <a:cubicBezTo>
                        <a:pt x="63" y="174"/>
                        <a:pt x="92" y="141"/>
                        <a:pt x="92" y="102"/>
                      </a:cubicBezTo>
                      <a:cubicBezTo>
                        <a:pt x="92" y="100"/>
                        <a:pt x="92" y="98"/>
                        <a:pt x="92" y="96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1" y="95"/>
                        <a:pt x="91" y="95"/>
                        <a:pt x="90" y="95"/>
                      </a:cubicBezTo>
                      <a:cubicBezTo>
                        <a:pt x="83" y="95"/>
                        <a:pt x="76" y="89"/>
                        <a:pt x="75" y="81"/>
                      </a:cubicBezTo>
                      <a:cubicBezTo>
                        <a:pt x="74" y="65"/>
                        <a:pt x="74" y="65"/>
                        <a:pt x="74" y="65"/>
                      </a:cubicBezTo>
                      <a:cubicBezTo>
                        <a:pt x="73" y="57"/>
                        <a:pt x="79" y="50"/>
                        <a:pt x="88" y="49"/>
                      </a:cubicBezTo>
                      <a:cubicBezTo>
                        <a:pt x="73" y="33"/>
                        <a:pt x="66" y="0"/>
                        <a:pt x="66" y="0"/>
                      </a:cubicBezTo>
                    </a:path>
                  </a:pathLst>
                </a:custGeom>
                <a:solidFill>
                  <a:srgbClr val="EBAE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3" name="íśḻïḋé">
                  <a:extLst>
                    <a:ext uri="{FF2B5EF4-FFF2-40B4-BE49-F238E27FC236}">
                      <a16:creationId xmlns:a16="http://schemas.microsoft.com/office/drawing/2014/main" xmlns="" id="{FC32085B-316D-425A-A9AD-9BE34D91E830}"/>
                    </a:ext>
                  </a:extLst>
                </p:cNvPr>
                <p:cNvSpPr/>
                <p:nvPr/>
              </p:nvSpPr>
              <p:spPr bwMode="auto">
                <a:xfrm>
                  <a:off x="4252843" y="3241699"/>
                  <a:ext cx="62931" cy="57996"/>
                </a:xfrm>
                <a:custGeom>
                  <a:avLst/>
                  <a:gdLst>
                    <a:gd name="T0" fmla="*/ 27 w 28"/>
                    <a:gd name="T1" fmla="*/ 0 h 26"/>
                    <a:gd name="T2" fmla="*/ 15 w 28"/>
                    <a:gd name="T3" fmla="*/ 1 h 26"/>
                    <a:gd name="T4" fmla="*/ 22 w 28"/>
                    <a:gd name="T5" fmla="*/ 0 h 26"/>
                    <a:gd name="T6" fmla="*/ 22 w 28"/>
                    <a:gd name="T7" fmla="*/ 5 h 26"/>
                    <a:gd name="T8" fmla="*/ 19 w 28"/>
                    <a:gd name="T9" fmla="*/ 10 h 26"/>
                    <a:gd name="T10" fmla="*/ 0 w 28"/>
                    <a:gd name="T11" fmla="*/ 11 h 26"/>
                    <a:gd name="T12" fmla="*/ 1 w 28"/>
                    <a:gd name="T13" fmla="*/ 26 h 26"/>
                    <a:gd name="T14" fmla="*/ 2 w 28"/>
                    <a:gd name="T15" fmla="*/ 26 h 26"/>
                    <a:gd name="T16" fmla="*/ 27 w 28"/>
                    <a:gd name="T17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26">
                      <a:moveTo>
                        <a:pt x="27" y="0"/>
                      </a:move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8"/>
                        <a:pt x="21" y="10"/>
                        <a:pt x="19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7" y="25"/>
                        <a:pt x="28" y="13"/>
                        <a:pt x="27" y="0"/>
                      </a:cubicBezTo>
                    </a:path>
                  </a:pathLst>
                </a:custGeom>
                <a:solidFill>
                  <a:srgbClr val="EA51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4" name="ïśḻïḓé">
                  <a:extLst>
                    <a:ext uri="{FF2B5EF4-FFF2-40B4-BE49-F238E27FC236}">
                      <a16:creationId xmlns:a16="http://schemas.microsoft.com/office/drawing/2014/main" xmlns="" id="{3032BBFC-73E0-4FE7-88DC-90CDC44B0BAC}"/>
                    </a:ext>
                  </a:extLst>
                </p:cNvPr>
                <p:cNvSpPr/>
                <p:nvPr/>
              </p:nvSpPr>
              <p:spPr bwMode="auto">
                <a:xfrm>
                  <a:off x="4250375" y="3241699"/>
                  <a:ext cx="51826" cy="24679"/>
                </a:xfrm>
                <a:custGeom>
                  <a:avLst/>
                  <a:gdLst>
                    <a:gd name="T0" fmla="*/ 23 w 23"/>
                    <a:gd name="T1" fmla="*/ 0 h 11"/>
                    <a:gd name="T2" fmla="*/ 16 w 23"/>
                    <a:gd name="T3" fmla="*/ 1 h 11"/>
                    <a:gd name="T4" fmla="*/ 0 w 23"/>
                    <a:gd name="T5" fmla="*/ 2 h 11"/>
                    <a:gd name="T6" fmla="*/ 1 w 23"/>
                    <a:gd name="T7" fmla="*/ 11 h 11"/>
                    <a:gd name="T8" fmla="*/ 20 w 23"/>
                    <a:gd name="T9" fmla="*/ 10 h 11"/>
                    <a:gd name="T10" fmla="*/ 23 w 23"/>
                    <a:gd name="T11" fmla="*/ 5 h 11"/>
                    <a:gd name="T12" fmla="*/ 23 w 23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1">
                      <a:moveTo>
                        <a:pt x="23" y="0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2" y="10"/>
                        <a:pt x="23" y="8"/>
                        <a:pt x="23" y="5"/>
                      </a:cubicBez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5" name="í$ľïḓè">
                  <a:extLst>
                    <a:ext uri="{FF2B5EF4-FFF2-40B4-BE49-F238E27FC236}">
                      <a16:creationId xmlns:a16="http://schemas.microsoft.com/office/drawing/2014/main" xmlns="" id="{6A267556-CD98-48A0-A174-3D83099B1CAF}"/>
                    </a:ext>
                  </a:extLst>
                </p:cNvPr>
                <p:cNvSpPr/>
                <p:nvPr/>
              </p:nvSpPr>
              <p:spPr bwMode="auto">
                <a:xfrm>
                  <a:off x="4228164" y="2957892"/>
                  <a:ext cx="176454" cy="109821"/>
                </a:xfrm>
                <a:custGeom>
                  <a:avLst/>
                  <a:gdLst>
                    <a:gd name="T0" fmla="*/ 57 w 79"/>
                    <a:gd name="T1" fmla="*/ 0 h 49"/>
                    <a:gd name="T2" fmla="*/ 0 w 79"/>
                    <a:gd name="T3" fmla="*/ 12 h 49"/>
                    <a:gd name="T4" fmla="*/ 0 w 79"/>
                    <a:gd name="T5" fmla="*/ 12 h 49"/>
                    <a:gd name="T6" fmla="*/ 57 w 79"/>
                    <a:gd name="T7" fmla="*/ 0 h 49"/>
                    <a:gd name="T8" fmla="*/ 79 w 79"/>
                    <a:gd name="T9" fmla="*/ 49 h 49"/>
                    <a:gd name="T10" fmla="*/ 79 w 79"/>
                    <a:gd name="T11" fmla="*/ 49 h 49"/>
                    <a:gd name="T12" fmla="*/ 79 w 79"/>
                    <a:gd name="T13" fmla="*/ 49 h 49"/>
                    <a:gd name="T14" fmla="*/ 79 w 79"/>
                    <a:gd name="T15" fmla="*/ 49 h 49"/>
                    <a:gd name="T16" fmla="*/ 79 w 79"/>
                    <a:gd name="T17" fmla="*/ 49 h 49"/>
                    <a:gd name="T18" fmla="*/ 57 w 79"/>
                    <a:gd name="T19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" h="49">
                      <a:moveTo>
                        <a:pt x="57" y="0"/>
                      </a:moveTo>
                      <a:cubicBezTo>
                        <a:pt x="57" y="0"/>
                        <a:pt x="31" y="8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31" y="8"/>
                        <a:pt x="57" y="0"/>
                        <a:pt x="57" y="0"/>
                      </a:cubicBezTo>
                      <a:cubicBezTo>
                        <a:pt x="57" y="0"/>
                        <a:pt x="64" y="33"/>
                        <a:pt x="79" y="49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64" y="33"/>
                        <a:pt x="57" y="0"/>
                        <a:pt x="57" y="0"/>
                      </a:cubicBezTo>
                    </a:path>
                  </a:pathLst>
                </a:custGeom>
                <a:solidFill>
                  <a:srgbClr val="3A1F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6" name="iŝľiḓê">
                  <a:extLst>
                    <a:ext uri="{FF2B5EF4-FFF2-40B4-BE49-F238E27FC236}">
                      <a16:creationId xmlns:a16="http://schemas.microsoft.com/office/drawing/2014/main" xmlns="" id="{5FB721C1-A810-4E2A-BD38-506E7B97B15E}"/>
                    </a:ext>
                  </a:extLst>
                </p:cNvPr>
                <p:cNvSpPr/>
                <p:nvPr/>
              </p:nvSpPr>
              <p:spPr bwMode="auto">
                <a:xfrm>
                  <a:off x="4288628" y="3089924"/>
                  <a:ext cx="55528" cy="33317"/>
                </a:xfrm>
                <a:custGeom>
                  <a:avLst/>
                  <a:gdLst>
                    <a:gd name="T0" fmla="*/ 24 w 25"/>
                    <a:gd name="T1" fmla="*/ 0 h 15"/>
                    <a:gd name="T2" fmla="*/ 13 w 25"/>
                    <a:gd name="T3" fmla="*/ 12 h 15"/>
                    <a:gd name="T4" fmla="*/ 12 w 25"/>
                    <a:gd name="T5" fmla="*/ 12 h 15"/>
                    <a:gd name="T6" fmla="*/ 0 w 25"/>
                    <a:gd name="T7" fmla="*/ 3 h 15"/>
                    <a:gd name="T8" fmla="*/ 0 w 25"/>
                    <a:gd name="T9" fmla="*/ 4 h 15"/>
                    <a:gd name="T10" fmla="*/ 12 w 25"/>
                    <a:gd name="T11" fmla="*/ 15 h 15"/>
                    <a:gd name="T12" fmla="*/ 14 w 25"/>
                    <a:gd name="T13" fmla="*/ 15 h 15"/>
                    <a:gd name="T14" fmla="*/ 24 w 25"/>
                    <a:gd name="T15" fmla="*/ 2 h 15"/>
                    <a:gd name="T16" fmla="*/ 24 w 2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24" y="0"/>
                      </a:moveTo>
                      <a:cubicBezTo>
                        <a:pt x="23" y="6"/>
                        <a:pt x="19" y="11"/>
                        <a:pt x="13" y="12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6" y="12"/>
                        <a:pt x="1" y="8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1" y="10"/>
                        <a:pt x="6" y="15"/>
                        <a:pt x="12" y="15"/>
                      </a:cubicBezTo>
                      <a:cubicBezTo>
                        <a:pt x="13" y="15"/>
                        <a:pt x="13" y="15"/>
                        <a:pt x="14" y="15"/>
                      </a:cubicBezTo>
                      <a:cubicBezTo>
                        <a:pt x="20" y="14"/>
                        <a:pt x="25" y="8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</a:path>
                  </a:pathLst>
                </a:custGeom>
                <a:solidFill>
                  <a:srgbClr val="DF8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7" name="íślïḋe">
                  <a:extLst>
                    <a:ext uri="{FF2B5EF4-FFF2-40B4-BE49-F238E27FC236}">
                      <a16:creationId xmlns:a16="http://schemas.microsoft.com/office/drawing/2014/main" xmlns="" id="{6DDA4C46-8348-4C3D-B147-E69A75A032C6}"/>
                    </a:ext>
                  </a:extLst>
                </p:cNvPr>
                <p:cNvSpPr/>
                <p:nvPr/>
              </p:nvSpPr>
              <p:spPr bwMode="auto">
                <a:xfrm>
                  <a:off x="4286160" y="3062777"/>
                  <a:ext cx="55528" cy="53060"/>
                </a:xfrm>
                <a:custGeom>
                  <a:avLst/>
                  <a:gdLst>
                    <a:gd name="T0" fmla="*/ 17 w 25"/>
                    <a:gd name="T1" fmla="*/ 11 h 24"/>
                    <a:gd name="T2" fmla="*/ 14 w 25"/>
                    <a:gd name="T3" fmla="*/ 8 h 24"/>
                    <a:gd name="T4" fmla="*/ 16 w 25"/>
                    <a:gd name="T5" fmla="*/ 5 h 24"/>
                    <a:gd name="T6" fmla="*/ 17 w 25"/>
                    <a:gd name="T7" fmla="*/ 5 h 24"/>
                    <a:gd name="T8" fmla="*/ 19 w 25"/>
                    <a:gd name="T9" fmla="*/ 8 h 24"/>
                    <a:gd name="T10" fmla="*/ 17 w 25"/>
                    <a:gd name="T11" fmla="*/ 11 h 24"/>
                    <a:gd name="T12" fmla="*/ 17 w 25"/>
                    <a:gd name="T13" fmla="*/ 11 h 24"/>
                    <a:gd name="T14" fmla="*/ 13 w 25"/>
                    <a:gd name="T15" fmla="*/ 0 h 24"/>
                    <a:gd name="T16" fmla="*/ 11 w 25"/>
                    <a:gd name="T17" fmla="*/ 0 h 24"/>
                    <a:gd name="T18" fmla="*/ 1 w 25"/>
                    <a:gd name="T19" fmla="*/ 13 h 24"/>
                    <a:gd name="T20" fmla="*/ 1 w 25"/>
                    <a:gd name="T21" fmla="*/ 15 h 24"/>
                    <a:gd name="T22" fmla="*/ 13 w 25"/>
                    <a:gd name="T23" fmla="*/ 24 h 24"/>
                    <a:gd name="T24" fmla="*/ 14 w 25"/>
                    <a:gd name="T25" fmla="*/ 24 h 24"/>
                    <a:gd name="T26" fmla="*/ 25 w 25"/>
                    <a:gd name="T27" fmla="*/ 12 h 24"/>
                    <a:gd name="T28" fmla="*/ 25 w 25"/>
                    <a:gd name="T29" fmla="*/ 11 h 24"/>
                    <a:gd name="T30" fmla="*/ 13 w 25"/>
                    <a:gd name="T3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" h="24">
                      <a:moveTo>
                        <a:pt x="17" y="11"/>
                      </a:moveTo>
                      <a:cubicBezTo>
                        <a:pt x="15" y="11"/>
                        <a:pt x="14" y="10"/>
                        <a:pt x="14" y="8"/>
                      </a:cubicBezTo>
                      <a:cubicBezTo>
                        <a:pt x="13" y="7"/>
                        <a:pt x="15" y="5"/>
                        <a:pt x="16" y="5"/>
                      </a:cubicBezTo>
                      <a:cubicBezTo>
                        <a:pt x="16" y="5"/>
                        <a:pt x="16" y="5"/>
                        <a:pt x="17" y="5"/>
                      </a:cubicBezTo>
                      <a:cubicBezTo>
                        <a:pt x="18" y="5"/>
                        <a:pt x="19" y="6"/>
                        <a:pt x="19" y="8"/>
                      </a:cubicBezTo>
                      <a:cubicBezTo>
                        <a:pt x="20" y="9"/>
                        <a:pt x="19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moveTo>
                        <a:pt x="13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5" y="1"/>
                        <a:pt x="0" y="7"/>
                        <a:pt x="1" y="13"/>
                      </a:cubicBezTo>
                      <a:cubicBezTo>
                        <a:pt x="1" y="14"/>
                        <a:pt x="1" y="14"/>
                        <a:pt x="1" y="15"/>
                      </a:cubicBezTo>
                      <a:cubicBezTo>
                        <a:pt x="2" y="20"/>
                        <a:pt x="7" y="24"/>
                        <a:pt x="13" y="24"/>
                      </a:cubicBezTo>
                      <a:cubicBezTo>
                        <a:pt x="13" y="24"/>
                        <a:pt x="14" y="24"/>
                        <a:pt x="14" y="24"/>
                      </a:cubicBezTo>
                      <a:cubicBezTo>
                        <a:pt x="20" y="23"/>
                        <a:pt x="24" y="18"/>
                        <a:pt x="25" y="12"/>
                      </a:cubicBezTo>
                      <a:cubicBezTo>
                        <a:pt x="25" y="12"/>
                        <a:pt x="25" y="11"/>
                        <a:pt x="25" y="11"/>
                      </a:cubicBezTo>
                      <a:cubicBezTo>
                        <a:pt x="24" y="5"/>
                        <a:pt x="19" y="0"/>
                        <a:pt x="13" y="0"/>
                      </a:cubicBezTo>
                    </a:path>
                  </a:pathLst>
                </a:custGeom>
                <a:solidFill>
                  <a:srgbClr val="3A1F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8" name="iṡliḑê">
                  <a:extLst>
                    <a:ext uri="{FF2B5EF4-FFF2-40B4-BE49-F238E27FC236}">
                      <a16:creationId xmlns:a16="http://schemas.microsoft.com/office/drawing/2014/main" xmlns="" id="{C707DAF2-1CA5-41D7-B5C7-E25482610AED}"/>
                    </a:ext>
                  </a:extLst>
                </p:cNvPr>
                <p:cNvSpPr/>
                <p:nvPr/>
              </p:nvSpPr>
              <p:spPr bwMode="auto">
                <a:xfrm>
                  <a:off x="4315775" y="3073883"/>
                  <a:ext cx="14807" cy="13574"/>
                </a:xfrm>
                <a:custGeom>
                  <a:avLst/>
                  <a:gdLst>
                    <a:gd name="T0" fmla="*/ 4 w 7"/>
                    <a:gd name="T1" fmla="*/ 0 h 6"/>
                    <a:gd name="T2" fmla="*/ 3 w 7"/>
                    <a:gd name="T3" fmla="*/ 0 h 6"/>
                    <a:gd name="T4" fmla="*/ 1 w 7"/>
                    <a:gd name="T5" fmla="*/ 3 h 6"/>
                    <a:gd name="T6" fmla="*/ 4 w 7"/>
                    <a:gd name="T7" fmla="*/ 6 h 6"/>
                    <a:gd name="T8" fmla="*/ 4 w 7"/>
                    <a:gd name="T9" fmla="*/ 6 h 6"/>
                    <a:gd name="T10" fmla="*/ 6 w 7"/>
                    <a:gd name="T11" fmla="*/ 3 h 6"/>
                    <a:gd name="T12" fmla="*/ 4 w 7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6">
                      <a:moveTo>
                        <a:pt x="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2"/>
                        <a:pt x="1" y="3"/>
                      </a:cubicBezTo>
                      <a:cubicBezTo>
                        <a:pt x="1" y="5"/>
                        <a:pt x="2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6" y="6"/>
                        <a:pt x="7" y="4"/>
                        <a:pt x="6" y="3"/>
                      </a:cubicBezTo>
                      <a:cubicBezTo>
                        <a:pt x="6" y="1"/>
                        <a:pt x="5" y="0"/>
                        <a:pt x="4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9" name="íşļiḋé">
                  <a:extLst>
                    <a:ext uri="{FF2B5EF4-FFF2-40B4-BE49-F238E27FC236}">
                      <a16:creationId xmlns:a16="http://schemas.microsoft.com/office/drawing/2014/main" xmlns="" id="{672D7F00-478F-4B45-97E2-63124C0D97EC}"/>
                    </a:ext>
                  </a:extLst>
                </p:cNvPr>
                <p:cNvSpPr/>
                <p:nvPr/>
              </p:nvSpPr>
              <p:spPr bwMode="auto">
                <a:xfrm>
                  <a:off x="4440403" y="30985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0" name="îśľîḑé">
                  <a:extLst>
                    <a:ext uri="{FF2B5EF4-FFF2-40B4-BE49-F238E27FC236}">
                      <a16:creationId xmlns:a16="http://schemas.microsoft.com/office/drawing/2014/main" xmlns="" id="{65EBBE4A-2688-40D6-B8D4-096EC9DEA5A5}"/>
                    </a:ext>
                  </a:extLst>
                </p:cNvPr>
                <p:cNvSpPr/>
                <p:nvPr/>
              </p:nvSpPr>
              <p:spPr bwMode="auto">
                <a:xfrm>
                  <a:off x="4371302" y="3067713"/>
                  <a:ext cx="71569" cy="102418"/>
                </a:xfrm>
                <a:custGeom>
                  <a:avLst/>
                  <a:gdLst>
                    <a:gd name="T0" fmla="*/ 16 w 32"/>
                    <a:gd name="T1" fmla="*/ 0 h 46"/>
                    <a:gd name="T2" fmla="*/ 15 w 32"/>
                    <a:gd name="T3" fmla="*/ 0 h 46"/>
                    <a:gd name="T4" fmla="*/ 15 w 32"/>
                    <a:gd name="T5" fmla="*/ 0 h 46"/>
                    <a:gd name="T6" fmla="*/ 15 w 32"/>
                    <a:gd name="T7" fmla="*/ 0 h 46"/>
                    <a:gd name="T8" fmla="*/ 15 w 32"/>
                    <a:gd name="T9" fmla="*/ 0 h 46"/>
                    <a:gd name="T10" fmla="*/ 15 w 32"/>
                    <a:gd name="T11" fmla="*/ 0 h 46"/>
                    <a:gd name="T12" fmla="*/ 15 w 32"/>
                    <a:gd name="T13" fmla="*/ 0 h 46"/>
                    <a:gd name="T14" fmla="*/ 15 w 32"/>
                    <a:gd name="T15" fmla="*/ 0 h 46"/>
                    <a:gd name="T16" fmla="*/ 1 w 32"/>
                    <a:gd name="T17" fmla="*/ 16 h 46"/>
                    <a:gd name="T18" fmla="*/ 2 w 32"/>
                    <a:gd name="T19" fmla="*/ 32 h 46"/>
                    <a:gd name="T20" fmla="*/ 17 w 32"/>
                    <a:gd name="T21" fmla="*/ 46 h 46"/>
                    <a:gd name="T22" fmla="*/ 19 w 32"/>
                    <a:gd name="T23" fmla="*/ 46 h 46"/>
                    <a:gd name="T24" fmla="*/ 19 w 32"/>
                    <a:gd name="T25" fmla="*/ 46 h 46"/>
                    <a:gd name="T26" fmla="*/ 19 w 32"/>
                    <a:gd name="T27" fmla="*/ 46 h 46"/>
                    <a:gd name="T28" fmla="*/ 32 w 32"/>
                    <a:gd name="T29" fmla="*/ 31 h 46"/>
                    <a:gd name="T30" fmla="*/ 32 w 32"/>
                    <a:gd name="T31" fmla="*/ 29 h 46"/>
                    <a:gd name="T32" fmla="*/ 31 w 32"/>
                    <a:gd name="T33" fmla="*/ 14 h 46"/>
                    <a:gd name="T34" fmla="*/ 31 w 32"/>
                    <a:gd name="T35" fmla="*/ 14 h 46"/>
                    <a:gd name="T36" fmla="*/ 31 w 32"/>
                    <a:gd name="T37" fmla="*/ 14 h 46"/>
                    <a:gd name="T38" fmla="*/ 31 w 32"/>
                    <a:gd name="T39" fmla="*/ 14 h 46"/>
                    <a:gd name="T40" fmla="*/ 31 w 32"/>
                    <a:gd name="T41" fmla="*/ 14 h 46"/>
                    <a:gd name="T42" fmla="*/ 31 w 32"/>
                    <a:gd name="T43" fmla="*/ 14 h 46"/>
                    <a:gd name="T44" fmla="*/ 25 w 32"/>
                    <a:gd name="T45" fmla="*/ 3 h 46"/>
                    <a:gd name="T46" fmla="*/ 16 w 32"/>
                    <a:gd name="T47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2" h="46">
                      <a:moveTo>
                        <a:pt x="16" y="0"/>
                      </a:move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6" y="1"/>
                        <a:pt x="0" y="8"/>
                        <a:pt x="1" y="16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3" y="40"/>
                        <a:pt x="10" y="46"/>
                        <a:pt x="17" y="46"/>
                      </a:cubicBezTo>
                      <a:cubicBezTo>
                        <a:pt x="18" y="46"/>
                        <a:pt x="18" y="46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26" y="45"/>
                        <a:pt x="32" y="38"/>
                        <a:pt x="32" y="31"/>
                      </a:cubicBezTo>
                      <a:cubicBezTo>
                        <a:pt x="32" y="30"/>
                        <a:pt x="32" y="30"/>
                        <a:pt x="32" y="29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0" y="9"/>
                        <a:pt x="28" y="5"/>
                        <a:pt x="25" y="3"/>
                      </a:cubicBezTo>
                      <a:cubicBezTo>
                        <a:pt x="22" y="1"/>
                        <a:pt x="19" y="0"/>
                        <a:pt x="16" y="0"/>
                      </a:cubicBezTo>
                    </a:path>
                  </a:pathLst>
                </a:custGeom>
                <a:solidFill>
                  <a:srgbClr val="EBAE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1" name="i$1ïďe">
                  <a:extLst>
                    <a:ext uri="{FF2B5EF4-FFF2-40B4-BE49-F238E27FC236}">
                      <a16:creationId xmlns:a16="http://schemas.microsoft.com/office/drawing/2014/main" xmlns="" id="{B2DB191D-B2AB-469E-BFD3-8ECCE84382CF}"/>
                    </a:ext>
                  </a:extLst>
                </p:cNvPr>
                <p:cNvSpPr/>
                <p:nvPr/>
              </p:nvSpPr>
              <p:spPr bwMode="auto">
                <a:xfrm>
                  <a:off x="2715350" y="5133333"/>
                  <a:ext cx="773683" cy="103651"/>
                </a:xfrm>
                <a:custGeom>
                  <a:avLst/>
                  <a:gdLst>
                    <a:gd name="T0" fmla="*/ 172 w 345"/>
                    <a:gd name="T1" fmla="*/ 0 h 46"/>
                    <a:gd name="T2" fmla="*/ 156 w 345"/>
                    <a:gd name="T3" fmla="*/ 0 h 46"/>
                    <a:gd name="T4" fmla="*/ 156 w 345"/>
                    <a:gd name="T5" fmla="*/ 9 h 46"/>
                    <a:gd name="T6" fmla="*/ 120 w 345"/>
                    <a:gd name="T7" fmla="*/ 9 h 46"/>
                    <a:gd name="T8" fmla="*/ 119 w 345"/>
                    <a:gd name="T9" fmla="*/ 1 h 46"/>
                    <a:gd name="T10" fmla="*/ 0 w 345"/>
                    <a:gd name="T11" fmla="*/ 23 h 46"/>
                    <a:gd name="T12" fmla="*/ 172 w 345"/>
                    <a:gd name="T13" fmla="*/ 46 h 46"/>
                    <a:gd name="T14" fmla="*/ 345 w 345"/>
                    <a:gd name="T15" fmla="*/ 23 h 46"/>
                    <a:gd name="T16" fmla="*/ 225 w 345"/>
                    <a:gd name="T17" fmla="*/ 1 h 46"/>
                    <a:gd name="T18" fmla="*/ 225 w 345"/>
                    <a:gd name="T19" fmla="*/ 9 h 46"/>
                    <a:gd name="T20" fmla="*/ 189 w 345"/>
                    <a:gd name="T21" fmla="*/ 9 h 46"/>
                    <a:gd name="T22" fmla="*/ 189 w 345"/>
                    <a:gd name="T23" fmla="*/ 0 h 46"/>
                    <a:gd name="T24" fmla="*/ 172 w 345"/>
                    <a:gd name="T2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5" h="46">
                      <a:moveTo>
                        <a:pt x="172" y="0"/>
                      </a:moveTo>
                      <a:cubicBezTo>
                        <a:pt x="167" y="0"/>
                        <a:pt x="161" y="0"/>
                        <a:pt x="156" y="0"/>
                      </a:cubicBezTo>
                      <a:cubicBezTo>
                        <a:pt x="156" y="9"/>
                        <a:pt x="156" y="9"/>
                        <a:pt x="156" y="9"/>
                      </a:cubicBezTo>
                      <a:cubicBezTo>
                        <a:pt x="120" y="9"/>
                        <a:pt x="120" y="9"/>
                        <a:pt x="120" y="9"/>
                      </a:cubicBezTo>
                      <a:cubicBezTo>
                        <a:pt x="119" y="1"/>
                        <a:pt x="119" y="1"/>
                        <a:pt x="119" y="1"/>
                      </a:cubicBezTo>
                      <a:cubicBezTo>
                        <a:pt x="50" y="4"/>
                        <a:pt x="0" y="13"/>
                        <a:pt x="0" y="23"/>
                      </a:cubicBezTo>
                      <a:cubicBezTo>
                        <a:pt x="0" y="36"/>
                        <a:pt x="77" y="46"/>
                        <a:pt x="172" y="46"/>
                      </a:cubicBezTo>
                      <a:cubicBezTo>
                        <a:pt x="268" y="46"/>
                        <a:pt x="345" y="36"/>
                        <a:pt x="345" y="23"/>
                      </a:cubicBezTo>
                      <a:cubicBezTo>
                        <a:pt x="345" y="13"/>
                        <a:pt x="295" y="4"/>
                        <a:pt x="225" y="1"/>
                      </a:cubicBezTo>
                      <a:cubicBezTo>
                        <a:pt x="225" y="9"/>
                        <a:pt x="225" y="9"/>
                        <a:pt x="225" y="9"/>
                      </a:cubicBezTo>
                      <a:cubicBezTo>
                        <a:pt x="189" y="9"/>
                        <a:pt x="189" y="9"/>
                        <a:pt x="189" y="9"/>
                      </a:cubicBezTo>
                      <a:cubicBezTo>
                        <a:pt x="189" y="0"/>
                        <a:pt x="189" y="0"/>
                        <a:pt x="189" y="0"/>
                      </a:cubicBezTo>
                      <a:cubicBezTo>
                        <a:pt x="183" y="0"/>
                        <a:pt x="178" y="0"/>
                        <a:pt x="172" y="0"/>
                      </a:cubicBezTo>
                    </a:path>
                  </a:pathLst>
                </a:custGeom>
                <a:solidFill>
                  <a:srgbClr val="DB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2" name="ïśļiḍê">
                  <a:extLst>
                    <a:ext uri="{FF2B5EF4-FFF2-40B4-BE49-F238E27FC236}">
                      <a16:creationId xmlns:a16="http://schemas.microsoft.com/office/drawing/2014/main" xmlns="" id="{C01B9B82-15C2-4A34-8F25-F4C08A1CE751}"/>
                    </a:ext>
                  </a:extLst>
                </p:cNvPr>
                <p:cNvSpPr/>
                <p:nvPr/>
              </p:nvSpPr>
              <p:spPr bwMode="auto">
                <a:xfrm>
                  <a:off x="2957203" y="4399137"/>
                  <a:ext cx="134500" cy="755173"/>
                </a:xfrm>
                <a:custGeom>
                  <a:avLst/>
                  <a:gdLst>
                    <a:gd name="T0" fmla="*/ 87 w 109"/>
                    <a:gd name="T1" fmla="*/ 612 h 612"/>
                    <a:gd name="T2" fmla="*/ 22 w 109"/>
                    <a:gd name="T3" fmla="*/ 612 h 612"/>
                    <a:gd name="T4" fmla="*/ 0 w 109"/>
                    <a:gd name="T5" fmla="*/ 0 h 612"/>
                    <a:gd name="T6" fmla="*/ 109 w 109"/>
                    <a:gd name="T7" fmla="*/ 0 h 612"/>
                    <a:gd name="T8" fmla="*/ 87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87" y="612"/>
                      </a:moveTo>
                      <a:lnTo>
                        <a:pt x="22" y="612"/>
                      </a:lnTo>
                      <a:lnTo>
                        <a:pt x="0" y="0"/>
                      </a:lnTo>
                      <a:lnTo>
                        <a:pt x="109" y="0"/>
                      </a:lnTo>
                      <a:lnTo>
                        <a:pt x="87" y="612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3" name="íş1îďè">
                  <a:extLst>
                    <a:ext uri="{FF2B5EF4-FFF2-40B4-BE49-F238E27FC236}">
                      <a16:creationId xmlns:a16="http://schemas.microsoft.com/office/drawing/2014/main" xmlns="" id="{458675CF-DEEA-4FF2-910A-BEC38F74013A}"/>
                    </a:ext>
                  </a:extLst>
                </p:cNvPr>
                <p:cNvSpPr/>
                <p:nvPr/>
              </p:nvSpPr>
              <p:spPr bwMode="auto">
                <a:xfrm>
                  <a:off x="2957203" y="4399137"/>
                  <a:ext cx="134500" cy="755173"/>
                </a:xfrm>
                <a:custGeom>
                  <a:avLst/>
                  <a:gdLst>
                    <a:gd name="T0" fmla="*/ 87 w 109"/>
                    <a:gd name="T1" fmla="*/ 612 h 612"/>
                    <a:gd name="T2" fmla="*/ 22 w 109"/>
                    <a:gd name="T3" fmla="*/ 612 h 612"/>
                    <a:gd name="T4" fmla="*/ 0 w 109"/>
                    <a:gd name="T5" fmla="*/ 0 h 612"/>
                    <a:gd name="T6" fmla="*/ 109 w 109"/>
                    <a:gd name="T7" fmla="*/ 0 h 612"/>
                    <a:gd name="T8" fmla="*/ 87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87" y="612"/>
                      </a:moveTo>
                      <a:lnTo>
                        <a:pt x="22" y="612"/>
                      </a:lnTo>
                      <a:lnTo>
                        <a:pt x="0" y="0"/>
                      </a:lnTo>
                      <a:lnTo>
                        <a:pt x="109" y="0"/>
                      </a:lnTo>
                      <a:lnTo>
                        <a:pt x="87" y="61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4" name="í$ļîḍê">
                  <a:extLst>
                    <a:ext uri="{FF2B5EF4-FFF2-40B4-BE49-F238E27FC236}">
                      <a16:creationId xmlns:a16="http://schemas.microsoft.com/office/drawing/2014/main" xmlns="" id="{81009EB6-3EFE-4D07-A574-E7F149FF0689}"/>
                    </a:ext>
                  </a:extLst>
                </p:cNvPr>
                <p:cNvSpPr/>
                <p:nvPr/>
              </p:nvSpPr>
              <p:spPr bwMode="auto">
                <a:xfrm>
                  <a:off x="2957203" y="4417646"/>
                  <a:ext cx="1234" cy="1234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5" name="îşľîḑè">
                  <a:extLst>
                    <a:ext uri="{FF2B5EF4-FFF2-40B4-BE49-F238E27FC236}">
                      <a16:creationId xmlns:a16="http://schemas.microsoft.com/office/drawing/2014/main" xmlns="" id="{E87C56DD-4FF7-4221-8DB6-AB245F994E57}"/>
                    </a:ext>
                  </a:extLst>
                </p:cNvPr>
                <p:cNvSpPr/>
                <p:nvPr/>
              </p:nvSpPr>
              <p:spPr bwMode="auto">
                <a:xfrm>
                  <a:off x="2957203" y="44176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6" name="íšļîḑe">
                  <a:extLst>
                    <a:ext uri="{FF2B5EF4-FFF2-40B4-BE49-F238E27FC236}">
                      <a16:creationId xmlns:a16="http://schemas.microsoft.com/office/drawing/2014/main" xmlns="" id="{21EFF1C3-0E0B-4894-BCDB-51C2B3014B4E}"/>
                    </a:ext>
                  </a:extLst>
                </p:cNvPr>
                <p:cNvSpPr/>
                <p:nvPr/>
              </p:nvSpPr>
              <p:spPr bwMode="auto">
                <a:xfrm>
                  <a:off x="2957203" y="4417646"/>
                  <a:ext cx="132032" cy="50592"/>
                </a:xfrm>
                <a:custGeom>
                  <a:avLst/>
                  <a:gdLst>
                    <a:gd name="T0" fmla="*/ 107 w 107"/>
                    <a:gd name="T1" fmla="*/ 0 h 41"/>
                    <a:gd name="T2" fmla="*/ 0 w 107"/>
                    <a:gd name="T3" fmla="*/ 0 h 41"/>
                    <a:gd name="T4" fmla="*/ 0 w 107"/>
                    <a:gd name="T5" fmla="*/ 0 h 41"/>
                    <a:gd name="T6" fmla="*/ 106 w 107"/>
                    <a:gd name="T7" fmla="*/ 41 h 41"/>
                    <a:gd name="T8" fmla="*/ 107 w 107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41">
                      <a:moveTo>
                        <a:pt x="10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6" y="41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7" name="isļiḋe">
                  <a:extLst>
                    <a:ext uri="{FF2B5EF4-FFF2-40B4-BE49-F238E27FC236}">
                      <a16:creationId xmlns:a16="http://schemas.microsoft.com/office/drawing/2014/main" xmlns="" id="{78F7F189-F48F-4819-8B62-61114350BD40}"/>
                    </a:ext>
                  </a:extLst>
                </p:cNvPr>
                <p:cNvSpPr/>
                <p:nvPr/>
              </p:nvSpPr>
              <p:spPr bwMode="auto">
                <a:xfrm>
                  <a:off x="2957203" y="4417646"/>
                  <a:ext cx="132032" cy="50592"/>
                </a:xfrm>
                <a:custGeom>
                  <a:avLst/>
                  <a:gdLst>
                    <a:gd name="T0" fmla="*/ 107 w 107"/>
                    <a:gd name="T1" fmla="*/ 0 h 41"/>
                    <a:gd name="T2" fmla="*/ 0 w 107"/>
                    <a:gd name="T3" fmla="*/ 0 h 41"/>
                    <a:gd name="T4" fmla="*/ 0 w 107"/>
                    <a:gd name="T5" fmla="*/ 0 h 41"/>
                    <a:gd name="T6" fmla="*/ 106 w 107"/>
                    <a:gd name="T7" fmla="*/ 41 h 41"/>
                    <a:gd name="T8" fmla="*/ 107 w 107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41">
                      <a:moveTo>
                        <a:pt x="10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6" y="41"/>
                      </a:lnTo>
                      <a:lnTo>
                        <a:pt x="10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8" name="i$ļîḓè">
                  <a:extLst>
                    <a:ext uri="{FF2B5EF4-FFF2-40B4-BE49-F238E27FC236}">
                      <a16:creationId xmlns:a16="http://schemas.microsoft.com/office/drawing/2014/main" xmlns="" id="{DD2F4B85-72C2-4A1A-873C-E8714507DE16}"/>
                    </a:ext>
                  </a:extLst>
                </p:cNvPr>
                <p:cNvSpPr/>
                <p:nvPr/>
              </p:nvSpPr>
              <p:spPr bwMode="auto">
                <a:xfrm>
                  <a:off x="2970777" y="5077806"/>
                  <a:ext cx="106119" cy="118459"/>
                </a:xfrm>
                <a:custGeom>
                  <a:avLst/>
                  <a:gdLst>
                    <a:gd name="T0" fmla="*/ 43 w 47"/>
                    <a:gd name="T1" fmla="*/ 0 h 53"/>
                    <a:gd name="T2" fmla="*/ 24 w 47"/>
                    <a:gd name="T3" fmla="*/ 26 h 53"/>
                    <a:gd name="T4" fmla="*/ 4 w 47"/>
                    <a:gd name="T5" fmla="*/ 0 h 53"/>
                    <a:gd name="T6" fmla="*/ 0 w 47"/>
                    <a:gd name="T7" fmla="*/ 25 h 53"/>
                    <a:gd name="T8" fmla="*/ 24 w 47"/>
                    <a:gd name="T9" fmla="*/ 53 h 53"/>
                    <a:gd name="T10" fmla="*/ 47 w 47"/>
                    <a:gd name="T11" fmla="*/ 25 h 53"/>
                    <a:gd name="T12" fmla="*/ 43 w 47"/>
                    <a:gd name="T1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53">
                      <a:moveTo>
                        <a:pt x="43" y="0"/>
                      </a:moveTo>
                      <a:cubicBezTo>
                        <a:pt x="43" y="0"/>
                        <a:pt x="39" y="26"/>
                        <a:pt x="24" y="26"/>
                      </a:cubicBezTo>
                      <a:cubicBezTo>
                        <a:pt x="9" y="26"/>
                        <a:pt x="4" y="0"/>
                        <a:pt x="4" y="0"/>
                      </a:cubicBezTo>
                      <a:cubicBezTo>
                        <a:pt x="4" y="0"/>
                        <a:pt x="0" y="15"/>
                        <a:pt x="0" y="25"/>
                      </a:cubicBezTo>
                      <a:cubicBezTo>
                        <a:pt x="0" y="43"/>
                        <a:pt x="8" y="53"/>
                        <a:pt x="24" y="53"/>
                      </a:cubicBezTo>
                      <a:cubicBezTo>
                        <a:pt x="40" y="53"/>
                        <a:pt x="47" y="43"/>
                        <a:pt x="47" y="25"/>
                      </a:cubicBezTo>
                      <a:cubicBezTo>
                        <a:pt x="47" y="15"/>
                        <a:pt x="43" y="0"/>
                        <a:pt x="43" y="0"/>
                      </a:cubicBez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9" name="îṧľïdè">
                  <a:extLst>
                    <a:ext uri="{FF2B5EF4-FFF2-40B4-BE49-F238E27FC236}">
                      <a16:creationId xmlns:a16="http://schemas.microsoft.com/office/drawing/2014/main" xmlns="" id="{E7E023FB-DCD8-49ED-B5A2-D49C5BE70742}"/>
                    </a:ext>
                  </a:extLst>
                </p:cNvPr>
                <p:cNvSpPr/>
                <p:nvPr/>
              </p:nvSpPr>
              <p:spPr bwMode="auto">
                <a:xfrm>
                  <a:off x="3112680" y="4399137"/>
                  <a:ext cx="134500" cy="755173"/>
                </a:xfrm>
                <a:custGeom>
                  <a:avLst/>
                  <a:gdLst>
                    <a:gd name="T0" fmla="*/ 21 w 109"/>
                    <a:gd name="T1" fmla="*/ 612 h 612"/>
                    <a:gd name="T2" fmla="*/ 87 w 109"/>
                    <a:gd name="T3" fmla="*/ 612 h 612"/>
                    <a:gd name="T4" fmla="*/ 109 w 109"/>
                    <a:gd name="T5" fmla="*/ 0 h 612"/>
                    <a:gd name="T6" fmla="*/ 0 w 109"/>
                    <a:gd name="T7" fmla="*/ 0 h 612"/>
                    <a:gd name="T8" fmla="*/ 21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21" y="612"/>
                      </a:moveTo>
                      <a:lnTo>
                        <a:pt x="87" y="612"/>
                      </a:lnTo>
                      <a:lnTo>
                        <a:pt x="109" y="0"/>
                      </a:lnTo>
                      <a:lnTo>
                        <a:pt x="0" y="0"/>
                      </a:lnTo>
                      <a:lnTo>
                        <a:pt x="21" y="612"/>
                      </a:ln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0" name="iŝḷíḋê">
                  <a:extLst>
                    <a:ext uri="{FF2B5EF4-FFF2-40B4-BE49-F238E27FC236}">
                      <a16:creationId xmlns:a16="http://schemas.microsoft.com/office/drawing/2014/main" xmlns="" id="{5CE5F80E-170F-452C-9D22-78B4C32082A4}"/>
                    </a:ext>
                  </a:extLst>
                </p:cNvPr>
                <p:cNvSpPr/>
                <p:nvPr/>
              </p:nvSpPr>
              <p:spPr bwMode="auto">
                <a:xfrm>
                  <a:off x="3112680" y="4399137"/>
                  <a:ext cx="134500" cy="755173"/>
                </a:xfrm>
                <a:custGeom>
                  <a:avLst/>
                  <a:gdLst>
                    <a:gd name="T0" fmla="*/ 21 w 109"/>
                    <a:gd name="T1" fmla="*/ 612 h 612"/>
                    <a:gd name="T2" fmla="*/ 87 w 109"/>
                    <a:gd name="T3" fmla="*/ 612 h 612"/>
                    <a:gd name="T4" fmla="*/ 109 w 109"/>
                    <a:gd name="T5" fmla="*/ 0 h 612"/>
                    <a:gd name="T6" fmla="*/ 0 w 109"/>
                    <a:gd name="T7" fmla="*/ 0 h 612"/>
                    <a:gd name="T8" fmla="*/ 21 w 109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612">
                      <a:moveTo>
                        <a:pt x="21" y="612"/>
                      </a:moveTo>
                      <a:lnTo>
                        <a:pt x="87" y="612"/>
                      </a:lnTo>
                      <a:lnTo>
                        <a:pt x="109" y="0"/>
                      </a:lnTo>
                      <a:lnTo>
                        <a:pt x="0" y="0"/>
                      </a:lnTo>
                      <a:lnTo>
                        <a:pt x="21" y="61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1" name="î$ḷiḑé">
                  <a:extLst>
                    <a:ext uri="{FF2B5EF4-FFF2-40B4-BE49-F238E27FC236}">
                      <a16:creationId xmlns:a16="http://schemas.microsoft.com/office/drawing/2014/main" xmlns="" id="{40C51DF9-6B5A-408A-A4E6-0322C7738866}"/>
                    </a:ext>
                  </a:extLst>
                </p:cNvPr>
                <p:cNvSpPr/>
                <p:nvPr/>
              </p:nvSpPr>
              <p:spPr bwMode="auto">
                <a:xfrm>
                  <a:off x="3112680" y="4417646"/>
                  <a:ext cx="1234" cy="1234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2" name="íŝľiḑê">
                  <a:extLst>
                    <a:ext uri="{FF2B5EF4-FFF2-40B4-BE49-F238E27FC236}">
                      <a16:creationId xmlns:a16="http://schemas.microsoft.com/office/drawing/2014/main" xmlns="" id="{1E6072C0-77CC-4CD3-A8BB-6D4D4F29015E}"/>
                    </a:ext>
                  </a:extLst>
                </p:cNvPr>
                <p:cNvSpPr/>
                <p:nvPr/>
              </p:nvSpPr>
              <p:spPr bwMode="auto">
                <a:xfrm>
                  <a:off x="3112680" y="44176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3" name="ïś1íḍe">
                  <a:extLst>
                    <a:ext uri="{FF2B5EF4-FFF2-40B4-BE49-F238E27FC236}">
                      <a16:creationId xmlns:a16="http://schemas.microsoft.com/office/drawing/2014/main" xmlns="" id="{DD523FCC-70AA-4E1E-8438-CD18102D6D5A}"/>
                    </a:ext>
                  </a:extLst>
                </p:cNvPr>
                <p:cNvSpPr/>
                <p:nvPr/>
              </p:nvSpPr>
              <p:spPr bwMode="auto">
                <a:xfrm>
                  <a:off x="3112680" y="4417646"/>
                  <a:ext cx="134500" cy="49358"/>
                </a:xfrm>
                <a:custGeom>
                  <a:avLst/>
                  <a:gdLst>
                    <a:gd name="T0" fmla="*/ 109 w 109"/>
                    <a:gd name="T1" fmla="*/ 0 h 40"/>
                    <a:gd name="T2" fmla="*/ 0 w 109"/>
                    <a:gd name="T3" fmla="*/ 0 h 40"/>
                    <a:gd name="T4" fmla="*/ 0 w 109"/>
                    <a:gd name="T5" fmla="*/ 0 h 40"/>
                    <a:gd name="T6" fmla="*/ 107 w 109"/>
                    <a:gd name="T7" fmla="*/ 40 h 40"/>
                    <a:gd name="T8" fmla="*/ 109 w 109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40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7" y="4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4" name="islidê">
                  <a:extLst>
                    <a:ext uri="{FF2B5EF4-FFF2-40B4-BE49-F238E27FC236}">
                      <a16:creationId xmlns:a16="http://schemas.microsoft.com/office/drawing/2014/main" xmlns="" id="{8A3FB391-96F8-4E89-ABDD-462A5504A403}"/>
                    </a:ext>
                  </a:extLst>
                </p:cNvPr>
                <p:cNvSpPr/>
                <p:nvPr/>
              </p:nvSpPr>
              <p:spPr bwMode="auto">
                <a:xfrm>
                  <a:off x="3112680" y="4417646"/>
                  <a:ext cx="134500" cy="49358"/>
                </a:xfrm>
                <a:custGeom>
                  <a:avLst/>
                  <a:gdLst>
                    <a:gd name="T0" fmla="*/ 109 w 109"/>
                    <a:gd name="T1" fmla="*/ 0 h 40"/>
                    <a:gd name="T2" fmla="*/ 0 w 109"/>
                    <a:gd name="T3" fmla="*/ 0 h 40"/>
                    <a:gd name="T4" fmla="*/ 0 w 109"/>
                    <a:gd name="T5" fmla="*/ 0 h 40"/>
                    <a:gd name="T6" fmla="*/ 107 w 109"/>
                    <a:gd name="T7" fmla="*/ 40 h 40"/>
                    <a:gd name="T8" fmla="*/ 109 w 109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40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7" y="40"/>
                      </a:lnTo>
                      <a:lnTo>
                        <a:pt x="10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5" name="iṥḷiḑê">
                  <a:extLst>
                    <a:ext uri="{FF2B5EF4-FFF2-40B4-BE49-F238E27FC236}">
                      <a16:creationId xmlns:a16="http://schemas.microsoft.com/office/drawing/2014/main" xmlns="" id="{5A19AB29-092F-469D-B404-E325BD5D8C2F}"/>
                    </a:ext>
                  </a:extLst>
                </p:cNvPr>
                <p:cNvSpPr/>
                <p:nvPr/>
              </p:nvSpPr>
              <p:spPr bwMode="auto">
                <a:xfrm>
                  <a:off x="3127487" y="5077806"/>
                  <a:ext cx="106119" cy="118459"/>
                </a:xfrm>
                <a:custGeom>
                  <a:avLst/>
                  <a:gdLst>
                    <a:gd name="T0" fmla="*/ 4 w 47"/>
                    <a:gd name="T1" fmla="*/ 0 h 53"/>
                    <a:gd name="T2" fmla="*/ 23 w 47"/>
                    <a:gd name="T3" fmla="*/ 26 h 53"/>
                    <a:gd name="T4" fmla="*/ 42 w 47"/>
                    <a:gd name="T5" fmla="*/ 0 h 53"/>
                    <a:gd name="T6" fmla="*/ 47 w 47"/>
                    <a:gd name="T7" fmla="*/ 25 h 53"/>
                    <a:gd name="T8" fmla="*/ 23 w 47"/>
                    <a:gd name="T9" fmla="*/ 53 h 53"/>
                    <a:gd name="T10" fmla="*/ 0 w 47"/>
                    <a:gd name="T11" fmla="*/ 25 h 53"/>
                    <a:gd name="T12" fmla="*/ 4 w 47"/>
                    <a:gd name="T1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53">
                      <a:moveTo>
                        <a:pt x="4" y="0"/>
                      </a:moveTo>
                      <a:cubicBezTo>
                        <a:pt x="4" y="0"/>
                        <a:pt x="8" y="26"/>
                        <a:pt x="23" y="26"/>
                      </a:cubicBezTo>
                      <a:cubicBezTo>
                        <a:pt x="38" y="26"/>
                        <a:pt x="42" y="0"/>
                        <a:pt x="42" y="0"/>
                      </a:cubicBezTo>
                      <a:cubicBezTo>
                        <a:pt x="42" y="0"/>
                        <a:pt x="47" y="15"/>
                        <a:pt x="47" y="25"/>
                      </a:cubicBezTo>
                      <a:cubicBezTo>
                        <a:pt x="47" y="43"/>
                        <a:pt x="39" y="53"/>
                        <a:pt x="23" y="53"/>
                      </a:cubicBezTo>
                      <a:cubicBezTo>
                        <a:pt x="7" y="53"/>
                        <a:pt x="0" y="43"/>
                        <a:pt x="0" y="25"/>
                      </a:cubicBezTo>
                      <a:cubicBezTo>
                        <a:pt x="0" y="15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6" name="išḻîḑê">
                  <a:extLst>
                    <a:ext uri="{FF2B5EF4-FFF2-40B4-BE49-F238E27FC236}">
                      <a16:creationId xmlns:a16="http://schemas.microsoft.com/office/drawing/2014/main" xmlns="" id="{93C26D1C-BE8C-470A-9E3A-689FEFC0F9FD}"/>
                    </a:ext>
                  </a:extLst>
                </p:cNvPr>
                <p:cNvSpPr/>
                <p:nvPr/>
              </p:nvSpPr>
              <p:spPr bwMode="auto">
                <a:xfrm>
                  <a:off x="2893038" y="3381134"/>
                  <a:ext cx="418307" cy="239385"/>
                </a:xfrm>
                <a:prstGeom prst="ellipse">
                  <a:avLst/>
                </a:pr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7" name="îSļiḋe">
                  <a:extLst>
                    <a:ext uri="{FF2B5EF4-FFF2-40B4-BE49-F238E27FC236}">
                      <a16:creationId xmlns:a16="http://schemas.microsoft.com/office/drawing/2014/main" xmlns="" id="{DADDEE35-53C4-4C4E-B80C-1F796F19AFAB}"/>
                    </a:ext>
                  </a:extLst>
                </p:cNvPr>
                <p:cNvSpPr/>
                <p:nvPr/>
              </p:nvSpPr>
              <p:spPr bwMode="auto">
                <a:xfrm>
                  <a:off x="3025070" y="3321905"/>
                  <a:ext cx="154243" cy="312188"/>
                </a:xfrm>
                <a:prstGeom prst="rect">
                  <a:avLst/>
                </a:pr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8" name="ïṣlîďê">
                  <a:extLst>
                    <a:ext uri="{FF2B5EF4-FFF2-40B4-BE49-F238E27FC236}">
                      <a16:creationId xmlns:a16="http://schemas.microsoft.com/office/drawing/2014/main" xmlns="" id="{D90C0A2D-190D-46D4-953E-979A6CFAFE58}"/>
                    </a:ext>
                  </a:extLst>
                </p:cNvPr>
                <p:cNvSpPr/>
                <p:nvPr/>
              </p:nvSpPr>
              <p:spPr bwMode="auto">
                <a:xfrm>
                  <a:off x="3025070" y="3321905"/>
                  <a:ext cx="154243" cy="3121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9" name="íṣľîde">
                  <a:extLst>
                    <a:ext uri="{FF2B5EF4-FFF2-40B4-BE49-F238E27FC236}">
                      <a16:creationId xmlns:a16="http://schemas.microsoft.com/office/drawing/2014/main" xmlns="" id="{05A4F560-580A-44CA-9093-0595B965EDFC}"/>
                    </a:ext>
                  </a:extLst>
                </p:cNvPr>
                <p:cNvSpPr/>
                <p:nvPr/>
              </p:nvSpPr>
              <p:spPr bwMode="auto">
                <a:xfrm>
                  <a:off x="3025070" y="3337947"/>
                  <a:ext cx="154243" cy="65399"/>
                </a:xfrm>
                <a:custGeom>
                  <a:avLst/>
                  <a:gdLst>
                    <a:gd name="T0" fmla="*/ 69 w 69"/>
                    <a:gd name="T1" fmla="*/ 0 h 29"/>
                    <a:gd name="T2" fmla="*/ 69 w 69"/>
                    <a:gd name="T3" fmla="*/ 0 h 29"/>
                    <a:gd name="T4" fmla="*/ 34 w 69"/>
                    <a:gd name="T5" fmla="*/ 12 h 29"/>
                    <a:gd name="T6" fmla="*/ 0 w 69"/>
                    <a:gd name="T7" fmla="*/ 0 h 29"/>
                    <a:gd name="T8" fmla="*/ 0 w 69"/>
                    <a:gd name="T9" fmla="*/ 0 h 29"/>
                    <a:gd name="T10" fmla="*/ 0 w 69"/>
                    <a:gd name="T11" fmla="*/ 4 h 29"/>
                    <a:gd name="T12" fmla="*/ 69 w 69"/>
                    <a:gd name="T13" fmla="*/ 29 h 29"/>
                    <a:gd name="T14" fmla="*/ 69 w 69"/>
                    <a:gd name="T1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29">
                      <a:moveTo>
                        <a:pt x="69" y="0"/>
                      </a:move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57" y="7"/>
                        <a:pt x="45" y="12"/>
                        <a:pt x="34" y="12"/>
                      </a:cubicBezTo>
                      <a:cubicBezTo>
                        <a:pt x="23" y="12"/>
                        <a:pt x="11" y="7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0" name="îṡlïḋe">
                  <a:extLst>
                    <a:ext uri="{FF2B5EF4-FFF2-40B4-BE49-F238E27FC236}">
                      <a16:creationId xmlns:a16="http://schemas.microsoft.com/office/drawing/2014/main" xmlns="" id="{4CF540DB-E319-445E-AAB9-01E209BCAE52}"/>
                    </a:ext>
                  </a:extLst>
                </p:cNvPr>
                <p:cNvSpPr/>
                <p:nvPr/>
              </p:nvSpPr>
              <p:spPr bwMode="auto">
                <a:xfrm>
                  <a:off x="3418698" y="3175066"/>
                  <a:ext cx="134500" cy="212238"/>
                </a:xfrm>
                <a:custGeom>
                  <a:avLst/>
                  <a:gdLst>
                    <a:gd name="T0" fmla="*/ 45 w 60"/>
                    <a:gd name="T1" fmla="*/ 25 h 95"/>
                    <a:gd name="T2" fmla="*/ 40 w 60"/>
                    <a:gd name="T3" fmla="*/ 30 h 95"/>
                    <a:gd name="T4" fmla="*/ 34 w 60"/>
                    <a:gd name="T5" fmla="*/ 27 h 95"/>
                    <a:gd name="T6" fmla="*/ 29 w 60"/>
                    <a:gd name="T7" fmla="*/ 32 h 95"/>
                    <a:gd name="T8" fmla="*/ 23 w 60"/>
                    <a:gd name="T9" fmla="*/ 29 h 95"/>
                    <a:gd name="T10" fmla="*/ 18 w 60"/>
                    <a:gd name="T11" fmla="*/ 33 h 95"/>
                    <a:gd name="T12" fmla="*/ 13 w 60"/>
                    <a:gd name="T13" fmla="*/ 5 h 95"/>
                    <a:gd name="T14" fmla="*/ 6 w 60"/>
                    <a:gd name="T15" fmla="*/ 0 h 95"/>
                    <a:gd name="T16" fmla="*/ 1 w 60"/>
                    <a:gd name="T17" fmla="*/ 8 h 95"/>
                    <a:gd name="T18" fmla="*/ 11 w 60"/>
                    <a:gd name="T19" fmla="*/ 68 h 95"/>
                    <a:gd name="T20" fmla="*/ 18 w 60"/>
                    <a:gd name="T21" fmla="*/ 95 h 95"/>
                    <a:gd name="T22" fmla="*/ 60 w 60"/>
                    <a:gd name="T23" fmla="*/ 92 h 95"/>
                    <a:gd name="T24" fmla="*/ 55 w 60"/>
                    <a:gd name="T25" fmla="*/ 66 h 95"/>
                    <a:gd name="T26" fmla="*/ 58 w 60"/>
                    <a:gd name="T27" fmla="*/ 60 h 95"/>
                    <a:gd name="T28" fmla="*/ 53 w 60"/>
                    <a:gd name="T29" fmla="*/ 30 h 95"/>
                    <a:gd name="T30" fmla="*/ 45 w 60"/>
                    <a:gd name="T31" fmla="*/ 2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0" h="95">
                      <a:moveTo>
                        <a:pt x="45" y="25"/>
                      </a:moveTo>
                      <a:cubicBezTo>
                        <a:pt x="43" y="25"/>
                        <a:pt x="41" y="27"/>
                        <a:pt x="40" y="30"/>
                      </a:cubicBezTo>
                      <a:cubicBezTo>
                        <a:pt x="39" y="28"/>
                        <a:pt x="37" y="26"/>
                        <a:pt x="34" y="27"/>
                      </a:cubicBezTo>
                      <a:cubicBezTo>
                        <a:pt x="31" y="27"/>
                        <a:pt x="29" y="29"/>
                        <a:pt x="29" y="32"/>
                      </a:cubicBezTo>
                      <a:cubicBezTo>
                        <a:pt x="28" y="30"/>
                        <a:pt x="25" y="28"/>
                        <a:pt x="23" y="29"/>
                      </a:cubicBezTo>
                      <a:cubicBezTo>
                        <a:pt x="20" y="29"/>
                        <a:pt x="18" y="31"/>
                        <a:pt x="18" y="33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2"/>
                        <a:pt x="9" y="0"/>
                        <a:pt x="6" y="0"/>
                      </a:cubicBezTo>
                      <a:cubicBezTo>
                        <a:pt x="2" y="1"/>
                        <a:pt x="0" y="4"/>
                        <a:pt x="1" y="8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18" y="95"/>
                        <a:pt x="18" y="95"/>
                        <a:pt x="18" y="95"/>
                      </a:cubicBezTo>
                      <a:cubicBezTo>
                        <a:pt x="60" y="92"/>
                        <a:pt x="60" y="92"/>
                        <a:pt x="60" y="92"/>
                      </a:cubicBezTo>
                      <a:cubicBezTo>
                        <a:pt x="55" y="66"/>
                        <a:pt x="55" y="66"/>
                        <a:pt x="55" y="66"/>
                      </a:cubicBezTo>
                      <a:cubicBezTo>
                        <a:pt x="57" y="65"/>
                        <a:pt x="58" y="62"/>
                        <a:pt x="58" y="6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2" y="26"/>
                        <a:pt x="49" y="24"/>
                        <a:pt x="45" y="25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1" name="ïS1íḓê">
                  <a:extLst>
                    <a:ext uri="{FF2B5EF4-FFF2-40B4-BE49-F238E27FC236}">
                      <a16:creationId xmlns:a16="http://schemas.microsoft.com/office/drawing/2014/main" xmlns="" id="{AE464BED-0678-414B-8289-B63EE9E636D8}"/>
                    </a:ext>
                  </a:extLst>
                </p:cNvPr>
                <p:cNvSpPr/>
                <p:nvPr/>
              </p:nvSpPr>
              <p:spPr bwMode="auto">
                <a:xfrm>
                  <a:off x="3206460" y="3365093"/>
                  <a:ext cx="376353" cy="297381"/>
                </a:xfrm>
                <a:custGeom>
                  <a:avLst/>
                  <a:gdLst>
                    <a:gd name="T0" fmla="*/ 116 w 168"/>
                    <a:gd name="T1" fmla="*/ 133 h 133"/>
                    <a:gd name="T2" fmla="*/ 110 w 168"/>
                    <a:gd name="T3" fmla="*/ 132 h 133"/>
                    <a:gd name="T4" fmla="*/ 39 w 168"/>
                    <a:gd name="T5" fmla="*/ 94 h 133"/>
                    <a:gd name="T6" fmla="*/ 0 w 168"/>
                    <a:gd name="T7" fmla="*/ 67 h 133"/>
                    <a:gd name="T8" fmla="*/ 14 w 168"/>
                    <a:gd name="T9" fmla="*/ 24 h 133"/>
                    <a:gd name="T10" fmla="*/ 69 w 168"/>
                    <a:gd name="T11" fmla="*/ 58 h 133"/>
                    <a:gd name="T12" fmla="*/ 114 w 168"/>
                    <a:gd name="T13" fmla="*/ 87 h 133"/>
                    <a:gd name="T14" fmla="*/ 111 w 168"/>
                    <a:gd name="T15" fmla="*/ 15 h 133"/>
                    <a:gd name="T16" fmla="*/ 109 w 168"/>
                    <a:gd name="T17" fmla="*/ 6 h 133"/>
                    <a:gd name="T18" fmla="*/ 155 w 168"/>
                    <a:gd name="T19" fmla="*/ 0 h 133"/>
                    <a:gd name="T20" fmla="*/ 156 w 168"/>
                    <a:gd name="T21" fmla="*/ 8 h 133"/>
                    <a:gd name="T22" fmla="*/ 146 w 168"/>
                    <a:gd name="T23" fmla="*/ 120 h 133"/>
                    <a:gd name="T24" fmla="*/ 116 w 168"/>
                    <a:gd name="T25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8" h="133">
                      <a:moveTo>
                        <a:pt x="116" y="133"/>
                      </a:moveTo>
                      <a:cubicBezTo>
                        <a:pt x="114" y="133"/>
                        <a:pt x="112" y="133"/>
                        <a:pt x="110" y="132"/>
                      </a:cubicBezTo>
                      <a:cubicBezTo>
                        <a:pt x="82" y="129"/>
                        <a:pt x="59" y="110"/>
                        <a:pt x="39" y="94"/>
                      </a:cubicBezTo>
                      <a:cubicBezTo>
                        <a:pt x="25" y="82"/>
                        <a:pt x="12" y="71"/>
                        <a:pt x="0" y="67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35" y="30"/>
                        <a:pt x="52" y="44"/>
                        <a:pt x="69" y="58"/>
                      </a:cubicBezTo>
                      <a:cubicBezTo>
                        <a:pt x="85" y="71"/>
                        <a:pt x="100" y="84"/>
                        <a:pt x="114" y="87"/>
                      </a:cubicBezTo>
                      <a:cubicBezTo>
                        <a:pt x="116" y="80"/>
                        <a:pt x="118" y="63"/>
                        <a:pt x="111" y="15"/>
                      </a:cubicBezTo>
                      <a:cubicBezTo>
                        <a:pt x="110" y="11"/>
                        <a:pt x="110" y="8"/>
                        <a:pt x="109" y="6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55" y="2"/>
                        <a:pt x="156" y="5"/>
                        <a:pt x="156" y="8"/>
                      </a:cubicBezTo>
                      <a:cubicBezTo>
                        <a:pt x="163" y="52"/>
                        <a:pt x="168" y="98"/>
                        <a:pt x="146" y="120"/>
                      </a:cubicBezTo>
                      <a:cubicBezTo>
                        <a:pt x="138" y="129"/>
                        <a:pt x="128" y="133"/>
                        <a:pt x="116" y="133"/>
                      </a:cubicBez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2" name="ïśļiďè">
                  <a:extLst>
                    <a:ext uri="{FF2B5EF4-FFF2-40B4-BE49-F238E27FC236}">
                      <a16:creationId xmlns:a16="http://schemas.microsoft.com/office/drawing/2014/main" xmlns="" id="{2B636F4B-D294-4F75-851B-B26CB3A349E4}"/>
                    </a:ext>
                  </a:extLst>
                </p:cNvPr>
                <p:cNvSpPr/>
                <p:nvPr/>
              </p:nvSpPr>
              <p:spPr bwMode="auto">
                <a:xfrm>
                  <a:off x="2740029" y="2695062"/>
                  <a:ext cx="166583" cy="224578"/>
                </a:xfrm>
                <a:custGeom>
                  <a:avLst/>
                  <a:gdLst>
                    <a:gd name="T0" fmla="*/ 60 w 74"/>
                    <a:gd name="T1" fmla="*/ 37 h 100"/>
                    <a:gd name="T2" fmla="*/ 38 w 74"/>
                    <a:gd name="T3" fmla="*/ 97 h 100"/>
                    <a:gd name="T4" fmla="*/ 0 w 74"/>
                    <a:gd name="T5" fmla="*/ 86 h 100"/>
                    <a:gd name="T6" fmla="*/ 22 w 74"/>
                    <a:gd name="T7" fmla="*/ 23 h 100"/>
                    <a:gd name="T8" fmla="*/ 60 w 74"/>
                    <a:gd name="T9" fmla="*/ 3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100">
                      <a:moveTo>
                        <a:pt x="60" y="37"/>
                      </a:moveTo>
                      <a:cubicBezTo>
                        <a:pt x="55" y="49"/>
                        <a:pt x="47" y="91"/>
                        <a:pt x="38" y="97"/>
                      </a:cubicBezTo>
                      <a:cubicBezTo>
                        <a:pt x="33" y="100"/>
                        <a:pt x="6" y="88"/>
                        <a:pt x="0" y="86"/>
                      </a:cubicBezTo>
                      <a:cubicBezTo>
                        <a:pt x="5" y="66"/>
                        <a:pt x="11" y="40"/>
                        <a:pt x="22" y="23"/>
                      </a:cubicBezTo>
                      <a:cubicBezTo>
                        <a:pt x="38" y="0"/>
                        <a:pt x="74" y="6"/>
                        <a:pt x="60" y="37"/>
                      </a:cubicBez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3" name="îsḻiḋè">
                  <a:extLst>
                    <a:ext uri="{FF2B5EF4-FFF2-40B4-BE49-F238E27FC236}">
                      <a16:creationId xmlns:a16="http://schemas.microsoft.com/office/drawing/2014/main" xmlns="" id="{2FAE157D-77D5-4501-BAAC-6CA41854D1E5}"/>
                    </a:ext>
                  </a:extLst>
                </p:cNvPr>
                <p:cNvSpPr/>
                <p:nvPr/>
              </p:nvSpPr>
              <p:spPr bwMode="auto">
                <a:xfrm>
                  <a:off x="2800493" y="2771566"/>
                  <a:ext cx="106119" cy="151775"/>
                </a:xfrm>
                <a:custGeom>
                  <a:avLst/>
                  <a:gdLst>
                    <a:gd name="T0" fmla="*/ 39 w 47"/>
                    <a:gd name="T1" fmla="*/ 19 h 68"/>
                    <a:gd name="T2" fmla="*/ 8 w 47"/>
                    <a:gd name="T3" fmla="*/ 38 h 68"/>
                    <a:gd name="T4" fmla="*/ 24 w 47"/>
                    <a:gd name="T5" fmla="*/ 18 h 68"/>
                    <a:gd name="T6" fmla="*/ 39 w 47"/>
                    <a:gd name="T7" fmla="*/ 19 h 68"/>
                    <a:gd name="T8" fmla="*/ 39 w 47"/>
                    <a:gd name="T9" fmla="*/ 1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68">
                      <a:moveTo>
                        <a:pt x="39" y="19"/>
                      </a:moveTo>
                      <a:cubicBezTo>
                        <a:pt x="35" y="30"/>
                        <a:pt x="0" y="68"/>
                        <a:pt x="8" y="38"/>
                      </a:cubicBezTo>
                      <a:cubicBezTo>
                        <a:pt x="9" y="35"/>
                        <a:pt x="22" y="20"/>
                        <a:pt x="24" y="18"/>
                      </a:cubicBezTo>
                      <a:cubicBezTo>
                        <a:pt x="26" y="17"/>
                        <a:pt x="47" y="0"/>
                        <a:pt x="39" y="19"/>
                      </a:cubicBezTo>
                      <a:cubicBezTo>
                        <a:pt x="35" y="29"/>
                        <a:pt x="41" y="15"/>
                        <a:pt x="39" y="19"/>
                      </a:cubicBez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4" name="îṡļïďê">
                  <a:extLst>
                    <a:ext uri="{FF2B5EF4-FFF2-40B4-BE49-F238E27FC236}">
                      <a16:creationId xmlns:a16="http://schemas.microsoft.com/office/drawing/2014/main" xmlns="" id="{660AEA9D-BC59-476E-984C-6515D5136EA3}"/>
                    </a:ext>
                  </a:extLst>
                </p:cNvPr>
                <p:cNvSpPr/>
                <p:nvPr/>
              </p:nvSpPr>
              <p:spPr bwMode="auto">
                <a:xfrm>
                  <a:off x="2673396" y="2838199"/>
                  <a:ext cx="360311" cy="725558"/>
                </a:xfrm>
                <a:custGeom>
                  <a:avLst/>
                  <a:gdLst>
                    <a:gd name="T0" fmla="*/ 144 w 161"/>
                    <a:gd name="T1" fmla="*/ 324 h 324"/>
                    <a:gd name="T2" fmla="*/ 17 w 161"/>
                    <a:gd name="T3" fmla="*/ 186 h 324"/>
                    <a:gd name="T4" fmla="*/ 32 w 161"/>
                    <a:gd name="T5" fmla="*/ 0 h 324"/>
                    <a:gd name="T6" fmla="*/ 78 w 161"/>
                    <a:gd name="T7" fmla="*/ 16 h 324"/>
                    <a:gd name="T8" fmla="*/ 161 w 161"/>
                    <a:gd name="T9" fmla="*/ 278 h 324"/>
                    <a:gd name="T10" fmla="*/ 144 w 161"/>
                    <a:gd name="T11" fmla="*/ 324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1" h="324">
                      <a:moveTo>
                        <a:pt x="144" y="324"/>
                      </a:moveTo>
                      <a:cubicBezTo>
                        <a:pt x="78" y="300"/>
                        <a:pt x="34" y="252"/>
                        <a:pt x="17" y="186"/>
                      </a:cubicBezTo>
                      <a:cubicBezTo>
                        <a:pt x="0" y="117"/>
                        <a:pt x="16" y="47"/>
                        <a:pt x="32" y="0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61" y="64"/>
                        <a:pt x="18" y="227"/>
                        <a:pt x="161" y="278"/>
                      </a:cubicBezTo>
                      <a:lnTo>
                        <a:pt x="144" y="324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5" name="îṣḷïde">
                  <a:extLst>
                    <a:ext uri="{FF2B5EF4-FFF2-40B4-BE49-F238E27FC236}">
                      <a16:creationId xmlns:a16="http://schemas.microsoft.com/office/drawing/2014/main" xmlns="" id="{70B4476B-CF61-4D81-AAEE-A59971126E38}"/>
                    </a:ext>
                  </a:extLst>
                </p:cNvPr>
                <p:cNvSpPr/>
                <p:nvPr/>
              </p:nvSpPr>
              <p:spPr bwMode="auto">
                <a:xfrm>
                  <a:off x="2825172" y="3879647"/>
                  <a:ext cx="554041" cy="537999"/>
                </a:xfrm>
                <a:custGeom>
                  <a:avLst/>
                  <a:gdLst>
                    <a:gd name="T0" fmla="*/ 206 w 247"/>
                    <a:gd name="T1" fmla="*/ 0 h 240"/>
                    <a:gd name="T2" fmla="*/ 123 w 247"/>
                    <a:gd name="T3" fmla="*/ 0 h 240"/>
                    <a:gd name="T4" fmla="*/ 41 w 247"/>
                    <a:gd name="T5" fmla="*/ 0 h 240"/>
                    <a:gd name="T6" fmla="*/ 40 w 247"/>
                    <a:gd name="T7" fmla="*/ 238 h 240"/>
                    <a:gd name="T8" fmla="*/ 43 w 247"/>
                    <a:gd name="T9" fmla="*/ 240 h 240"/>
                    <a:gd name="T10" fmla="*/ 123 w 247"/>
                    <a:gd name="T11" fmla="*/ 240 h 240"/>
                    <a:gd name="T12" fmla="*/ 204 w 247"/>
                    <a:gd name="T13" fmla="*/ 240 h 240"/>
                    <a:gd name="T14" fmla="*/ 207 w 247"/>
                    <a:gd name="T15" fmla="*/ 238 h 240"/>
                    <a:gd name="T16" fmla="*/ 206 w 247"/>
                    <a:gd name="T1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7" h="240">
                      <a:moveTo>
                        <a:pt x="206" y="0"/>
                      </a:move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0" y="62"/>
                        <a:pt x="40" y="238"/>
                      </a:cubicBezTo>
                      <a:cubicBezTo>
                        <a:pt x="40" y="239"/>
                        <a:pt x="42" y="240"/>
                        <a:pt x="43" y="240"/>
                      </a:cubicBezTo>
                      <a:cubicBezTo>
                        <a:pt x="123" y="240"/>
                        <a:pt x="123" y="240"/>
                        <a:pt x="123" y="240"/>
                      </a:cubicBezTo>
                      <a:cubicBezTo>
                        <a:pt x="204" y="240"/>
                        <a:pt x="204" y="240"/>
                        <a:pt x="204" y="240"/>
                      </a:cubicBezTo>
                      <a:cubicBezTo>
                        <a:pt x="205" y="240"/>
                        <a:pt x="207" y="239"/>
                        <a:pt x="207" y="238"/>
                      </a:cubicBezTo>
                      <a:cubicBezTo>
                        <a:pt x="247" y="62"/>
                        <a:pt x="206" y="0"/>
                        <a:pt x="206" y="0"/>
                      </a:cubicBezTo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6" name="îṣḻíḋe">
                  <a:extLst>
                    <a:ext uri="{FF2B5EF4-FFF2-40B4-BE49-F238E27FC236}">
                      <a16:creationId xmlns:a16="http://schemas.microsoft.com/office/drawing/2014/main" xmlns="" id="{F43BC1D3-09CE-4939-8EF7-B997DD6C6CF3}"/>
                    </a:ext>
                  </a:extLst>
                </p:cNvPr>
                <p:cNvSpPr/>
                <p:nvPr/>
              </p:nvSpPr>
              <p:spPr bwMode="auto">
                <a:xfrm>
                  <a:off x="2893038" y="3947514"/>
                  <a:ext cx="434348" cy="109821"/>
                </a:xfrm>
                <a:custGeom>
                  <a:avLst/>
                  <a:gdLst>
                    <a:gd name="T0" fmla="*/ 187 w 194"/>
                    <a:gd name="T1" fmla="*/ 0 h 49"/>
                    <a:gd name="T2" fmla="*/ 0 w 194"/>
                    <a:gd name="T3" fmla="*/ 0 h 49"/>
                    <a:gd name="T4" fmla="*/ 194 w 194"/>
                    <a:gd name="T5" fmla="*/ 49 h 49"/>
                    <a:gd name="T6" fmla="*/ 187 w 194"/>
                    <a:gd name="T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4" h="49">
                      <a:moveTo>
                        <a:pt x="18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4" y="49"/>
                        <a:pt x="194" y="49"/>
                        <a:pt x="194" y="49"/>
                      </a:cubicBezTo>
                      <a:cubicBezTo>
                        <a:pt x="193" y="28"/>
                        <a:pt x="190" y="12"/>
                        <a:pt x="187" y="0"/>
                      </a:cubicBezTo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7" name="ïṥḻíḓé">
                  <a:extLst>
                    <a:ext uri="{FF2B5EF4-FFF2-40B4-BE49-F238E27FC236}">
                      <a16:creationId xmlns:a16="http://schemas.microsoft.com/office/drawing/2014/main" xmlns="" id="{BC870030-CCFB-4079-B599-04DC65644E17}"/>
                    </a:ext>
                  </a:extLst>
                </p:cNvPr>
                <p:cNvSpPr/>
                <p:nvPr/>
              </p:nvSpPr>
              <p:spPr bwMode="auto">
                <a:xfrm>
                  <a:off x="2858488" y="3407047"/>
                  <a:ext cx="486174" cy="540467"/>
                </a:xfrm>
                <a:custGeom>
                  <a:avLst/>
                  <a:gdLst>
                    <a:gd name="T0" fmla="*/ 180 w 217"/>
                    <a:gd name="T1" fmla="*/ 119 h 241"/>
                    <a:gd name="T2" fmla="*/ 143 w 217"/>
                    <a:gd name="T3" fmla="*/ 0 h 241"/>
                    <a:gd name="T4" fmla="*/ 108 w 217"/>
                    <a:gd name="T5" fmla="*/ 81 h 241"/>
                    <a:gd name="T6" fmla="*/ 73 w 217"/>
                    <a:gd name="T7" fmla="*/ 0 h 241"/>
                    <a:gd name="T8" fmla="*/ 36 w 217"/>
                    <a:gd name="T9" fmla="*/ 119 h 241"/>
                    <a:gd name="T10" fmla="*/ 5 w 217"/>
                    <a:gd name="T11" fmla="*/ 241 h 241"/>
                    <a:gd name="T12" fmla="*/ 108 w 217"/>
                    <a:gd name="T13" fmla="*/ 241 h 241"/>
                    <a:gd name="T14" fmla="*/ 212 w 217"/>
                    <a:gd name="T15" fmla="*/ 241 h 241"/>
                    <a:gd name="T16" fmla="*/ 180 w 217"/>
                    <a:gd name="T17" fmla="*/ 119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7" h="241">
                      <a:moveTo>
                        <a:pt x="180" y="119"/>
                      </a:moveTo>
                      <a:cubicBezTo>
                        <a:pt x="208" y="90"/>
                        <a:pt x="217" y="32"/>
                        <a:pt x="143" y="0"/>
                      </a:cubicBezTo>
                      <a:cubicBezTo>
                        <a:pt x="108" y="81"/>
                        <a:pt x="108" y="81"/>
                        <a:pt x="108" y="81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0" y="32"/>
                        <a:pt x="9" y="90"/>
                        <a:pt x="36" y="119"/>
                      </a:cubicBezTo>
                      <a:cubicBezTo>
                        <a:pt x="36" y="119"/>
                        <a:pt x="27" y="156"/>
                        <a:pt x="5" y="241"/>
                      </a:cubicBezTo>
                      <a:cubicBezTo>
                        <a:pt x="108" y="241"/>
                        <a:pt x="108" y="241"/>
                        <a:pt x="108" y="241"/>
                      </a:cubicBezTo>
                      <a:cubicBezTo>
                        <a:pt x="212" y="241"/>
                        <a:pt x="212" y="241"/>
                        <a:pt x="212" y="241"/>
                      </a:cubicBezTo>
                      <a:cubicBezTo>
                        <a:pt x="190" y="156"/>
                        <a:pt x="180" y="119"/>
                        <a:pt x="180" y="119"/>
                      </a:cubicBezTo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8" name="iśḷidê">
                  <a:extLst>
                    <a:ext uri="{FF2B5EF4-FFF2-40B4-BE49-F238E27FC236}">
                      <a16:creationId xmlns:a16="http://schemas.microsoft.com/office/drawing/2014/main" xmlns="" id="{E98FCB38-FAE7-443F-A7A0-42B04F792A67}"/>
                    </a:ext>
                  </a:extLst>
                </p:cNvPr>
                <p:cNvSpPr/>
                <p:nvPr/>
              </p:nvSpPr>
              <p:spPr bwMode="auto">
                <a:xfrm>
                  <a:off x="3094171" y="3584735"/>
                  <a:ext cx="13574" cy="362779"/>
                </a:xfrm>
                <a:custGeom>
                  <a:avLst/>
                  <a:gdLst>
                    <a:gd name="T0" fmla="*/ 11 w 11"/>
                    <a:gd name="T1" fmla="*/ 0 h 294"/>
                    <a:gd name="T2" fmla="*/ 5 w 11"/>
                    <a:gd name="T3" fmla="*/ 3 h 294"/>
                    <a:gd name="T4" fmla="*/ 5 w 11"/>
                    <a:gd name="T5" fmla="*/ 3 h 294"/>
                    <a:gd name="T6" fmla="*/ 5 w 11"/>
                    <a:gd name="T7" fmla="*/ 3 h 294"/>
                    <a:gd name="T8" fmla="*/ 5 w 11"/>
                    <a:gd name="T9" fmla="*/ 3 h 294"/>
                    <a:gd name="T10" fmla="*/ 0 w 11"/>
                    <a:gd name="T11" fmla="*/ 0 h 294"/>
                    <a:gd name="T12" fmla="*/ 0 w 11"/>
                    <a:gd name="T13" fmla="*/ 294 h 294"/>
                    <a:gd name="T14" fmla="*/ 11 w 11"/>
                    <a:gd name="T15" fmla="*/ 294 h 294"/>
                    <a:gd name="T16" fmla="*/ 11 w 11"/>
                    <a:gd name="T1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94">
                      <a:moveTo>
                        <a:pt x="11" y="0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294"/>
                      </a:lnTo>
                      <a:lnTo>
                        <a:pt x="11" y="29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9" name="iṡlïḋê">
                  <a:extLst>
                    <a:ext uri="{FF2B5EF4-FFF2-40B4-BE49-F238E27FC236}">
                      <a16:creationId xmlns:a16="http://schemas.microsoft.com/office/drawing/2014/main" xmlns="" id="{1D26AAAD-5A98-43C2-B028-7D9C20FD27D3}"/>
                    </a:ext>
                  </a:extLst>
                </p:cNvPr>
                <p:cNvSpPr/>
                <p:nvPr/>
              </p:nvSpPr>
              <p:spPr bwMode="auto">
                <a:xfrm>
                  <a:off x="3094171" y="3584735"/>
                  <a:ext cx="13574" cy="362779"/>
                </a:xfrm>
                <a:custGeom>
                  <a:avLst/>
                  <a:gdLst>
                    <a:gd name="T0" fmla="*/ 11 w 11"/>
                    <a:gd name="T1" fmla="*/ 0 h 294"/>
                    <a:gd name="T2" fmla="*/ 5 w 11"/>
                    <a:gd name="T3" fmla="*/ 3 h 294"/>
                    <a:gd name="T4" fmla="*/ 5 w 11"/>
                    <a:gd name="T5" fmla="*/ 3 h 294"/>
                    <a:gd name="T6" fmla="*/ 5 w 11"/>
                    <a:gd name="T7" fmla="*/ 3 h 294"/>
                    <a:gd name="T8" fmla="*/ 5 w 11"/>
                    <a:gd name="T9" fmla="*/ 3 h 294"/>
                    <a:gd name="T10" fmla="*/ 0 w 11"/>
                    <a:gd name="T11" fmla="*/ 0 h 294"/>
                    <a:gd name="T12" fmla="*/ 0 w 11"/>
                    <a:gd name="T13" fmla="*/ 294 h 294"/>
                    <a:gd name="T14" fmla="*/ 11 w 11"/>
                    <a:gd name="T15" fmla="*/ 294 h 294"/>
                    <a:gd name="T16" fmla="*/ 11 w 11"/>
                    <a:gd name="T1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94">
                      <a:moveTo>
                        <a:pt x="11" y="0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294"/>
                      </a:lnTo>
                      <a:lnTo>
                        <a:pt x="11" y="294"/>
                      </a:lnTo>
                      <a:lnTo>
                        <a:pt x="1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0" name="îšliďe">
                  <a:extLst>
                    <a:ext uri="{FF2B5EF4-FFF2-40B4-BE49-F238E27FC236}">
                      <a16:creationId xmlns:a16="http://schemas.microsoft.com/office/drawing/2014/main" xmlns="" id="{2211344B-C997-4B08-86D4-E1D1373E1C80}"/>
                    </a:ext>
                  </a:extLst>
                </p:cNvPr>
                <p:cNvSpPr/>
                <p:nvPr/>
              </p:nvSpPr>
              <p:spPr bwMode="auto">
                <a:xfrm>
                  <a:off x="2946098" y="3373731"/>
                  <a:ext cx="154243" cy="214706"/>
                </a:xfrm>
                <a:custGeom>
                  <a:avLst/>
                  <a:gdLst>
                    <a:gd name="T0" fmla="*/ 0 w 125"/>
                    <a:gd name="T1" fmla="*/ 44 h 174"/>
                    <a:gd name="T2" fmla="*/ 60 w 125"/>
                    <a:gd name="T3" fmla="*/ 67 h 174"/>
                    <a:gd name="T4" fmla="*/ 37 w 125"/>
                    <a:gd name="T5" fmla="*/ 100 h 174"/>
                    <a:gd name="T6" fmla="*/ 125 w 125"/>
                    <a:gd name="T7" fmla="*/ 174 h 174"/>
                    <a:gd name="T8" fmla="*/ 62 w 125"/>
                    <a:gd name="T9" fmla="*/ 0 h 174"/>
                    <a:gd name="T10" fmla="*/ 0 w 125"/>
                    <a:gd name="T11" fmla="*/ 4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5" h="174">
                      <a:moveTo>
                        <a:pt x="0" y="44"/>
                      </a:moveTo>
                      <a:lnTo>
                        <a:pt x="60" y="67"/>
                      </a:lnTo>
                      <a:lnTo>
                        <a:pt x="37" y="100"/>
                      </a:lnTo>
                      <a:lnTo>
                        <a:pt x="125" y="174"/>
                      </a:lnTo>
                      <a:lnTo>
                        <a:pt x="62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1" name="ïşlíḍe">
                  <a:extLst>
                    <a:ext uri="{FF2B5EF4-FFF2-40B4-BE49-F238E27FC236}">
                      <a16:creationId xmlns:a16="http://schemas.microsoft.com/office/drawing/2014/main" xmlns="" id="{ABB1759F-43AF-4810-AA61-82DB6ECD8C5F}"/>
                    </a:ext>
                  </a:extLst>
                </p:cNvPr>
                <p:cNvSpPr/>
                <p:nvPr/>
              </p:nvSpPr>
              <p:spPr bwMode="auto">
                <a:xfrm>
                  <a:off x="3100340" y="3373731"/>
                  <a:ext cx="157945" cy="214706"/>
                </a:xfrm>
                <a:custGeom>
                  <a:avLst/>
                  <a:gdLst>
                    <a:gd name="T0" fmla="*/ 128 w 128"/>
                    <a:gd name="T1" fmla="*/ 44 h 174"/>
                    <a:gd name="T2" fmla="*/ 64 w 128"/>
                    <a:gd name="T3" fmla="*/ 0 h 174"/>
                    <a:gd name="T4" fmla="*/ 0 w 128"/>
                    <a:gd name="T5" fmla="*/ 174 h 174"/>
                    <a:gd name="T6" fmla="*/ 91 w 128"/>
                    <a:gd name="T7" fmla="*/ 100 h 174"/>
                    <a:gd name="T8" fmla="*/ 68 w 128"/>
                    <a:gd name="T9" fmla="*/ 67 h 174"/>
                    <a:gd name="T10" fmla="*/ 128 w 128"/>
                    <a:gd name="T11" fmla="*/ 4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8" h="174">
                      <a:moveTo>
                        <a:pt x="128" y="44"/>
                      </a:moveTo>
                      <a:lnTo>
                        <a:pt x="64" y="0"/>
                      </a:lnTo>
                      <a:lnTo>
                        <a:pt x="0" y="174"/>
                      </a:lnTo>
                      <a:lnTo>
                        <a:pt x="91" y="100"/>
                      </a:lnTo>
                      <a:lnTo>
                        <a:pt x="68" y="67"/>
                      </a:lnTo>
                      <a:lnTo>
                        <a:pt x="128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2" name="íSḷîḍé">
                  <a:extLst>
                    <a:ext uri="{FF2B5EF4-FFF2-40B4-BE49-F238E27FC236}">
                      <a16:creationId xmlns:a16="http://schemas.microsoft.com/office/drawing/2014/main" xmlns="" id="{C97C8D54-7333-4C18-A853-CBB48FB8F0CA}"/>
                    </a:ext>
                  </a:extLst>
                </p:cNvPr>
                <p:cNvSpPr/>
                <p:nvPr/>
              </p:nvSpPr>
              <p:spPr bwMode="auto">
                <a:xfrm>
                  <a:off x="3199056" y="3068947"/>
                  <a:ext cx="188794" cy="367715"/>
                </a:xfrm>
                <a:custGeom>
                  <a:avLst/>
                  <a:gdLst>
                    <a:gd name="T0" fmla="*/ 84 w 84"/>
                    <a:gd name="T1" fmla="*/ 164 h 164"/>
                    <a:gd name="T2" fmla="*/ 49 w 84"/>
                    <a:gd name="T3" fmla="*/ 145 h 164"/>
                    <a:gd name="T4" fmla="*/ 54 w 84"/>
                    <a:gd name="T5" fmla="*/ 158 h 164"/>
                    <a:gd name="T6" fmla="*/ 25 w 84"/>
                    <a:gd name="T7" fmla="*/ 134 h 164"/>
                    <a:gd name="T8" fmla="*/ 2 w 84"/>
                    <a:gd name="T9" fmla="*/ 40 h 164"/>
                    <a:gd name="T10" fmla="*/ 7 w 84"/>
                    <a:gd name="T11" fmla="*/ 19 h 164"/>
                    <a:gd name="T12" fmla="*/ 16 w 84"/>
                    <a:gd name="T13" fmla="*/ 6 h 164"/>
                    <a:gd name="T14" fmla="*/ 26 w 84"/>
                    <a:gd name="T15" fmla="*/ 0 h 164"/>
                    <a:gd name="T16" fmla="*/ 39 w 84"/>
                    <a:gd name="T17" fmla="*/ 3 h 164"/>
                    <a:gd name="T18" fmla="*/ 58 w 84"/>
                    <a:gd name="T19" fmla="*/ 29 h 164"/>
                    <a:gd name="T20" fmla="*/ 71 w 84"/>
                    <a:gd name="T21" fmla="*/ 127 h 164"/>
                    <a:gd name="T22" fmla="*/ 84 w 84"/>
                    <a:gd name="T23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4" h="164">
                      <a:moveTo>
                        <a:pt x="84" y="164"/>
                      </a:moveTo>
                      <a:cubicBezTo>
                        <a:pt x="72" y="161"/>
                        <a:pt x="60" y="150"/>
                        <a:pt x="49" y="145"/>
                      </a:cubicBezTo>
                      <a:cubicBezTo>
                        <a:pt x="51" y="148"/>
                        <a:pt x="52" y="156"/>
                        <a:pt x="54" y="158"/>
                      </a:cubicBezTo>
                      <a:cubicBezTo>
                        <a:pt x="42" y="154"/>
                        <a:pt x="32" y="144"/>
                        <a:pt x="25" y="134"/>
                      </a:cubicBezTo>
                      <a:cubicBezTo>
                        <a:pt x="6" y="107"/>
                        <a:pt x="0" y="73"/>
                        <a:pt x="2" y="40"/>
                      </a:cubicBezTo>
                      <a:cubicBezTo>
                        <a:pt x="3" y="33"/>
                        <a:pt x="4" y="26"/>
                        <a:pt x="7" y="19"/>
                      </a:cubicBezTo>
                      <a:cubicBezTo>
                        <a:pt x="9" y="14"/>
                        <a:pt x="12" y="9"/>
                        <a:pt x="16" y="6"/>
                      </a:cubicBezTo>
                      <a:cubicBezTo>
                        <a:pt x="19" y="3"/>
                        <a:pt x="22" y="1"/>
                        <a:pt x="26" y="0"/>
                      </a:cubicBezTo>
                      <a:cubicBezTo>
                        <a:pt x="30" y="0"/>
                        <a:pt x="35" y="1"/>
                        <a:pt x="39" y="3"/>
                      </a:cubicBezTo>
                      <a:cubicBezTo>
                        <a:pt x="48" y="8"/>
                        <a:pt x="54" y="18"/>
                        <a:pt x="58" y="29"/>
                      </a:cubicBezTo>
                      <a:cubicBezTo>
                        <a:pt x="70" y="60"/>
                        <a:pt x="67" y="94"/>
                        <a:pt x="71" y="127"/>
                      </a:cubicBezTo>
                      <a:cubicBezTo>
                        <a:pt x="73" y="140"/>
                        <a:pt x="76" y="154"/>
                        <a:pt x="84" y="164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3" name="ísļïḓé">
                  <a:extLst>
                    <a:ext uri="{FF2B5EF4-FFF2-40B4-BE49-F238E27FC236}">
                      <a16:creationId xmlns:a16="http://schemas.microsoft.com/office/drawing/2014/main" xmlns="" id="{8DCECF18-E270-4983-9115-FB3DA38A66EF}"/>
                    </a:ext>
                  </a:extLst>
                </p:cNvPr>
                <p:cNvSpPr/>
                <p:nvPr/>
              </p:nvSpPr>
              <p:spPr bwMode="auto">
                <a:xfrm>
                  <a:off x="2932524" y="2854241"/>
                  <a:ext cx="336867" cy="510852"/>
                </a:xfrm>
                <a:custGeom>
                  <a:avLst/>
                  <a:gdLst>
                    <a:gd name="T0" fmla="*/ 75 w 150"/>
                    <a:gd name="T1" fmla="*/ 0 h 228"/>
                    <a:gd name="T2" fmla="*/ 0 w 150"/>
                    <a:gd name="T3" fmla="*/ 75 h 228"/>
                    <a:gd name="T4" fmla="*/ 0 w 150"/>
                    <a:gd name="T5" fmla="*/ 153 h 228"/>
                    <a:gd name="T6" fmla="*/ 75 w 150"/>
                    <a:gd name="T7" fmla="*/ 228 h 228"/>
                    <a:gd name="T8" fmla="*/ 150 w 150"/>
                    <a:gd name="T9" fmla="*/ 153 h 228"/>
                    <a:gd name="T10" fmla="*/ 150 w 150"/>
                    <a:gd name="T11" fmla="*/ 75 h 228"/>
                    <a:gd name="T12" fmla="*/ 75 w 150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0" h="228">
                      <a:moveTo>
                        <a:pt x="75" y="0"/>
                      </a:moveTo>
                      <a:cubicBezTo>
                        <a:pt x="42" y="0"/>
                        <a:pt x="0" y="42"/>
                        <a:pt x="0" y="75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0" y="186"/>
                        <a:pt x="42" y="228"/>
                        <a:pt x="75" y="228"/>
                      </a:cubicBezTo>
                      <a:cubicBezTo>
                        <a:pt x="109" y="228"/>
                        <a:pt x="150" y="186"/>
                        <a:pt x="150" y="153"/>
                      </a:cubicBezTo>
                      <a:cubicBezTo>
                        <a:pt x="150" y="75"/>
                        <a:pt x="150" y="75"/>
                        <a:pt x="150" y="75"/>
                      </a:cubicBezTo>
                      <a:cubicBezTo>
                        <a:pt x="150" y="42"/>
                        <a:pt x="109" y="0"/>
                        <a:pt x="75" y="0"/>
                      </a:cubicBezTo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4" name="iṥļïḓé">
                  <a:extLst>
                    <a:ext uri="{FF2B5EF4-FFF2-40B4-BE49-F238E27FC236}">
                      <a16:creationId xmlns:a16="http://schemas.microsoft.com/office/drawing/2014/main" xmlns="" id="{E4975829-BBC8-4894-B95E-91AC6F719B8B}"/>
                    </a:ext>
                  </a:extLst>
                </p:cNvPr>
                <p:cNvSpPr/>
                <p:nvPr/>
              </p:nvSpPr>
              <p:spPr bwMode="auto">
                <a:xfrm>
                  <a:off x="3039878" y="3260208"/>
                  <a:ext cx="122161" cy="53060"/>
                </a:xfrm>
                <a:custGeom>
                  <a:avLst/>
                  <a:gdLst>
                    <a:gd name="T0" fmla="*/ 54 w 54"/>
                    <a:gd name="T1" fmla="*/ 0 h 24"/>
                    <a:gd name="T2" fmla="*/ 27 w 54"/>
                    <a:gd name="T3" fmla="*/ 24 h 24"/>
                    <a:gd name="T4" fmla="*/ 0 w 54"/>
                    <a:gd name="T5" fmla="*/ 0 h 24"/>
                    <a:gd name="T6" fmla="*/ 54 w 54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4">
                      <a:moveTo>
                        <a:pt x="54" y="0"/>
                      </a:moveTo>
                      <a:cubicBezTo>
                        <a:pt x="54" y="13"/>
                        <a:pt x="42" y="24"/>
                        <a:pt x="27" y="24"/>
                      </a:cubicBezTo>
                      <a:cubicBezTo>
                        <a:pt x="12" y="24"/>
                        <a:pt x="0" y="13"/>
                        <a:pt x="0" y="0"/>
                      </a:cubicBezTo>
                      <a:cubicBezTo>
                        <a:pt x="54" y="0"/>
                        <a:pt x="54" y="0"/>
                        <a:pt x="54" y="0"/>
                      </a:cubicBezTo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5" name="iṧliďè">
                  <a:extLst>
                    <a:ext uri="{FF2B5EF4-FFF2-40B4-BE49-F238E27FC236}">
                      <a16:creationId xmlns:a16="http://schemas.microsoft.com/office/drawing/2014/main" xmlns="" id="{7D0DFD51-3534-4E82-899F-C652F649F757}"/>
                    </a:ext>
                  </a:extLst>
                </p:cNvPr>
                <p:cNvSpPr/>
                <p:nvPr/>
              </p:nvSpPr>
              <p:spPr bwMode="auto">
                <a:xfrm>
                  <a:off x="3052217" y="3260208"/>
                  <a:ext cx="99950" cy="19743"/>
                </a:xfrm>
                <a:custGeom>
                  <a:avLst/>
                  <a:gdLst>
                    <a:gd name="T0" fmla="*/ 41 w 45"/>
                    <a:gd name="T1" fmla="*/ 9 h 9"/>
                    <a:gd name="T2" fmla="*/ 4 w 45"/>
                    <a:gd name="T3" fmla="*/ 9 h 9"/>
                    <a:gd name="T4" fmla="*/ 0 w 45"/>
                    <a:gd name="T5" fmla="*/ 5 h 9"/>
                    <a:gd name="T6" fmla="*/ 0 w 45"/>
                    <a:gd name="T7" fmla="*/ 0 h 9"/>
                    <a:gd name="T8" fmla="*/ 45 w 45"/>
                    <a:gd name="T9" fmla="*/ 0 h 9"/>
                    <a:gd name="T10" fmla="*/ 45 w 45"/>
                    <a:gd name="T11" fmla="*/ 5 h 9"/>
                    <a:gd name="T12" fmla="*/ 41 w 45"/>
                    <a:gd name="T1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9">
                      <a:moveTo>
                        <a:pt x="41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7"/>
                        <a:pt x="43" y="9"/>
                        <a:pt x="41" y="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6" name="iṣļïḍê">
                  <a:extLst>
                    <a:ext uri="{FF2B5EF4-FFF2-40B4-BE49-F238E27FC236}">
                      <a16:creationId xmlns:a16="http://schemas.microsoft.com/office/drawing/2014/main" xmlns="" id="{CB46A879-B7A9-488F-B8C6-C0791D4EBB93}"/>
                    </a:ext>
                  </a:extLst>
                </p:cNvPr>
                <p:cNvSpPr/>
                <p:nvPr/>
              </p:nvSpPr>
              <p:spPr bwMode="auto">
                <a:xfrm>
                  <a:off x="2865891" y="2802415"/>
                  <a:ext cx="470133" cy="367715"/>
                </a:xfrm>
                <a:custGeom>
                  <a:avLst/>
                  <a:gdLst>
                    <a:gd name="T0" fmla="*/ 105 w 210"/>
                    <a:gd name="T1" fmla="*/ 0 h 164"/>
                    <a:gd name="T2" fmla="*/ 33 w 210"/>
                    <a:gd name="T3" fmla="*/ 164 h 164"/>
                    <a:gd name="T4" fmla="*/ 105 w 210"/>
                    <a:gd name="T5" fmla="*/ 55 h 164"/>
                    <a:gd name="T6" fmla="*/ 177 w 210"/>
                    <a:gd name="T7" fmla="*/ 164 h 164"/>
                    <a:gd name="T8" fmla="*/ 105 w 210"/>
                    <a:gd name="T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164">
                      <a:moveTo>
                        <a:pt x="105" y="0"/>
                      </a:moveTo>
                      <a:cubicBezTo>
                        <a:pt x="0" y="0"/>
                        <a:pt x="5" y="141"/>
                        <a:pt x="33" y="164"/>
                      </a:cubicBezTo>
                      <a:cubicBezTo>
                        <a:pt x="33" y="164"/>
                        <a:pt x="8" y="54"/>
                        <a:pt x="105" y="55"/>
                      </a:cubicBezTo>
                      <a:cubicBezTo>
                        <a:pt x="203" y="54"/>
                        <a:pt x="177" y="164"/>
                        <a:pt x="177" y="164"/>
                      </a:cubicBezTo>
                      <a:cubicBezTo>
                        <a:pt x="205" y="141"/>
                        <a:pt x="210" y="0"/>
                        <a:pt x="105" y="0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7" name="íŝḻîḑê">
                  <a:extLst>
                    <a:ext uri="{FF2B5EF4-FFF2-40B4-BE49-F238E27FC236}">
                      <a16:creationId xmlns:a16="http://schemas.microsoft.com/office/drawing/2014/main" xmlns="" id="{225AD60B-6C26-45E2-87A0-DCE8E3AC13C1}"/>
                    </a:ext>
                  </a:extLst>
                </p:cNvPr>
                <p:cNvSpPr/>
                <p:nvPr/>
              </p:nvSpPr>
              <p:spPr bwMode="auto">
                <a:xfrm>
                  <a:off x="2899208" y="3091158"/>
                  <a:ext cx="67867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0 w 30"/>
                    <a:gd name="T3" fmla="*/ 15 h 45"/>
                    <a:gd name="T4" fmla="*/ 0 w 30"/>
                    <a:gd name="T5" fmla="*/ 30 h 45"/>
                    <a:gd name="T6" fmla="*/ 15 w 30"/>
                    <a:gd name="T7" fmla="*/ 45 h 45"/>
                    <a:gd name="T8" fmla="*/ 30 w 30"/>
                    <a:gd name="T9" fmla="*/ 30 h 45"/>
                    <a:gd name="T10" fmla="*/ 30 w 30"/>
                    <a:gd name="T11" fmla="*/ 15 h 45"/>
                    <a:gd name="T12" fmla="*/ 15 w 30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9"/>
                        <a:pt x="7" y="45"/>
                        <a:pt x="15" y="45"/>
                      </a:cubicBezTo>
                      <a:cubicBezTo>
                        <a:pt x="24" y="45"/>
                        <a:pt x="30" y="39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7"/>
                        <a:pt x="24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8" name="iṥḻíḍe">
                  <a:extLst>
                    <a:ext uri="{FF2B5EF4-FFF2-40B4-BE49-F238E27FC236}">
                      <a16:creationId xmlns:a16="http://schemas.microsoft.com/office/drawing/2014/main" xmlns="" id="{6A6D4411-67DA-4C8A-ACD3-5093417C77F0}"/>
                    </a:ext>
                  </a:extLst>
                </p:cNvPr>
                <p:cNvSpPr/>
                <p:nvPr/>
              </p:nvSpPr>
              <p:spPr bwMode="auto">
                <a:xfrm>
                  <a:off x="3234841" y="3091158"/>
                  <a:ext cx="67867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0 w 30"/>
                    <a:gd name="T3" fmla="*/ 15 h 45"/>
                    <a:gd name="T4" fmla="*/ 0 w 30"/>
                    <a:gd name="T5" fmla="*/ 30 h 45"/>
                    <a:gd name="T6" fmla="*/ 15 w 30"/>
                    <a:gd name="T7" fmla="*/ 45 h 45"/>
                    <a:gd name="T8" fmla="*/ 30 w 30"/>
                    <a:gd name="T9" fmla="*/ 30 h 45"/>
                    <a:gd name="T10" fmla="*/ 30 w 30"/>
                    <a:gd name="T11" fmla="*/ 15 h 45"/>
                    <a:gd name="T12" fmla="*/ 15 w 30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9"/>
                        <a:pt x="7" y="45"/>
                        <a:pt x="15" y="45"/>
                      </a:cubicBezTo>
                      <a:cubicBezTo>
                        <a:pt x="24" y="45"/>
                        <a:pt x="30" y="39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7"/>
                        <a:pt x="24" y="0"/>
                        <a:pt x="15" y="0"/>
                      </a:cubicBezTo>
                    </a:path>
                  </a:pathLst>
                </a:custGeom>
                <a:solidFill>
                  <a:srgbClr val="F7C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9" name="iṣlîdè">
                  <a:extLst>
                    <a:ext uri="{FF2B5EF4-FFF2-40B4-BE49-F238E27FC236}">
                      <a16:creationId xmlns:a16="http://schemas.microsoft.com/office/drawing/2014/main" xmlns="" id="{7B4FE193-755C-4B14-A123-515FF9C91300}"/>
                    </a:ext>
                  </a:extLst>
                </p:cNvPr>
                <p:cNvSpPr/>
                <p:nvPr/>
              </p:nvSpPr>
              <p:spPr bwMode="auto">
                <a:xfrm>
                  <a:off x="2881933" y="2755526"/>
                  <a:ext cx="407201" cy="338100"/>
                </a:xfrm>
                <a:custGeom>
                  <a:avLst/>
                  <a:gdLst>
                    <a:gd name="T0" fmla="*/ 155 w 182"/>
                    <a:gd name="T1" fmla="*/ 139 h 151"/>
                    <a:gd name="T2" fmla="*/ 139 w 182"/>
                    <a:gd name="T3" fmla="*/ 120 h 151"/>
                    <a:gd name="T4" fmla="*/ 182 w 182"/>
                    <a:gd name="T5" fmla="*/ 136 h 151"/>
                    <a:gd name="T6" fmla="*/ 153 w 182"/>
                    <a:gd name="T7" fmla="*/ 52 h 151"/>
                    <a:gd name="T8" fmla="*/ 27 w 182"/>
                    <a:gd name="T9" fmla="*/ 87 h 151"/>
                    <a:gd name="T10" fmla="*/ 23 w 182"/>
                    <a:gd name="T11" fmla="*/ 150 h 151"/>
                    <a:gd name="T12" fmla="*/ 69 w 182"/>
                    <a:gd name="T13" fmla="*/ 92 h 151"/>
                    <a:gd name="T14" fmla="*/ 114 w 182"/>
                    <a:gd name="T15" fmla="*/ 130 h 151"/>
                    <a:gd name="T16" fmla="*/ 101 w 182"/>
                    <a:gd name="T17" fmla="*/ 107 h 151"/>
                    <a:gd name="T18" fmla="*/ 155 w 182"/>
                    <a:gd name="T19" fmla="*/ 139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2" h="151">
                      <a:moveTo>
                        <a:pt x="155" y="139"/>
                      </a:moveTo>
                      <a:cubicBezTo>
                        <a:pt x="148" y="133"/>
                        <a:pt x="142" y="126"/>
                        <a:pt x="139" y="120"/>
                      </a:cubicBezTo>
                      <a:cubicBezTo>
                        <a:pt x="151" y="129"/>
                        <a:pt x="168" y="136"/>
                        <a:pt x="182" y="136"/>
                      </a:cubicBezTo>
                      <a:cubicBezTo>
                        <a:pt x="163" y="109"/>
                        <a:pt x="171" y="62"/>
                        <a:pt x="153" y="52"/>
                      </a:cubicBezTo>
                      <a:cubicBezTo>
                        <a:pt x="56" y="0"/>
                        <a:pt x="27" y="87"/>
                        <a:pt x="27" y="87"/>
                      </a:cubicBezTo>
                      <a:cubicBezTo>
                        <a:pt x="27" y="87"/>
                        <a:pt x="0" y="151"/>
                        <a:pt x="23" y="150"/>
                      </a:cubicBezTo>
                      <a:cubicBezTo>
                        <a:pt x="38" y="149"/>
                        <a:pt x="58" y="116"/>
                        <a:pt x="69" y="92"/>
                      </a:cubicBezTo>
                      <a:cubicBezTo>
                        <a:pt x="80" y="107"/>
                        <a:pt x="97" y="122"/>
                        <a:pt x="114" y="130"/>
                      </a:cubicBezTo>
                      <a:cubicBezTo>
                        <a:pt x="107" y="123"/>
                        <a:pt x="102" y="115"/>
                        <a:pt x="101" y="107"/>
                      </a:cubicBezTo>
                      <a:cubicBezTo>
                        <a:pt x="114" y="121"/>
                        <a:pt x="134" y="133"/>
                        <a:pt x="155" y="139"/>
                      </a:cubicBezTo>
                    </a:path>
                  </a:pathLst>
                </a:custGeom>
                <a:solidFill>
                  <a:srgbClr val="462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0" name="î$lîḍé">
                  <a:extLst>
                    <a:ext uri="{FF2B5EF4-FFF2-40B4-BE49-F238E27FC236}">
                      <a16:creationId xmlns:a16="http://schemas.microsoft.com/office/drawing/2014/main" xmlns="" id="{C5303454-6E6F-4318-9F2E-C50AFAFAEDD0}"/>
                    </a:ext>
                  </a:extLst>
                </p:cNvPr>
                <p:cNvSpPr/>
                <p:nvPr/>
              </p:nvSpPr>
              <p:spPr bwMode="auto">
                <a:xfrm>
                  <a:off x="3067024" y="2994911"/>
                  <a:ext cx="202367" cy="370183"/>
                </a:xfrm>
                <a:custGeom>
                  <a:avLst/>
                  <a:gdLst>
                    <a:gd name="T0" fmla="*/ 53 w 90"/>
                    <a:gd name="T1" fmla="*/ 75 h 165"/>
                    <a:gd name="T2" fmla="*/ 41 w 90"/>
                    <a:gd name="T3" fmla="*/ 64 h 165"/>
                    <a:gd name="T4" fmla="*/ 52 w 90"/>
                    <a:gd name="T5" fmla="*/ 51 h 165"/>
                    <a:gd name="T6" fmla="*/ 53 w 90"/>
                    <a:gd name="T7" fmla="*/ 51 h 165"/>
                    <a:gd name="T8" fmla="*/ 65 w 90"/>
                    <a:gd name="T9" fmla="*/ 63 h 165"/>
                    <a:gd name="T10" fmla="*/ 53 w 90"/>
                    <a:gd name="T11" fmla="*/ 75 h 165"/>
                    <a:gd name="T12" fmla="*/ 53 w 90"/>
                    <a:gd name="T13" fmla="*/ 75 h 165"/>
                    <a:gd name="T14" fmla="*/ 18 w 90"/>
                    <a:gd name="T15" fmla="*/ 0 h 165"/>
                    <a:gd name="T16" fmla="*/ 31 w 90"/>
                    <a:gd name="T17" fmla="*/ 23 h 165"/>
                    <a:gd name="T18" fmla="*/ 31 w 90"/>
                    <a:gd name="T19" fmla="*/ 23 h 165"/>
                    <a:gd name="T20" fmla="*/ 31 w 90"/>
                    <a:gd name="T21" fmla="*/ 23 h 165"/>
                    <a:gd name="T22" fmla="*/ 31 w 90"/>
                    <a:gd name="T23" fmla="*/ 23 h 165"/>
                    <a:gd name="T24" fmla="*/ 29 w 90"/>
                    <a:gd name="T25" fmla="*/ 21 h 165"/>
                    <a:gd name="T26" fmla="*/ 29 w 90"/>
                    <a:gd name="T27" fmla="*/ 21 h 165"/>
                    <a:gd name="T28" fmla="*/ 29 w 90"/>
                    <a:gd name="T29" fmla="*/ 21 h 165"/>
                    <a:gd name="T30" fmla="*/ 15 w 90"/>
                    <a:gd name="T31" fmla="*/ 13 h 165"/>
                    <a:gd name="T32" fmla="*/ 15 w 90"/>
                    <a:gd name="T33" fmla="*/ 58 h 165"/>
                    <a:gd name="T34" fmla="*/ 0 w 90"/>
                    <a:gd name="T35" fmla="*/ 100 h 165"/>
                    <a:gd name="T36" fmla="*/ 15 w 90"/>
                    <a:gd name="T37" fmla="*/ 103 h 165"/>
                    <a:gd name="T38" fmla="*/ 15 w 90"/>
                    <a:gd name="T39" fmla="*/ 118 h 165"/>
                    <a:gd name="T40" fmla="*/ 38 w 90"/>
                    <a:gd name="T41" fmla="*/ 118 h 165"/>
                    <a:gd name="T42" fmla="*/ 42 w 90"/>
                    <a:gd name="T43" fmla="*/ 118 h 165"/>
                    <a:gd name="T44" fmla="*/ 15 w 90"/>
                    <a:gd name="T45" fmla="*/ 142 h 165"/>
                    <a:gd name="T46" fmla="*/ 15 w 90"/>
                    <a:gd name="T47" fmla="*/ 165 h 165"/>
                    <a:gd name="T48" fmla="*/ 90 w 90"/>
                    <a:gd name="T49" fmla="*/ 90 h 165"/>
                    <a:gd name="T50" fmla="*/ 90 w 90"/>
                    <a:gd name="T51" fmla="*/ 88 h 165"/>
                    <a:gd name="T52" fmla="*/ 75 w 90"/>
                    <a:gd name="T53" fmla="*/ 73 h 165"/>
                    <a:gd name="T54" fmla="*/ 75 w 90"/>
                    <a:gd name="T55" fmla="*/ 58 h 165"/>
                    <a:gd name="T56" fmla="*/ 90 w 90"/>
                    <a:gd name="T57" fmla="*/ 43 h 165"/>
                    <a:gd name="T58" fmla="*/ 89 w 90"/>
                    <a:gd name="T59" fmla="*/ 28 h 165"/>
                    <a:gd name="T60" fmla="*/ 57 w 90"/>
                    <a:gd name="T61" fmla="*/ 13 h 165"/>
                    <a:gd name="T62" fmla="*/ 57 w 90"/>
                    <a:gd name="T63" fmla="*/ 13 h 165"/>
                    <a:gd name="T64" fmla="*/ 57 w 90"/>
                    <a:gd name="T65" fmla="*/ 13 h 165"/>
                    <a:gd name="T66" fmla="*/ 57 w 90"/>
                    <a:gd name="T67" fmla="*/ 13 h 165"/>
                    <a:gd name="T68" fmla="*/ 57 w 90"/>
                    <a:gd name="T69" fmla="*/ 13 h 165"/>
                    <a:gd name="T70" fmla="*/ 56 w 90"/>
                    <a:gd name="T71" fmla="*/ 13 h 165"/>
                    <a:gd name="T72" fmla="*/ 56 w 90"/>
                    <a:gd name="T73" fmla="*/ 13 h 165"/>
                    <a:gd name="T74" fmla="*/ 56 w 90"/>
                    <a:gd name="T75" fmla="*/ 13 h 165"/>
                    <a:gd name="T76" fmla="*/ 56 w 90"/>
                    <a:gd name="T77" fmla="*/ 13 h 165"/>
                    <a:gd name="T78" fmla="*/ 56 w 90"/>
                    <a:gd name="T79" fmla="*/ 13 h 165"/>
                    <a:gd name="T80" fmla="*/ 56 w 90"/>
                    <a:gd name="T81" fmla="*/ 13 h 165"/>
                    <a:gd name="T82" fmla="*/ 72 w 90"/>
                    <a:gd name="T83" fmla="*/ 32 h 165"/>
                    <a:gd name="T84" fmla="*/ 72 w 90"/>
                    <a:gd name="T85" fmla="*/ 32 h 165"/>
                    <a:gd name="T86" fmla="*/ 72 w 90"/>
                    <a:gd name="T87" fmla="*/ 32 h 165"/>
                    <a:gd name="T88" fmla="*/ 18 w 90"/>
                    <a:gd name="T8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90" h="165">
                      <a:moveTo>
                        <a:pt x="53" y="75"/>
                      </a:moveTo>
                      <a:cubicBezTo>
                        <a:pt x="47" y="75"/>
                        <a:pt x="41" y="70"/>
                        <a:pt x="41" y="64"/>
                      </a:cubicBezTo>
                      <a:cubicBezTo>
                        <a:pt x="41" y="57"/>
                        <a:pt x="46" y="52"/>
                        <a:pt x="52" y="51"/>
                      </a:cubicBezTo>
                      <a:cubicBezTo>
                        <a:pt x="53" y="51"/>
                        <a:pt x="53" y="51"/>
                        <a:pt x="53" y="51"/>
                      </a:cubicBezTo>
                      <a:cubicBezTo>
                        <a:pt x="59" y="51"/>
                        <a:pt x="65" y="56"/>
                        <a:pt x="65" y="63"/>
                      </a:cubicBezTo>
                      <a:cubicBezTo>
                        <a:pt x="65" y="69"/>
                        <a:pt x="60" y="75"/>
                        <a:pt x="53" y="75"/>
                      </a:cubicBezTo>
                      <a:cubicBezTo>
                        <a:pt x="53" y="75"/>
                        <a:pt x="53" y="75"/>
                        <a:pt x="53" y="75"/>
                      </a:cubicBezTo>
                      <a:moveTo>
                        <a:pt x="18" y="0"/>
                      </a:moveTo>
                      <a:cubicBezTo>
                        <a:pt x="19" y="8"/>
                        <a:pt x="24" y="16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2"/>
                        <a:pt x="30" y="22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4" y="19"/>
                        <a:pt x="20" y="17"/>
                        <a:pt x="15" y="13"/>
                      </a:cubicBez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4" y="81"/>
                        <a:pt x="0" y="100"/>
                        <a:pt x="0" y="100"/>
                      </a:cubicBezTo>
                      <a:cubicBezTo>
                        <a:pt x="15" y="103"/>
                        <a:pt x="15" y="103"/>
                        <a:pt x="15" y="103"/>
                      </a:cubicBezTo>
                      <a:cubicBezTo>
                        <a:pt x="15" y="118"/>
                        <a:pt x="15" y="118"/>
                        <a:pt x="15" y="118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42" y="118"/>
                        <a:pt x="42" y="118"/>
                        <a:pt x="42" y="118"/>
                      </a:cubicBezTo>
                      <a:cubicBezTo>
                        <a:pt x="42" y="131"/>
                        <a:pt x="30" y="142"/>
                        <a:pt x="15" y="142"/>
                      </a:cubicBezTo>
                      <a:cubicBezTo>
                        <a:pt x="15" y="165"/>
                        <a:pt x="15" y="165"/>
                        <a:pt x="15" y="165"/>
                      </a:cubicBezTo>
                      <a:cubicBezTo>
                        <a:pt x="49" y="165"/>
                        <a:pt x="90" y="123"/>
                        <a:pt x="90" y="90"/>
                      </a:cubicBezTo>
                      <a:cubicBezTo>
                        <a:pt x="90" y="88"/>
                        <a:pt x="90" y="88"/>
                        <a:pt x="90" y="88"/>
                      </a:cubicBezTo>
                      <a:cubicBezTo>
                        <a:pt x="82" y="88"/>
                        <a:pt x="75" y="82"/>
                        <a:pt x="75" y="73"/>
                      </a:cubicBezTo>
                      <a:cubicBezTo>
                        <a:pt x="75" y="58"/>
                        <a:pt x="75" y="58"/>
                        <a:pt x="75" y="58"/>
                      </a:cubicBezTo>
                      <a:cubicBezTo>
                        <a:pt x="75" y="50"/>
                        <a:pt x="82" y="43"/>
                        <a:pt x="90" y="43"/>
                      </a:cubicBezTo>
                      <a:cubicBezTo>
                        <a:pt x="90" y="38"/>
                        <a:pt x="90" y="33"/>
                        <a:pt x="89" y="28"/>
                      </a:cubicBezTo>
                      <a:cubicBezTo>
                        <a:pt x="78" y="26"/>
                        <a:pt x="66" y="21"/>
                        <a:pt x="57" y="1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9" y="19"/>
                        <a:pt x="65" y="26"/>
                        <a:pt x="72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51" y="26"/>
                        <a:pt x="31" y="14"/>
                        <a:pt x="18" y="0"/>
                      </a:cubicBezTo>
                    </a:path>
                  </a:pathLst>
                </a:custGeom>
                <a:solidFill>
                  <a:srgbClr val="F2B5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1" name="ïṡ1íḑé">
                  <a:extLst>
                    <a:ext uri="{FF2B5EF4-FFF2-40B4-BE49-F238E27FC236}">
                      <a16:creationId xmlns:a16="http://schemas.microsoft.com/office/drawing/2014/main" xmlns="" id="{3C019F7F-30C3-4D15-99B9-433CE37FF02F}"/>
                    </a:ext>
                  </a:extLst>
                </p:cNvPr>
                <p:cNvSpPr/>
                <p:nvPr/>
              </p:nvSpPr>
              <p:spPr bwMode="auto">
                <a:xfrm>
                  <a:off x="3100340" y="3260208"/>
                  <a:ext cx="61697" cy="53060"/>
                </a:xfrm>
                <a:custGeom>
                  <a:avLst/>
                  <a:gdLst>
                    <a:gd name="T0" fmla="*/ 27 w 27"/>
                    <a:gd name="T1" fmla="*/ 0 h 24"/>
                    <a:gd name="T2" fmla="*/ 23 w 27"/>
                    <a:gd name="T3" fmla="*/ 0 h 24"/>
                    <a:gd name="T4" fmla="*/ 23 w 27"/>
                    <a:gd name="T5" fmla="*/ 5 h 24"/>
                    <a:gd name="T6" fmla="*/ 19 w 27"/>
                    <a:gd name="T7" fmla="*/ 9 h 24"/>
                    <a:gd name="T8" fmla="*/ 0 w 27"/>
                    <a:gd name="T9" fmla="*/ 9 h 24"/>
                    <a:gd name="T10" fmla="*/ 0 w 27"/>
                    <a:gd name="T11" fmla="*/ 24 h 24"/>
                    <a:gd name="T12" fmla="*/ 27 w 27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24">
                      <a:moveTo>
                        <a:pt x="27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7"/>
                        <a:pt x="21" y="9"/>
                        <a:pt x="19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5" y="24"/>
                        <a:pt x="27" y="13"/>
                        <a:pt x="27" y="0"/>
                      </a:cubicBezTo>
                    </a:path>
                  </a:pathLst>
                </a:custGeom>
                <a:solidFill>
                  <a:srgbClr val="EC52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2" name="iŝḷîḍê">
                  <a:extLst>
                    <a:ext uri="{FF2B5EF4-FFF2-40B4-BE49-F238E27FC236}">
                      <a16:creationId xmlns:a16="http://schemas.microsoft.com/office/drawing/2014/main" xmlns="" id="{3A309D11-60EE-458E-9072-85CB8E49211F}"/>
                    </a:ext>
                  </a:extLst>
                </p:cNvPr>
                <p:cNvSpPr/>
                <p:nvPr/>
              </p:nvSpPr>
              <p:spPr bwMode="auto">
                <a:xfrm>
                  <a:off x="3100340" y="3260208"/>
                  <a:ext cx="51826" cy="19743"/>
                </a:xfrm>
                <a:custGeom>
                  <a:avLst/>
                  <a:gdLst>
                    <a:gd name="T0" fmla="*/ 23 w 23"/>
                    <a:gd name="T1" fmla="*/ 0 h 9"/>
                    <a:gd name="T2" fmla="*/ 0 w 23"/>
                    <a:gd name="T3" fmla="*/ 0 h 9"/>
                    <a:gd name="T4" fmla="*/ 0 w 23"/>
                    <a:gd name="T5" fmla="*/ 9 h 9"/>
                    <a:gd name="T6" fmla="*/ 19 w 23"/>
                    <a:gd name="T7" fmla="*/ 9 h 9"/>
                    <a:gd name="T8" fmla="*/ 23 w 23"/>
                    <a:gd name="T9" fmla="*/ 5 h 9"/>
                    <a:gd name="T10" fmla="*/ 23 w 23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9">
                      <a:moveTo>
                        <a:pt x="2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9"/>
                        <a:pt x="23" y="7"/>
                        <a:pt x="23" y="5"/>
                      </a:cubicBez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solidFill>
                  <a:srgbClr val="FAE1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3" name="ïṣḻîḑe">
                  <a:extLst>
                    <a:ext uri="{FF2B5EF4-FFF2-40B4-BE49-F238E27FC236}">
                      <a16:creationId xmlns:a16="http://schemas.microsoft.com/office/drawing/2014/main" xmlns="" id="{452DB4D3-876C-4F52-BDD9-F7948079CE8E}"/>
                    </a:ext>
                  </a:extLst>
                </p:cNvPr>
                <p:cNvSpPr/>
                <p:nvPr/>
              </p:nvSpPr>
              <p:spPr bwMode="auto">
                <a:xfrm>
                  <a:off x="3266923" y="3057841"/>
                  <a:ext cx="2468" cy="33317"/>
                </a:xfrm>
                <a:custGeom>
                  <a:avLst/>
                  <a:gdLst>
                    <a:gd name="T0" fmla="*/ 0 w 1"/>
                    <a:gd name="T1" fmla="*/ 0 h 15"/>
                    <a:gd name="T2" fmla="*/ 1 w 1"/>
                    <a:gd name="T3" fmla="*/ 15 h 15"/>
                    <a:gd name="T4" fmla="*/ 1 w 1"/>
                    <a:gd name="T5" fmla="*/ 15 h 15"/>
                    <a:gd name="T6" fmla="*/ 1 w 1"/>
                    <a:gd name="T7" fmla="*/ 15 h 15"/>
                    <a:gd name="T8" fmla="*/ 1 w 1"/>
                    <a:gd name="T9" fmla="*/ 15 h 15"/>
                    <a:gd name="T10" fmla="*/ 1 w 1"/>
                    <a:gd name="T11" fmla="*/ 0 h 15"/>
                    <a:gd name="T12" fmla="*/ 0 w 1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5">
                      <a:moveTo>
                        <a:pt x="0" y="0"/>
                      </a:moveTo>
                      <a:cubicBezTo>
                        <a:pt x="1" y="5"/>
                        <a:pt x="1" y="10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4" name="îṥľiďè">
                  <a:extLst>
                    <a:ext uri="{FF2B5EF4-FFF2-40B4-BE49-F238E27FC236}">
                      <a16:creationId xmlns:a16="http://schemas.microsoft.com/office/drawing/2014/main" xmlns="" id="{1302CB8B-A15A-482D-9196-520C14B31AF9}"/>
                    </a:ext>
                  </a:extLst>
                </p:cNvPr>
                <p:cNvSpPr/>
                <p:nvPr/>
              </p:nvSpPr>
              <p:spPr bwMode="auto">
                <a:xfrm>
                  <a:off x="3302707" y="3125708"/>
                  <a:ext cx="0" cy="33317"/>
                </a:xfrm>
                <a:custGeom>
                  <a:avLst/>
                  <a:gdLst>
                    <a:gd name="T0" fmla="*/ 0 h 15"/>
                    <a:gd name="T1" fmla="*/ 0 h 15"/>
                    <a:gd name="T2" fmla="*/ 15 h 15"/>
                    <a:gd name="T3" fmla="*/ 15 h 15"/>
                    <a:gd name="T4" fmla="*/ 0 h 15"/>
                    <a:gd name="T5" fmla="*/ 0 h 1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5" name="íṥļíḋe">
                  <a:extLst>
                    <a:ext uri="{FF2B5EF4-FFF2-40B4-BE49-F238E27FC236}">
                      <a16:creationId xmlns:a16="http://schemas.microsoft.com/office/drawing/2014/main" xmlns="" id="{AB533509-9096-41D5-B19D-1FC3E74B4515}"/>
                    </a:ext>
                  </a:extLst>
                </p:cNvPr>
                <p:cNvSpPr/>
                <p:nvPr/>
              </p:nvSpPr>
              <p:spPr bwMode="auto">
                <a:xfrm>
                  <a:off x="3234841" y="3091158"/>
                  <a:ext cx="67867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15 w 30"/>
                    <a:gd name="T3" fmla="*/ 0 h 45"/>
                    <a:gd name="T4" fmla="*/ 0 w 30"/>
                    <a:gd name="T5" fmla="*/ 15 h 45"/>
                    <a:gd name="T6" fmla="*/ 0 w 30"/>
                    <a:gd name="T7" fmla="*/ 30 h 45"/>
                    <a:gd name="T8" fmla="*/ 15 w 30"/>
                    <a:gd name="T9" fmla="*/ 45 h 45"/>
                    <a:gd name="T10" fmla="*/ 15 w 30"/>
                    <a:gd name="T11" fmla="*/ 45 h 45"/>
                    <a:gd name="T12" fmla="*/ 15 w 30"/>
                    <a:gd name="T13" fmla="*/ 45 h 45"/>
                    <a:gd name="T14" fmla="*/ 30 w 30"/>
                    <a:gd name="T15" fmla="*/ 30 h 45"/>
                    <a:gd name="T16" fmla="*/ 30 w 30"/>
                    <a:gd name="T17" fmla="*/ 15 h 45"/>
                    <a:gd name="T18" fmla="*/ 30 w 30"/>
                    <a:gd name="T19" fmla="*/ 15 h 45"/>
                    <a:gd name="T20" fmla="*/ 30 w 30"/>
                    <a:gd name="T21" fmla="*/ 11 h 45"/>
                    <a:gd name="T22" fmla="*/ 17 w 30"/>
                    <a:gd name="T23" fmla="*/ 0 h 45"/>
                    <a:gd name="T24" fmla="*/ 15 w 30"/>
                    <a:gd name="T25" fmla="*/ 0 h 45"/>
                    <a:gd name="T26" fmla="*/ 15 w 30"/>
                    <a:gd name="T27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9"/>
                        <a:pt x="7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24" y="45"/>
                        <a:pt x="30" y="39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4"/>
                        <a:pt x="30" y="13"/>
                        <a:pt x="30" y="11"/>
                      </a:cubicBezTo>
                      <a:cubicBezTo>
                        <a:pt x="29" y="5"/>
                        <a:pt x="24" y="1"/>
                        <a:pt x="17" y="0"/>
                      </a:cubicBezTo>
                      <a:cubicBezTo>
                        <a:pt x="17" y="0"/>
                        <a:pt x="16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F2B5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6" name="îṧlíḑe">
                  <a:extLst>
                    <a:ext uri="{FF2B5EF4-FFF2-40B4-BE49-F238E27FC236}">
                      <a16:creationId xmlns:a16="http://schemas.microsoft.com/office/drawing/2014/main" xmlns="" id="{20EA7DB8-E722-44D9-B5E9-E60402D710AE}"/>
                    </a:ext>
                  </a:extLst>
                </p:cNvPr>
                <p:cNvSpPr/>
                <p:nvPr/>
              </p:nvSpPr>
              <p:spPr bwMode="auto">
                <a:xfrm>
                  <a:off x="3100340" y="2994911"/>
                  <a:ext cx="169051" cy="72803"/>
                </a:xfrm>
                <a:custGeom>
                  <a:avLst/>
                  <a:gdLst>
                    <a:gd name="T0" fmla="*/ 16 w 75"/>
                    <a:gd name="T1" fmla="*/ 23 h 32"/>
                    <a:gd name="T2" fmla="*/ 16 w 75"/>
                    <a:gd name="T3" fmla="*/ 23 h 32"/>
                    <a:gd name="T4" fmla="*/ 16 w 75"/>
                    <a:gd name="T5" fmla="*/ 23 h 32"/>
                    <a:gd name="T6" fmla="*/ 16 w 75"/>
                    <a:gd name="T7" fmla="*/ 23 h 32"/>
                    <a:gd name="T8" fmla="*/ 14 w 75"/>
                    <a:gd name="T9" fmla="*/ 21 h 32"/>
                    <a:gd name="T10" fmla="*/ 14 w 75"/>
                    <a:gd name="T11" fmla="*/ 21 h 32"/>
                    <a:gd name="T12" fmla="*/ 14 w 75"/>
                    <a:gd name="T13" fmla="*/ 21 h 32"/>
                    <a:gd name="T14" fmla="*/ 0 w 75"/>
                    <a:gd name="T15" fmla="*/ 13 h 32"/>
                    <a:gd name="T16" fmla="*/ 0 w 75"/>
                    <a:gd name="T17" fmla="*/ 13 h 32"/>
                    <a:gd name="T18" fmla="*/ 14 w 75"/>
                    <a:gd name="T19" fmla="*/ 21 h 32"/>
                    <a:gd name="T20" fmla="*/ 0 w 75"/>
                    <a:gd name="T21" fmla="*/ 13 h 32"/>
                    <a:gd name="T22" fmla="*/ 42 w 75"/>
                    <a:gd name="T23" fmla="*/ 13 h 32"/>
                    <a:gd name="T24" fmla="*/ 74 w 75"/>
                    <a:gd name="T25" fmla="*/ 28 h 32"/>
                    <a:gd name="T26" fmla="*/ 75 w 75"/>
                    <a:gd name="T27" fmla="*/ 28 h 32"/>
                    <a:gd name="T28" fmla="*/ 75 w 75"/>
                    <a:gd name="T29" fmla="*/ 28 h 32"/>
                    <a:gd name="T30" fmla="*/ 42 w 75"/>
                    <a:gd name="T31" fmla="*/ 13 h 32"/>
                    <a:gd name="T32" fmla="*/ 42 w 75"/>
                    <a:gd name="T33" fmla="*/ 13 h 32"/>
                    <a:gd name="T34" fmla="*/ 42 w 75"/>
                    <a:gd name="T35" fmla="*/ 13 h 32"/>
                    <a:gd name="T36" fmla="*/ 42 w 75"/>
                    <a:gd name="T37" fmla="*/ 13 h 32"/>
                    <a:gd name="T38" fmla="*/ 42 w 75"/>
                    <a:gd name="T39" fmla="*/ 13 h 32"/>
                    <a:gd name="T40" fmla="*/ 42 w 75"/>
                    <a:gd name="T41" fmla="*/ 13 h 32"/>
                    <a:gd name="T42" fmla="*/ 42 w 75"/>
                    <a:gd name="T43" fmla="*/ 13 h 32"/>
                    <a:gd name="T44" fmla="*/ 41 w 75"/>
                    <a:gd name="T45" fmla="*/ 13 h 32"/>
                    <a:gd name="T46" fmla="*/ 41 w 75"/>
                    <a:gd name="T47" fmla="*/ 13 h 32"/>
                    <a:gd name="T48" fmla="*/ 41 w 75"/>
                    <a:gd name="T49" fmla="*/ 13 h 32"/>
                    <a:gd name="T50" fmla="*/ 41 w 75"/>
                    <a:gd name="T51" fmla="*/ 13 h 32"/>
                    <a:gd name="T52" fmla="*/ 41 w 75"/>
                    <a:gd name="T53" fmla="*/ 13 h 32"/>
                    <a:gd name="T54" fmla="*/ 41 w 75"/>
                    <a:gd name="T55" fmla="*/ 13 h 32"/>
                    <a:gd name="T56" fmla="*/ 41 w 75"/>
                    <a:gd name="T57" fmla="*/ 13 h 32"/>
                    <a:gd name="T58" fmla="*/ 41 w 75"/>
                    <a:gd name="T59" fmla="*/ 13 h 32"/>
                    <a:gd name="T60" fmla="*/ 41 w 75"/>
                    <a:gd name="T61" fmla="*/ 13 h 32"/>
                    <a:gd name="T62" fmla="*/ 41 w 75"/>
                    <a:gd name="T63" fmla="*/ 13 h 32"/>
                    <a:gd name="T64" fmla="*/ 3 w 75"/>
                    <a:gd name="T65" fmla="*/ 0 h 32"/>
                    <a:gd name="T66" fmla="*/ 3 w 75"/>
                    <a:gd name="T67" fmla="*/ 0 h 32"/>
                    <a:gd name="T68" fmla="*/ 57 w 75"/>
                    <a:gd name="T69" fmla="*/ 32 h 32"/>
                    <a:gd name="T70" fmla="*/ 57 w 75"/>
                    <a:gd name="T71" fmla="*/ 32 h 32"/>
                    <a:gd name="T72" fmla="*/ 3 w 75"/>
                    <a:gd name="T7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5" h="32">
                      <a:moveTo>
                        <a:pt x="16" y="23"/>
                      </a:move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moveTo>
                        <a:pt x="14" y="21"/>
                      </a:move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moveTo>
                        <a:pt x="0" y="13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5" y="17"/>
                        <a:pt x="9" y="19"/>
                        <a:pt x="14" y="21"/>
                      </a:cubicBezTo>
                      <a:cubicBezTo>
                        <a:pt x="9" y="19"/>
                        <a:pt x="5" y="16"/>
                        <a:pt x="0" y="13"/>
                      </a:cubicBezTo>
                      <a:moveTo>
                        <a:pt x="42" y="13"/>
                      </a:moveTo>
                      <a:cubicBezTo>
                        <a:pt x="51" y="21"/>
                        <a:pt x="63" y="26"/>
                        <a:pt x="74" y="28"/>
                      </a:cubicBezTo>
                      <a:cubicBezTo>
                        <a:pt x="74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64" y="26"/>
                        <a:pt x="51" y="21"/>
                        <a:pt x="42" y="13"/>
                      </a:cubicBezTo>
                      <a:moveTo>
                        <a:pt x="42" y="13"/>
                      </a:move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moveTo>
                        <a:pt x="42" y="13"/>
                      </a:move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41" y="13"/>
                      </a:move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6" y="14"/>
                        <a:pt x="36" y="26"/>
                        <a:pt x="57" y="32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36" y="26"/>
                        <a:pt x="16" y="14"/>
                        <a:pt x="3" y="0"/>
                      </a:cubicBezTo>
                    </a:path>
                  </a:pathLst>
                </a:custGeom>
                <a:solidFill>
                  <a:srgbClr val="45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7" name="ïṧḻiḍê">
                  <a:extLst>
                    <a:ext uri="{FF2B5EF4-FFF2-40B4-BE49-F238E27FC236}">
                      <a16:creationId xmlns:a16="http://schemas.microsoft.com/office/drawing/2014/main" xmlns="" id="{5CF41067-99E7-4452-AF19-A7EF7FB102DA}"/>
                    </a:ext>
                  </a:extLst>
                </p:cNvPr>
                <p:cNvSpPr/>
                <p:nvPr/>
              </p:nvSpPr>
              <p:spPr bwMode="auto">
                <a:xfrm>
                  <a:off x="2991754" y="3109667"/>
                  <a:ext cx="53060" cy="54293"/>
                </a:xfrm>
                <a:custGeom>
                  <a:avLst/>
                  <a:gdLst>
                    <a:gd name="T0" fmla="*/ 12 w 24"/>
                    <a:gd name="T1" fmla="*/ 0 h 24"/>
                    <a:gd name="T2" fmla="*/ 11 w 24"/>
                    <a:gd name="T3" fmla="*/ 0 h 24"/>
                    <a:gd name="T4" fmla="*/ 0 w 24"/>
                    <a:gd name="T5" fmla="*/ 13 h 24"/>
                    <a:gd name="T6" fmla="*/ 12 w 24"/>
                    <a:gd name="T7" fmla="*/ 24 h 24"/>
                    <a:gd name="T8" fmla="*/ 12 w 24"/>
                    <a:gd name="T9" fmla="*/ 24 h 24"/>
                    <a:gd name="T10" fmla="*/ 24 w 24"/>
                    <a:gd name="T11" fmla="*/ 12 h 24"/>
                    <a:gd name="T12" fmla="*/ 12 w 24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4"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5" y="1"/>
                        <a:pt x="0" y="6"/>
                        <a:pt x="0" y="13"/>
                      </a:cubicBezTo>
                      <a:cubicBezTo>
                        <a:pt x="0" y="19"/>
                        <a:pt x="6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9" y="24"/>
                        <a:pt x="24" y="18"/>
                        <a:pt x="24" y="12"/>
                      </a:cubicBezTo>
                      <a:cubicBezTo>
                        <a:pt x="24" y="5"/>
                        <a:pt x="18" y="0"/>
                        <a:pt x="12" y="0"/>
                      </a:cubicBezTo>
                    </a:path>
                  </a:pathLst>
                </a:custGeom>
                <a:solidFill>
                  <a:srgbClr val="EFA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8" name="íṩliḓè">
                  <a:extLst>
                    <a:ext uri="{FF2B5EF4-FFF2-40B4-BE49-F238E27FC236}">
                      <a16:creationId xmlns:a16="http://schemas.microsoft.com/office/drawing/2014/main" xmlns="" id="{89C168B7-AB17-4ED1-A035-2A128377C504}"/>
                    </a:ext>
                  </a:extLst>
                </p:cNvPr>
                <p:cNvSpPr/>
                <p:nvPr/>
              </p:nvSpPr>
              <p:spPr bwMode="auto">
                <a:xfrm>
                  <a:off x="2991754" y="3103497"/>
                  <a:ext cx="53060" cy="53060"/>
                </a:xfrm>
                <a:custGeom>
                  <a:avLst/>
                  <a:gdLst>
                    <a:gd name="T0" fmla="*/ 24 w 24"/>
                    <a:gd name="T1" fmla="*/ 12 h 24"/>
                    <a:gd name="T2" fmla="*/ 12 w 24"/>
                    <a:gd name="T3" fmla="*/ 24 h 24"/>
                    <a:gd name="T4" fmla="*/ 0 w 24"/>
                    <a:gd name="T5" fmla="*/ 13 h 24"/>
                    <a:gd name="T6" fmla="*/ 11 w 24"/>
                    <a:gd name="T7" fmla="*/ 0 h 24"/>
                    <a:gd name="T8" fmla="*/ 24 w 24"/>
                    <a:gd name="T9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4" y="12"/>
                      </a:moveTo>
                      <a:cubicBezTo>
                        <a:pt x="24" y="18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3"/>
                      </a:cubicBezTo>
                      <a:cubicBezTo>
                        <a:pt x="0" y="6"/>
                        <a:pt x="5" y="1"/>
                        <a:pt x="11" y="0"/>
                      </a:cubicBezTo>
                      <a:cubicBezTo>
                        <a:pt x="18" y="0"/>
                        <a:pt x="24" y="5"/>
                        <a:pt x="24" y="12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9" name="íSļiďê">
                  <a:extLst>
                    <a:ext uri="{FF2B5EF4-FFF2-40B4-BE49-F238E27FC236}">
                      <a16:creationId xmlns:a16="http://schemas.microsoft.com/office/drawing/2014/main" xmlns="" id="{440F80E6-5C1E-4A65-8CA9-84059176D4DC}"/>
                    </a:ext>
                  </a:extLst>
                </p:cNvPr>
                <p:cNvSpPr/>
                <p:nvPr/>
              </p:nvSpPr>
              <p:spPr bwMode="auto">
                <a:xfrm>
                  <a:off x="3020135" y="3114603"/>
                  <a:ext cx="13574" cy="12339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4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1" y="6"/>
                        <a:pt x="0" y="5"/>
                        <a:pt x="0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ubicBezTo>
                        <a:pt x="4" y="0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0" name="iṧļïde">
                  <a:extLst>
                    <a:ext uri="{FF2B5EF4-FFF2-40B4-BE49-F238E27FC236}">
                      <a16:creationId xmlns:a16="http://schemas.microsoft.com/office/drawing/2014/main" xmlns="" id="{80F41BA4-8026-4A30-A8B6-30DB03FA30D3}"/>
                    </a:ext>
                  </a:extLst>
                </p:cNvPr>
                <p:cNvSpPr/>
                <p:nvPr/>
              </p:nvSpPr>
              <p:spPr bwMode="auto">
                <a:xfrm>
                  <a:off x="2964607" y="3087456"/>
                  <a:ext cx="87610" cy="27147"/>
                </a:xfrm>
                <a:custGeom>
                  <a:avLst/>
                  <a:gdLst>
                    <a:gd name="T0" fmla="*/ 38 w 39"/>
                    <a:gd name="T1" fmla="*/ 10 h 12"/>
                    <a:gd name="T2" fmla="*/ 24 w 39"/>
                    <a:gd name="T3" fmla="*/ 0 h 12"/>
                    <a:gd name="T4" fmla="*/ 7 w 39"/>
                    <a:gd name="T5" fmla="*/ 8 h 12"/>
                    <a:gd name="T6" fmla="*/ 7 w 39"/>
                    <a:gd name="T7" fmla="*/ 8 h 12"/>
                    <a:gd name="T8" fmla="*/ 7 w 39"/>
                    <a:gd name="T9" fmla="*/ 8 h 12"/>
                    <a:gd name="T10" fmla="*/ 4 w 39"/>
                    <a:gd name="T11" fmla="*/ 7 h 12"/>
                    <a:gd name="T12" fmla="*/ 1 w 39"/>
                    <a:gd name="T13" fmla="*/ 5 h 12"/>
                    <a:gd name="T14" fmla="*/ 0 w 39"/>
                    <a:gd name="T15" fmla="*/ 5 h 12"/>
                    <a:gd name="T16" fmla="*/ 0 w 39"/>
                    <a:gd name="T17" fmla="*/ 5 h 12"/>
                    <a:gd name="T18" fmla="*/ 1 w 39"/>
                    <a:gd name="T19" fmla="*/ 7 h 12"/>
                    <a:gd name="T20" fmla="*/ 3 w 39"/>
                    <a:gd name="T21" fmla="*/ 9 h 12"/>
                    <a:gd name="T22" fmla="*/ 5 w 39"/>
                    <a:gd name="T23" fmla="*/ 11 h 12"/>
                    <a:gd name="T24" fmla="*/ 7 w 39"/>
                    <a:gd name="T25" fmla="*/ 12 h 12"/>
                    <a:gd name="T26" fmla="*/ 7 w 39"/>
                    <a:gd name="T27" fmla="*/ 12 h 12"/>
                    <a:gd name="T28" fmla="*/ 9 w 39"/>
                    <a:gd name="T29" fmla="*/ 11 h 12"/>
                    <a:gd name="T30" fmla="*/ 24 w 39"/>
                    <a:gd name="T31" fmla="*/ 3 h 12"/>
                    <a:gd name="T32" fmla="*/ 36 w 39"/>
                    <a:gd name="T33" fmla="*/ 11 h 12"/>
                    <a:gd name="T34" fmla="*/ 38 w 39"/>
                    <a:gd name="T35" fmla="*/ 12 h 12"/>
                    <a:gd name="T36" fmla="*/ 38 w 39"/>
                    <a:gd name="T37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12">
                      <a:moveTo>
                        <a:pt x="38" y="10"/>
                      </a:moveTo>
                      <a:cubicBezTo>
                        <a:pt x="36" y="5"/>
                        <a:pt x="31" y="1"/>
                        <a:pt x="24" y="0"/>
                      </a:cubicBezTo>
                      <a:cubicBezTo>
                        <a:pt x="21" y="0"/>
                        <a:pt x="14" y="0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6" y="8"/>
                        <a:pt x="5" y="8"/>
                        <a:pt x="4" y="7"/>
                      </a:cubicBezTo>
                      <a:cubicBezTo>
                        <a:pt x="2" y="7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7"/>
                        <a:pt x="2" y="8"/>
                        <a:pt x="3" y="9"/>
                      </a:cubicBezTo>
                      <a:cubicBezTo>
                        <a:pt x="4" y="10"/>
                        <a:pt x="5" y="11"/>
                        <a:pt x="5" y="11"/>
                      </a:cubicBezTo>
                      <a:cubicBezTo>
                        <a:pt x="6" y="11"/>
                        <a:pt x="6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9" y="11"/>
                        <a:pt x="9" y="11"/>
                      </a:cubicBezTo>
                      <a:cubicBezTo>
                        <a:pt x="13" y="5"/>
                        <a:pt x="18" y="2"/>
                        <a:pt x="24" y="3"/>
                      </a:cubicBezTo>
                      <a:cubicBezTo>
                        <a:pt x="29" y="4"/>
                        <a:pt x="34" y="7"/>
                        <a:pt x="36" y="11"/>
                      </a:cubicBezTo>
                      <a:cubicBezTo>
                        <a:pt x="36" y="12"/>
                        <a:pt x="37" y="12"/>
                        <a:pt x="38" y="12"/>
                      </a:cubicBezTo>
                      <a:cubicBezTo>
                        <a:pt x="38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1" name="iŝľídé">
                  <a:extLst>
                    <a:ext uri="{FF2B5EF4-FFF2-40B4-BE49-F238E27FC236}">
                      <a16:creationId xmlns:a16="http://schemas.microsoft.com/office/drawing/2014/main" xmlns="" id="{98CCB710-D948-41B5-9445-0153DEB93FA1}"/>
                    </a:ext>
                  </a:extLst>
                </p:cNvPr>
                <p:cNvSpPr/>
                <p:nvPr/>
              </p:nvSpPr>
              <p:spPr bwMode="auto">
                <a:xfrm>
                  <a:off x="3159570" y="3109667"/>
                  <a:ext cx="53060" cy="54293"/>
                </a:xfrm>
                <a:custGeom>
                  <a:avLst/>
                  <a:gdLst>
                    <a:gd name="T0" fmla="*/ 12 w 24"/>
                    <a:gd name="T1" fmla="*/ 0 h 24"/>
                    <a:gd name="T2" fmla="*/ 11 w 24"/>
                    <a:gd name="T3" fmla="*/ 0 h 24"/>
                    <a:gd name="T4" fmla="*/ 0 w 24"/>
                    <a:gd name="T5" fmla="*/ 13 h 24"/>
                    <a:gd name="T6" fmla="*/ 12 w 24"/>
                    <a:gd name="T7" fmla="*/ 24 h 24"/>
                    <a:gd name="T8" fmla="*/ 12 w 24"/>
                    <a:gd name="T9" fmla="*/ 24 h 24"/>
                    <a:gd name="T10" fmla="*/ 24 w 24"/>
                    <a:gd name="T11" fmla="*/ 12 h 24"/>
                    <a:gd name="T12" fmla="*/ 12 w 24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4"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5" y="1"/>
                        <a:pt x="0" y="6"/>
                        <a:pt x="0" y="13"/>
                      </a:cubicBezTo>
                      <a:cubicBezTo>
                        <a:pt x="0" y="19"/>
                        <a:pt x="6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9" y="24"/>
                        <a:pt x="24" y="18"/>
                        <a:pt x="24" y="12"/>
                      </a:cubicBezTo>
                      <a:cubicBezTo>
                        <a:pt x="24" y="5"/>
                        <a:pt x="18" y="0"/>
                        <a:pt x="12" y="0"/>
                      </a:cubicBezTo>
                    </a:path>
                  </a:pathLst>
                </a:custGeom>
                <a:solidFill>
                  <a:srgbClr val="EA92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2" name="îṩḻïḓê">
                  <a:extLst>
                    <a:ext uri="{FF2B5EF4-FFF2-40B4-BE49-F238E27FC236}">
                      <a16:creationId xmlns:a16="http://schemas.microsoft.com/office/drawing/2014/main" xmlns="" id="{BABF2E42-6677-40A8-8F4A-28D33351D0B7}"/>
                    </a:ext>
                  </a:extLst>
                </p:cNvPr>
                <p:cNvSpPr/>
                <p:nvPr/>
              </p:nvSpPr>
              <p:spPr bwMode="auto">
                <a:xfrm>
                  <a:off x="3159570" y="3103497"/>
                  <a:ext cx="53060" cy="53060"/>
                </a:xfrm>
                <a:custGeom>
                  <a:avLst/>
                  <a:gdLst>
                    <a:gd name="T0" fmla="*/ 24 w 24"/>
                    <a:gd name="T1" fmla="*/ 12 h 24"/>
                    <a:gd name="T2" fmla="*/ 12 w 24"/>
                    <a:gd name="T3" fmla="*/ 24 h 24"/>
                    <a:gd name="T4" fmla="*/ 0 w 24"/>
                    <a:gd name="T5" fmla="*/ 13 h 24"/>
                    <a:gd name="T6" fmla="*/ 11 w 24"/>
                    <a:gd name="T7" fmla="*/ 0 h 24"/>
                    <a:gd name="T8" fmla="*/ 24 w 24"/>
                    <a:gd name="T9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4" y="12"/>
                      </a:moveTo>
                      <a:cubicBezTo>
                        <a:pt x="24" y="18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3"/>
                      </a:cubicBezTo>
                      <a:cubicBezTo>
                        <a:pt x="0" y="6"/>
                        <a:pt x="5" y="1"/>
                        <a:pt x="11" y="0"/>
                      </a:cubicBezTo>
                      <a:cubicBezTo>
                        <a:pt x="18" y="0"/>
                        <a:pt x="24" y="5"/>
                        <a:pt x="24" y="12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3" name="iṩ1îḑè">
                  <a:extLst>
                    <a:ext uri="{FF2B5EF4-FFF2-40B4-BE49-F238E27FC236}">
                      <a16:creationId xmlns:a16="http://schemas.microsoft.com/office/drawing/2014/main" xmlns="" id="{8852E8A4-C22E-4173-8D33-C7EB7C5042DE}"/>
                    </a:ext>
                  </a:extLst>
                </p:cNvPr>
                <p:cNvSpPr/>
                <p:nvPr/>
              </p:nvSpPr>
              <p:spPr bwMode="auto">
                <a:xfrm>
                  <a:off x="3187951" y="3114603"/>
                  <a:ext cx="13574" cy="12339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4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1" y="6"/>
                        <a:pt x="0" y="5"/>
                        <a:pt x="0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ubicBezTo>
                        <a:pt x="4" y="0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4" name="iSḷiďe">
                  <a:extLst>
                    <a:ext uri="{FF2B5EF4-FFF2-40B4-BE49-F238E27FC236}">
                      <a16:creationId xmlns:a16="http://schemas.microsoft.com/office/drawing/2014/main" xmlns="" id="{6D162EFB-26F1-4545-BCD9-3DFD68BA25B7}"/>
                    </a:ext>
                  </a:extLst>
                </p:cNvPr>
                <p:cNvSpPr/>
                <p:nvPr/>
              </p:nvSpPr>
              <p:spPr bwMode="auto">
                <a:xfrm>
                  <a:off x="3152166" y="3087456"/>
                  <a:ext cx="87610" cy="27147"/>
                </a:xfrm>
                <a:custGeom>
                  <a:avLst/>
                  <a:gdLst>
                    <a:gd name="T0" fmla="*/ 0 w 39"/>
                    <a:gd name="T1" fmla="*/ 10 h 12"/>
                    <a:gd name="T2" fmla="*/ 14 w 39"/>
                    <a:gd name="T3" fmla="*/ 0 h 12"/>
                    <a:gd name="T4" fmla="*/ 31 w 39"/>
                    <a:gd name="T5" fmla="*/ 8 h 12"/>
                    <a:gd name="T6" fmla="*/ 31 w 39"/>
                    <a:gd name="T7" fmla="*/ 8 h 12"/>
                    <a:gd name="T8" fmla="*/ 32 w 39"/>
                    <a:gd name="T9" fmla="*/ 8 h 12"/>
                    <a:gd name="T10" fmla="*/ 35 w 39"/>
                    <a:gd name="T11" fmla="*/ 7 h 12"/>
                    <a:gd name="T12" fmla="*/ 38 w 39"/>
                    <a:gd name="T13" fmla="*/ 5 h 12"/>
                    <a:gd name="T14" fmla="*/ 39 w 39"/>
                    <a:gd name="T15" fmla="*/ 5 h 12"/>
                    <a:gd name="T16" fmla="*/ 39 w 39"/>
                    <a:gd name="T17" fmla="*/ 5 h 12"/>
                    <a:gd name="T18" fmla="*/ 38 w 39"/>
                    <a:gd name="T19" fmla="*/ 7 h 12"/>
                    <a:gd name="T20" fmla="*/ 36 w 39"/>
                    <a:gd name="T21" fmla="*/ 9 h 12"/>
                    <a:gd name="T22" fmla="*/ 33 w 39"/>
                    <a:gd name="T23" fmla="*/ 11 h 12"/>
                    <a:gd name="T24" fmla="*/ 32 w 39"/>
                    <a:gd name="T25" fmla="*/ 12 h 12"/>
                    <a:gd name="T26" fmla="*/ 32 w 39"/>
                    <a:gd name="T27" fmla="*/ 12 h 12"/>
                    <a:gd name="T28" fmla="*/ 30 w 39"/>
                    <a:gd name="T29" fmla="*/ 11 h 12"/>
                    <a:gd name="T30" fmla="*/ 15 w 39"/>
                    <a:gd name="T31" fmla="*/ 3 h 12"/>
                    <a:gd name="T32" fmla="*/ 3 w 39"/>
                    <a:gd name="T33" fmla="*/ 11 h 12"/>
                    <a:gd name="T34" fmla="*/ 1 w 39"/>
                    <a:gd name="T35" fmla="*/ 12 h 12"/>
                    <a:gd name="T36" fmla="*/ 0 w 39"/>
                    <a:gd name="T37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12">
                      <a:moveTo>
                        <a:pt x="0" y="10"/>
                      </a:moveTo>
                      <a:cubicBezTo>
                        <a:pt x="3" y="5"/>
                        <a:pt x="8" y="1"/>
                        <a:pt x="14" y="0"/>
                      </a:cubicBezTo>
                      <a:cubicBezTo>
                        <a:pt x="18" y="0"/>
                        <a:pt x="25" y="0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8"/>
                        <a:pt x="34" y="8"/>
                        <a:pt x="35" y="7"/>
                      </a:cubicBezTo>
                      <a:cubicBezTo>
                        <a:pt x="37" y="7"/>
                        <a:pt x="38" y="5"/>
                        <a:pt x="3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9" y="5"/>
                        <a:pt x="39" y="6"/>
                        <a:pt x="38" y="7"/>
                      </a:cubicBezTo>
                      <a:cubicBezTo>
                        <a:pt x="38" y="7"/>
                        <a:pt x="37" y="8"/>
                        <a:pt x="36" y="9"/>
                      </a:cubicBezTo>
                      <a:cubicBezTo>
                        <a:pt x="35" y="10"/>
                        <a:pt x="34" y="11"/>
                        <a:pt x="33" y="11"/>
                      </a:cubicBezTo>
                      <a:cubicBezTo>
                        <a:pt x="33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1" y="12"/>
                        <a:pt x="30" y="11"/>
                        <a:pt x="30" y="11"/>
                      </a:cubicBezTo>
                      <a:cubicBezTo>
                        <a:pt x="26" y="5"/>
                        <a:pt x="20" y="2"/>
                        <a:pt x="15" y="3"/>
                      </a:cubicBezTo>
                      <a:cubicBezTo>
                        <a:pt x="10" y="4"/>
                        <a:pt x="5" y="7"/>
                        <a:pt x="3" y="11"/>
                      </a:cubicBezTo>
                      <a:cubicBezTo>
                        <a:pt x="3" y="12"/>
                        <a:pt x="2" y="12"/>
                        <a:pt x="1" y="12"/>
                      </a:cubicBezTo>
                      <a:cubicBezTo>
                        <a:pt x="1" y="11"/>
                        <a:pt x="0" y="10"/>
                        <a:pt x="0" y="10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5" name="îṣḻídê">
                  <a:extLst>
                    <a:ext uri="{FF2B5EF4-FFF2-40B4-BE49-F238E27FC236}">
                      <a16:creationId xmlns:a16="http://schemas.microsoft.com/office/drawing/2014/main" xmlns="" id="{B2A1E85D-CC09-4BDC-95D1-958B603FE78F}"/>
                    </a:ext>
                  </a:extLst>
                </p:cNvPr>
                <p:cNvSpPr/>
                <p:nvPr/>
              </p:nvSpPr>
              <p:spPr bwMode="auto">
                <a:xfrm>
                  <a:off x="1530765" y="5138269"/>
                  <a:ext cx="772448" cy="102418"/>
                </a:xfrm>
                <a:prstGeom prst="ellipse">
                  <a:avLst/>
                </a:prstGeom>
                <a:solidFill>
                  <a:srgbClr val="DBDD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6" name="îSḷïdé">
                  <a:extLst>
                    <a:ext uri="{FF2B5EF4-FFF2-40B4-BE49-F238E27FC236}">
                      <a16:creationId xmlns:a16="http://schemas.microsoft.com/office/drawing/2014/main" xmlns="" id="{EF326657-A721-412D-8E06-A45A905302CB}"/>
                    </a:ext>
                  </a:extLst>
                </p:cNvPr>
                <p:cNvSpPr/>
                <p:nvPr/>
              </p:nvSpPr>
              <p:spPr bwMode="auto">
                <a:xfrm>
                  <a:off x="1825678" y="3368795"/>
                  <a:ext cx="182624" cy="70335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7" name="íSľîḍè">
                  <a:extLst>
                    <a:ext uri="{FF2B5EF4-FFF2-40B4-BE49-F238E27FC236}">
                      <a16:creationId xmlns:a16="http://schemas.microsoft.com/office/drawing/2014/main" xmlns="" id="{FDB4C50B-E36E-4F06-8D93-6881FDDA550B}"/>
                    </a:ext>
                  </a:extLst>
                </p:cNvPr>
                <p:cNvSpPr/>
                <p:nvPr/>
              </p:nvSpPr>
              <p:spPr bwMode="auto">
                <a:xfrm>
                  <a:off x="1825678" y="3368795"/>
                  <a:ext cx="182624" cy="70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8" name="íṥlîḓè">
                  <a:extLst>
                    <a:ext uri="{FF2B5EF4-FFF2-40B4-BE49-F238E27FC236}">
                      <a16:creationId xmlns:a16="http://schemas.microsoft.com/office/drawing/2014/main" xmlns="" id="{3B33F9DA-9051-4029-AD80-9B9E92CBE6BC}"/>
                    </a:ext>
                  </a:extLst>
                </p:cNvPr>
                <p:cNvSpPr/>
                <p:nvPr/>
              </p:nvSpPr>
              <p:spPr bwMode="auto">
                <a:xfrm>
                  <a:off x="1839251" y="3320671"/>
                  <a:ext cx="155477" cy="289977"/>
                </a:xfrm>
                <a:prstGeom prst="rect">
                  <a:avLst/>
                </a:pr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9" name="ïṣ1iḓe">
                  <a:extLst>
                    <a:ext uri="{FF2B5EF4-FFF2-40B4-BE49-F238E27FC236}">
                      <a16:creationId xmlns:a16="http://schemas.microsoft.com/office/drawing/2014/main" xmlns="" id="{F367C1CB-B0EC-46D0-B742-441A81E877DE}"/>
                    </a:ext>
                  </a:extLst>
                </p:cNvPr>
                <p:cNvSpPr/>
                <p:nvPr/>
              </p:nvSpPr>
              <p:spPr bwMode="auto">
                <a:xfrm>
                  <a:off x="1839251" y="3320671"/>
                  <a:ext cx="155477" cy="2899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0" name="íšḷíḓè">
                  <a:extLst>
                    <a:ext uri="{FF2B5EF4-FFF2-40B4-BE49-F238E27FC236}">
                      <a16:creationId xmlns:a16="http://schemas.microsoft.com/office/drawing/2014/main" xmlns="" id="{01D3C11A-FCF1-46F8-802C-DC20E88C9FA9}"/>
                    </a:ext>
                  </a:extLst>
                </p:cNvPr>
                <p:cNvSpPr/>
                <p:nvPr/>
              </p:nvSpPr>
              <p:spPr bwMode="auto">
                <a:xfrm>
                  <a:off x="1839251" y="3337947"/>
                  <a:ext cx="155477" cy="60464"/>
                </a:xfrm>
                <a:custGeom>
                  <a:avLst/>
                  <a:gdLst>
                    <a:gd name="T0" fmla="*/ 0 w 69"/>
                    <a:gd name="T1" fmla="*/ 0 h 27"/>
                    <a:gd name="T2" fmla="*/ 0 w 69"/>
                    <a:gd name="T3" fmla="*/ 3 h 27"/>
                    <a:gd name="T4" fmla="*/ 69 w 69"/>
                    <a:gd name="T5" fmla="*/ 27 h 27"/>
                    <a:gd name="T6" fmla="*/ 69 w 69"/>
                    <a:gd name="T7" fmla="*/ 14 h 27"/>
                    <a:gd name="T8" fmla="*/ 69 w 69"/>
                    <a:gd name="T9" fmla="*/ 0 h 27"/>
                    <a:gd name="T10" fmla="*/ 34 w 69"/>
                    <a:gd name="T11" fmla="*/ 8 h 27"/>
                    <a:gd name="T12" fmla="*/ 0 w 69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27"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69" y="27"/>
                        <a:pt x="69" y="27"/>
                        <a:pt x="69" y="27"/>
                      </a:cubicBezTo>
                      <a:cubicBezTo>
                        <a:pt x="69" y="14"/>
                        <a:pt x="69" y="14"/>
                        <a:pt x="69" y="14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58" y="5"/>
                        <a:pt x="47" y="8"/>
                        <a:pt x="34" y="8"/>
                      </a:cubicBezTo>
                      <a:cubicBezTo>
                        <a:pt x="22" y="8"/>
                        <a:pt x="10" y="5"/>
                        <a:pt x="0" y="0"/>
                      </a:cubicBezTo>
                    </a:path>
                  </a:pathLst>
                </a:custGeom>
                <a:solidFill>
                  <a:srgbClr val="E69D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1" name="îṡľiḋé">
                  <a:extLst>
                    <a:ext uri="{FF2B5EF4-FFF2-40B4-BE49-F238E27FC236}">
                      <a16:creationId xmlns:a16="http://schemas.microsoft.com/office/drawing/2014/main" xmlns="" id="{D61D4254-28FC-42AE-80FB-652F52E78E87}"/>
                    </a:ext>
                  </a:extLst>
                </p:cNvPr>
                <p:cNvSpPr/>
                <p:nvPr/>
              </p:nvSpPr>
              <p:spPr bwMode="auto">
                <a:xfrm>
                  <a:off x="1671435" y="4130138"/>
                  <a:ext cx="488641" cy="1003196"/>
                </a:xfrm>
                <a:custGeom>
                  <a:avLst/>
                  <a:gdLst>
                    <a:gd name="T0" fmla="*/ 376 w 396"/>
                    <a:gd name="T1" fmla="*/ 0 h 813"/>
                    <a:gd name="T2" fmla="*/ 222 w 396"/>
                    <a:gd name="T3" fmla="*/ 0 h 813"/>
                    <a:gd name="T4" fmla="*/ 222 w 396"/>
                    <a:gd name="T5" fmla="*/ 0 h 813"/>
                    <a:gd name="T6" fmla="*/ 176 w 396"/>
                    <a:gd name="T7" fmla="*/ 0 h 813"/>
                    <a:gd name="T8" fmla="*/ 176 w 396"/>
                    <a:gd name="T9" fmla="*/ 0 h 813"/>
                    <a:gd name="T10" fmla="*/ 22 w 396"/>
                    <a:gd name="T11" fmla="*/ 0 h 813"/>
                    <a:gd name="T12" fmla="*/ 0 w 396"/>
                    <a:gd name="T13" fmla="*/ 813 h 813"/>
                    <a:gd name="T14" fmla="*/ 144 w 396"/>
                    <a:gd name="T15" fmla="*/ 813 h 813"/>
                    <a:gd name="T16" fmla="*/ 182 w 396"/>
                    <a:gd name="T17" fmla="*/ 120 h 813"/>
                    <a:gd name="T18" fmla="*/ 182 w 396"/>
                    <a:gd name="T19" fmla="*/ 120 h 813"/>
                    <a:gd name="T20" fmla="*/ 216 w 396"/>
                    <a:gd name="T21" fmla="*/ 120 h 813"/>
                    <a:gd name="T22" fmla="*/ 216 w 396"/>
                    <a:gd name="T23" fmla="*/ 120 h 813"/>
                    <a:gd name="T24" fmla="*/ 253 w 396"/>
                    <a:gd name="T25" fmla="*/ 813 h 813"/>
                    <a:gd name="T26" fmla="*/ 396 w 396"/>
                    <a:gd name="T27" fmla="*/ 813 h 813"/>
                    <a:gd name="T28" fmla="*/ 376 w 396"/>
                    <a:gd name="T29" fmla="*/ 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96" h="813">
                      <a:moveTo>
                        <a:pt x="376" y="0"/>
                      </a:moveTo>
                      <a:lnTo>
                        <a:pt x="222" y="0"/>
                      </a:lnTo>
                      <a:lnTo>
                        <a:pt x="222" y="0"/>
                      </a:lnTo>
                      <a:lnTo>
                        <a:pt x="176" y="0"/>
                      </a:lnTo>
                      <a:lnTo>
                        <a:pt x="176" y="0"/>
                      </a:lnTo>
                      <a:lnTo>
                        <a:pt x="22" y="0"/>
                      </a:lnTo>
                      <a:lnTo>
                        <a:pt x="0" y="813"/>
                      </a:lnTo>
                      <a:lnTo>
                        <a:pt x="144" y="813"/>
                      </a:lnTo>
                      <a:lnTo>
                        <a:pt x="182" y="120"/>
                      </a:lnTo>
                      <a:lnTo>
                        <a:pt x="182" y="120"/>
                      </a:lnTo>
                      <a:lnTo>
                        <a:pt x="216" y="120"/>
                      </a:lnTo>
                      <a:lnTo>
                        <a:pt x="216" y="120"/>
                      </a:lnTo>
                      <a:lnTo>
                        <a:pt x="253" y="813"/>
                      </a:lnTo>
                      <a:lnTo>
                        <a:pt x="396" y="813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2" name="iṡľíḋé">
                  <a:extLst>
                    <a:ext uri="{FF2B5EF4-FFF2-40B4-BE49-F238E27FC236}">
                      <a16:creationId xmlns:a16="http://schemas.microsoft.com/office/drawing/2014/main" xmlns="" id="{7CB080CC-4264-4E80-A1AA-BB39CD3258A1}"/>
                    </a:ext>
                  </a:extLst>
                </p:cNvPr>
                <p:cNvSpPr/>
                <p:nvPr/>
              </p:nvSpPr>
              <p:spPr bwMode="auto">
                <a:xfrm>
                  <a:off x="1671435" y="4130138"/>
                  <a:ext cx="488641" cy="1003196"/>
                </a:xfrm>
                <a:custGeom>
                  <a:avLst/>
                  <a:gdLst>
                    <a:gd name="T0" fmla="*/ 376 w 396"/>
                    <a:gd name="T1" fmla="*/ 0 h 813"/>
                    <a:gd name="T2" fmla="*/ 222 w 396"/>
                    <a:gd name="T3" fmla="*/ 0 h 813"/>
                    <a:gd name="T4" fmla="*/ 222 w 396"/>
                    <a:gd name="T5" fmla="*/ 0 h 813"/>
                    <a:gd name="T6" fmla="*/ 176 w 396"/>
                    <a:gd name="T7" fmla="*/ 0 h 813"/>
                    <a:gd name="T8" fmla="*/ 176 w 396"/>
                    <a:gd name="T9" fmla="*/ 0 h 813"/>
                    <a:gd name="T10" fmla="*/ 22 w 396"/>
                    <a:gd name="T11" fmla="*/ 0 h 813"/>
                    <a:gd name="T12" fmla="*/ 0 w 396"/>
                    <a:gd name="T13" fmla="*/ 813 h 813"/>
                    <a:gd name="T14" fmla="*/ 144 w 396"/>
                    <a:gd name="T15" fmla="*/ 813 h 813"/>
                    <a:gd name="T16" fmla="*/ 182 w 396"/>
                    <a:gd name="T17" fmla="*/ 120 h 813"/>
                    <a:gd name="T18" fmla="*/ 182 w 396"/>
                    <a:gd name="T19" fmla="*/ 120 h 813"/>
                    <a:gd name="T20" fmla="*/ 216 w 396"/>
                    <a:gd name="T21" fmla="*/ 120 h 813"/>
                    <a:gd name="T22" fmla="*/ 216 w 396"/>
                    <a:gd name="T23" fmla="*/ 120 h 813"/>
                    <a:gd name="T24" fmla="*/ 253 w 396"/>
                    <a:gd name="T25" fmla="*/ 813 h 813"/>
                    <a:gd name="T26" fmla="*/ 396 w 396"/>
                    <a:gd name="T27" fmla="*/ 813 h 813"/>
                    <a:gd name="T28" fmla="*/ 376 w 396"/>
                    <a:gd name="T29" fmla="*/ 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96" h="813">
                      <a:moveTo>
                        <a:pt x="376" y="0"/>
                      </a:moveTo>
                      <a:lnTo>
                        <a:pt x="222" y="0"/>
                      </a:lnTo>
                      <a:lnTo>
                        <a:pt x="222" y="0"/>
                      </a:lnTo>
                      <a:lnTo>
                        <a:pt x="176" y="0"/>
                      </a:lnTo>
                      <a:lnTo>
                        <a:pt x="176" y="0"/>
                      </a:lnTo>
                      <a:lnTo>
                        <a:pt x="22" y="0"/>
                      </a:lnTo>
                      <a:lnTo>
                        <a:pt x="0" y="813"/>
                      </a:lnTo>
                      <a:lnTo>
                        <a:pt x="144" y="813"/>
                      </a:lnTo>
                      <a:lnTo>
                        <a:pt x="182" y="120"/>
                      </a:lnTo>
                      <a:lnTo>
                        <a:pt x="182" y="120"/>
                      </a:lnTo>
                      <a:lnTo>
                        <a:pt x="216" y="120"/>
                      </a:lnTo>
                      <a:lnTo>
                        <a:pt x="216" y="120"/>
                      </a:lnTo>
                      <a:lnTo>
                        <a:pt x="253" y="813"/>
                      </a:lnTo>
                      <a:lnTo>
                        <a:pt x="396" y="813"/>
                      </a:lnTo>
                      <a:lnTo>
                        <a:pt x="37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3" name="iṥļíḓè">
                  <a:extLst>
                    <a:ext uri="{FF2B5EF4-FFF2-40B4-BE49-F238E27FC236}">
                      <a16:creationId xmlns:a16="http://schemas.microsoft.com/office/drawing/2014/main" xmlns="" id="{3494FECB-0509-4B37-83E7-167353111FC0}"/>
                    </a:ext>
                  </a:extLst>
                </p:cNvPr>
                <p:cNvSpPr/>
                <p:nvPr/>
              </p:nvSpPr>
              <p:spPr bwMode="auto">
                <a:xfrm>
                  <a:off x="1698581" y="4130138"/>
                  <a:ext cx="436816" cy="114757"/>
                </a:xfrm>
                <a:custGeom>
                  <a:avLst/>
                  <a:gdLst>
                    <a:gd name="T0" fmla="*/ 354 w 354"/>
                    <a:gd name="T1" fmla="*/ 0 h 93"/>
                    <a:gd name="T2" fmla="*/ 200 w 354"/>
                    <a:gd name="T3" fmla="*/ 0 h 93"/>
                    <a:gd name="T4" fmla="*/ 200 w 354"/>
                    <a:gd name="T5" fmla="*/ 0 h 93"/>
                    <a:gd name="T6" fmla="*/ 154 w 354"/>
                    <a:gd name="T7" fmla="*/ 0 h 93"/>
                    <a:gd name="T8" fmla="*/ 154 w 354"/>
                    <a:gd name="T9" fmla="*/ 0 h 93"/>
                    <a:gd name="T10" fmla="*/ 0 w 354"/>
                    <a:gd name="T11" fmla="*/ 0 h 93"/>
                    <a:gd name="T12" fmla="*/ 354 w 354"/>
                    <a:gd name="T13" fmla="*/ 93 h 93"/>
                    <a:gd name="T14" fmla="*/ 354 w 354"/>
                    <a:gd name="T15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4" h="93">
                      <a:moveTo>
                        <a:pt x="354" y="0"/>
                      </a:move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354" y="93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solidFill>
                  <a:srgbClr val="302F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4" name="ïşḷîḑè">
                  <a:extLst>
                    <a:ext uri="{FF2B5EF4-FFF2-40B4-BE49-F238E27FC236}">
                      <a16:creationId xmlns:a16="http://schemas.microsoft.com/office/drawing/2014/main" xmlns="" id="{0A61EABC-1536-400C-841F-034EDE20555C}"/>
                    </a:ext>
                  </a:extLst>
                </p:cNvPr>
                <p:cNvSpPr/>
                <p:nvPr/>
              </p:nvSpPr>
              <p:spPr bwMode="auto">
                <a:xfrm>
                  <a:off x="1698581" y="4130138"/>
                  <a:ext cx="436816" cy="114757"/>
                </a:xfrm>
                <a:custGeom>
                  <a:avLst/>
                  <a:gdLst>
                    <a:gd name="T0" fmla="*/ 354 w 354"/>
                    <a:gd name="T1" fmla="*/ 0 h 93"/>
                    <a:gd name="T2" fmla="*/ 200 w 354"/>
                    <a:gd name="T3" fmla="*/ 0 h 93"/>
                    <a:gd name="T4" fmla="*/ 200 w 354"/>
                    <a:gd name="T5" fmla="*/ 0 h 93"/>
                    <a:gd name="T6" fmla="*/ 154 w 354"/>
                    <a:gd name="T7" fmla="*/ 0 h 93"/>
                    <a:gd name="T8" fmla="*/ 154 w 354"/>
                    <a:gd name="T9" fmla="*/ 0 h 93"/>
                    <a:gd name="T10" fmla="*/ 0 w 354"/>
                    <a:gd name="T11" fmla="*/ 0 h 93"/>
                    <a:gd name="T12" fmla="*/ 354 w 354"/>
                    <a:gd name="T13" fmla="*/ 93 h 93"/>
                    <a:gd name="T14" fmla="*/ 354 w 354"/>
                    <a:gd name="T15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4" h="93">
                      <a:moveTo>
                        <a:pt x="354" y="0"/>
                      </a:move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0" y="0"/>
                      </a:lnTo>
                      <a:lnTo>
                        <a:pt x="354" y="93"/>
                      </a:lnTo>
                      <a:lnTo>
                        <a:pt x="35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5" name="îṥlîḑe">
                  <a:extLst>
                    <a:ext uri="{FF2B5EF4-FFF2-40B4-BE49-F238E27FC236}">
                      <a16:creationId xmlns:a16="http://schemas.microsoft.com/office/drawing/2014/main" xmlns="" id="{372EB5EB-9E8B-4A86-9F8E-AAE3B8BE0AA3}"/>
                    </a:ext>
                  </a:extLst>
                </p:cNvPr>
                <p:cNvSpPr/>
                <p:nvPr/>
              </p:nvSpPr>
              <p:spPr bwMode="auto">
                <a:xfrm>
                  <a:off x="1960177" y="5088911"/>
                  <a:ext cx="235683" cy="127096"/>
                </a:xfrm>
                <a:custGeom>
                  <a:avLst/>
                  <a:gdLst>
                    <a:gd name="T0" fmla="*/ 105 w 105"/>
                    <a:gd name="T1" fmla="*/ 33 h 57"/>
                    <a:gd name="T2" fmla="*/ 0 w 105"/>
                    <a:gd name="T3" fmla="*/ 33 h 57"/>
                    <a:gd name="T4" fmla="*/ 53 w 105"/>
                    <a:gd name="T5" fmla="*/ 0 h 57"/>
                    <a:gd name="T6" fmla="*/ 105 w 105"/>
                    <a:gd name="T7" fmla="*/ 33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57">
                      <a:moveTo>
                        <a:pt x="105" y="33"/>
                      </a:moveTo>
                      <a:cubicBezTo>
                        <a:pt x="105" y="57"/>
                        <a:pt x="0" y="57"/>
                        <a:pt x="0" y="33"/>
                      </a:cubicBezTo>
                      <a:cubicBezTo>
                        <a:pt x="0" y="10"/>
                        <a:pt x="24" y="0"/>
                        <a:pt x="53" y="0"/>
                      </a:cubicBezTo>
                      <a:cubicBezTo>
                        <a:pt x="82" y="0"/>
                        <a:pt x="105" y="10"/>
                        <a:pt x="105" y="33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6" name="ïşlïďe">
                  <a:extLst>
                    <a:ext uri="{FF2B5EF4-FFF2-40B4-BE49-F238E27FC236}">
                      <a16:creationId xmlns:a16="http://schemas.microsoft.com/office/drawing/2014/main" xmlns="" id="{B0519783-7C17-4465-95C4-93CC51DB11DA}"/>
                    </a:ext>
                  </a:extLst>
                </p:cNvPr>
                <p:cNvSpPr/>
                <p:nvPr/>
              </p:nvSpPr>
              <p:spPr bwMode="auto">
                <a:xfrm>
                  <a:off x="1635651" y="5088911"/>
                  <a:ext cx="235683" cy="127096"/>
                </a:xfrm>
                <a:custGeom>
                  <a:avLst/>
                  <a:gdLst>
                    <a:gd name="T0" fmla="*/ 0 w 105"/>
                    <a:gd name="T1" fmla="*/ 33 h 57"/>
                    <a:gd name="T2" fmla="*/ 105 w 105"/>
                    <a:gd name="T3" fmla="*/ 33 h 57"/>
                    <a:gd name="T4" fmla="*/ 53 w 105"/>
                    <a:gd name="T5" fmla="*/ 0 h 57"/>
                    <a:gd name="T6" fmla="*/ 0 w 105"/>
                    <a:gd name="T7" fmla="*/ 33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" h="57">
                      <a:moveTo>
                        <a:pt x="0" y="33"/>
                      </a:moveTo>
                      <a:cubicBezTo>
                        <a:pt x="0" y="57"/>
                        <a:pt x="105" y="57"/>
                        <a:pt x="105" y="33"/>
                      </a:cubicBezTo>
                      <a:cubicBezTo>
                        <a:pt x="105" y="10"/>
                        <a:pt x="82" y="0"/>
                        <a:pt x="53" y="0"/>
                      </a:cubicBezTo>
                      <a:cubicBezTo>
                        <a:pt x="24" y="0"/>
                        <a:pt x="0" y="10"/>
                        <a:pt x="0" y="33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7" name="ïṡľîḑè">
                  <a:extLst>
                    <a:ext uri="{FF2B5EF4-FFF2-40B4-BE49-F238E27FC236}">
                      <a16:creationId xmlns:a16="http://schemas.microsoft.com/office/drawing/2014/main" xmlns="" id="{6DC7F994-AB5F-4A35-B07F-1C9B479C7479}"/>
                    </a:ext>
                  </a:extLst>
                </p:cNvPr>
                <p:cNvSpPr/>
                <p:nvPr/>
              </p:nvSpPr>
              <p:spPr bwMode="auto">
                <a:xfrm>
                  <a:off x="1698581" y="4082014"/>
                  <a:ext cx="436816" cy="48124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8" name="iṡlîde">
                  <a:extLst>
                    <a:ext uri="{FF2B5EF4-FFF2-40B4-BE49-F238E27FC236}">
                      <a16:creationId xmlns:a16="http://schemas.microsoft.com/office/drawing/2014/main" xmlns="" id="{A6EC05A6-B686-482B-9CB3-F7DA51CD709F}"/>
                    </a:ext>
                  </a:extLst>
                </p:cNvPr>
                <p:cNvSpPr/>
                <p:nvPr/>
              </p:nvSpPr>
              <p:spPr bwMode="auto">
                <a:xfrm>
                  <a:off x="1868865" y="4068441"/>
                  <a:ext cx="93780" cy="72803"/>
                </a:xfrm>
                <a:custGeom>
                  <a:avLst/>
                  <a:gdLst>
                    <a:gd name="T0" fmla="*/ 30 w 42"/>
                    <a:gd name="T1" fmla="*/ 33 h 33"/>
                    <a:gd name="T2" fmla="*/ 12 w 42"/>
                    <a:gd name="T3" fmla="*/ 33 h 33"/>
                    <a:gd name="T4" fmla="*/ 0 w 42"/>
                    <a:gd name="T5" fmla="*/ 21 h 33"/>
                    <a:gd name="T6" fmla="*/ 0 w 42"/>
                    <a:gd name="T7" fmla="*/ 12 h 33"/>
                    <a:gd name="T8" fmla="*/ 12 w 42"/>
                    <a:gd name="T9" fmla="*/ 0 h 33"/>
                    <a:gd name="T10" fmla="*/ 30 w 42"/>
                    <a:gd name="T11" fmla="*/ 0 h 33"/>
                    <a:gd name="T12" fmla="*/ 42 w 42"/>
                    <a:gd name="T13" fmla="*/ 12 h 33"/>
                    <a:gd name="T14" fmla="*/ 42 w 42"/>
                    <a:gd name="T15" fmla="*/ 21 h 33"/>
                    <a:gd name="T16" fmla="*/ 30 w 42"/>
                    <a:gd name="T17" fmla="*/ 33 h 33"/>
                    <a:gd name="T18" fmla="*/ 12 w 42"/>
                    <a:gd name="T19" fmla="*/ 6 h 33"/>
                    <a:gd name="T20" fmla="*/ 6 w 42"/>
                    <a:gd name="T21" fmla="*/ 12 h 33"/>
                    <a:gd name="T22" fmla="*/ 6 w 42"/>
                    <a:gd name="T23" fmla="*/ 21 h 33"/>
                    <a:gd name="T24" fmla="*/ 12 w 42"/>
                    <a:gd name="T25" fmla="*/ 27 h 33"/>
                    <a:gd name="T26" fmla="*/ 30 w 42"/>
                    <a:gd name="T27" fmla="*/ 27 h 33"/>
                    <a:gd name="T28" fmla="*/ 36 w 42"/>
                    <a:gd name="T29" fmla="*/ 21 h 33"/>
                    <a:gd name="T30" fmla="*/ 36 w 42"/>
                    <a:gd name="T31" fmla="*/ 12 h 33"/>
                    <a:gd name="T32" fmla="*/ 30 w 42"/>
                    <a:gd name="T33" fmla="*/ 6 h 33"/>
                    <a:gd name="T34" fmla="*/ 12 w 42"/>
                    <a:gd name="T35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" h="33">
                      <a:moveTo>
                        <a:pt x="30" y="33"/>
                      </a:move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5" y="33"/>
                        <a:pt x="0" y="28"/>
                        <a:pt x="0" y="2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6"/>
                        <a:pt x="5" y="0"/>
                        <a:pt x="12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7" y="0"/>
                        <a:pt x="42" y="6"/>
                        <a:pt x="42" y="12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8"/>
                        <a:pt x="37" y="33"/>
                        <a:pt x="30" y="33"/>
                      </a:cubicBezTo>
                      <a:close/>
                      <a:moveTo>
                        <a:pt x="12" y="6"/>
                      </a:moveTo>
                      <a:cubicBezTo>
                        <a:pt x="9" y="6"/>
                        <a:pt x="6" y="9"/>
                        <a:pt x="6" y="1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5"/>
                        <a:pt x="9" y="27"/>
                        <a:pt x="12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3" y="27"/>
                        <a:pt x="36" y="25"/>
                        <a:pt x="36" y="21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9"/>
                        <a:pt x="33" y="6"/>
                        <a:pt x="30" y="6"/>
                      </a:cubicBez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3836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9" name="íšlíḍê">
                  <a:extLst>
                    <a:ext uri="{FF2B5EF4-FFF2-40B4-BE49-F238E27FC236}">
                      <a16:creationId xmlns:a16="http://schemas.microsoft.com/office/drawing/2014/main" xmlns="" id="{326CFA1A-8EBD-4AD0-B1B0-02199CF995DA}"/>
                    </a:ext>
                  </a:extLst>
                </p:cNvPr>
                <p:cNvSpPr/>
                <p:nvPr/>
              </p:nvSpPr>
              <p:spPr bwMode="auto">
                <a:xfrm>
                  <a:off x="2319255" y="2625961"/>
                  <a:ext cx="145605" cy="246789"/>
                </a:xfrm>
                <a:custGeom>
                  <a:avLst/>
                  <a:gdLst>
                    <a:gd name="T0" fmla="*/ 5 w 65"/>
                    <a:gd name="T1" fmla="*/ 42 h 110"/>
                    <a:gd name="T2" fmla="*/ 17 w 65"/>
                    <a:gd name="T3" fmla="*/ 110 h 110"/>
                    <a:gd name="T4" fmla="*/ 62 w 65"/>
                    <a:gd name="T5" fmla="*/ 105 h 110"/>
                    <a:gd name="T6" fmla="*/ 58 w 65"/>
                    <a:gd name="T7" fmla="*/ 78 h 110"/>
                    <a:gd name="T8" fmla="*/ 42 w 65"/>
                    <a:gd name="T9" fmla="*/ 19 h 110"/>
                    <a:gd name="T10" fmla="*/ 5 w 65"/>
                    <a:gd name="T11" fmla="*/ 42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110">
                      <a:moveTo>
                        <a:pt x="5" y="42"/>
                      </a:moveTo>
                      <a:cubicBezTo>
                        <a:pt x="11" y="64"/>
                        <a:pt x="15" y="87"/>
                        <a:pt x="17" y="110"/>
                      </a:cubicBezTo>
                      <a:cubicBezTo>
                        <a:pt x="28" y="109"/>
                        <a:pt x="61" y="107"/>
                        <a:pt x="62" y="105"/>
                      </a:cubicBezTo>
                      <a:cubicBezTo>
                        <a:pt x="65" y="102"/>
                        <a:pt x="59" y="82"/>
                        <a:pt x="58" y="78"/>
                      </a:cubicBezTo>
                      <a:cubicBezTo>
                        <a:pt x="55" y="61"/>
                        <a:pt x="54" y="32"/>
                        <a:pt x="42" y="19"/>
                      </a:cubicBezTo>
                      <a:cubicBezTo>
                        <a:pt x="25" y="0"/>
                        <a:pt x="0" y="19"/>
                        <a:pt x="5" y="42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0" name="îsḷïḍé">
                  <a:extLst>
                    <a:ext uri="{FF2B5EF4-FFF2-40B4-BE49-F238E27FC236}">
                      <a16:creationId xmlns:a16="http://schemas.microsoft.com/office/drawing/2014/main" xmlns="" id="{B41FEAEE-93E9-4BC7-8889-E2D26B00BEBB}"/>
                    </a:ext>
                  </a:extLst>
                </p:cNvPr>
                <p:cNvSpPr/>
                <p:nvPr/>
              </p:nvSpPr>
              <p:spPr bwMode="auto">
                <a:xfrm>
                  <a:off x="2308149" y="2735783"/>
                  <a:ext cx="96248" cy="113523"/>
                </a:xfrm>
                <a:custGeom>
                  <a:avLst/>
                  <a:gdLst>
                    <a:gd name="T0" fmla="*/ 1 w 43"/>
                    <a:gd name="T1" fmla="*/ 12 h 51"/>
                    <a:gd name="T2" fmla="*/ 24 w 43"/>
                    <a:gd name="T3" fmla="*/ 47 h 51"/>
                    <a:gd name="T4" fmla="*/ 38 w 43"/>
                    <a:gd name="T5" fmla="*/ 38 h 51"/>
                    <a:gd name="T6" fmla="*/ 17 w 43"/>
                    <a:gd name="T7" fmla="*/ 14 h 51"/>
                    <a:gd name="T8" fmla="*/ 11 w 43"/>
                    <a:gd name="T9" fmla="*/ 2 h 51"/>
                    <a:gd name="T10" fmla="*/ 1 w 43"/>
                    <a:gd name="T11" fmla="*/ 1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51">
                      <a:moveTo>
                        <a:pt x="1" y="12"/>
                      </a:moveTo>
                      <a:cubicBezTo>
                        <a:pt x="4" y="24"/>
                        <a:pt x="13" y="40"/>
                        <a:pt x="24" y="47"/>
                      </a:cubicBezTo>
                      <a:cubicBezTo>
                        <a:pt x="32" y="51"/>
                        <a:pt x="43" y="51"/>
                        <a:pt x="38" y="38"/>
                      </a:cubicBezTo>
                      <a:cubicBezTo>
                        <a:pt x="35" y="30"/>
                        <a:pt x="22" y="23"/>
                        <a:pt x="17" y="14"/>
                      </a:cubicBezTo>
                      <a:cubicBezTo>
                        <a:pt x="15" y="10"/>
                        <a:pt x="16" y="4"/>
                        <a:pt x="11" y="2"/>
                      </a:cubicBezTo>
                      <a:cubicBezTo>
                        <a:pt x="5" y="0"/>
                        <a:pt x="0" y="6"/>
                        <a:pt x="1" y="12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1" name="íṥḻiḑè">
                  <a:extLst>
                    <a:ext uri="{FF2B5EF4-FFF2-40B4-BE49-F238E27FC236}">
                      <a16:creationId xmlns:a16="http://schemas.microsoft.com/office/drawing/2014/main" xmlns="" id="{9D840599-D858-4C70-BCF1-AF76DD871AD5}"/>
                    </a:ext>
                  </a:extLst>
                </p:cNvPr>
                <p:cNvSpPr/>
                <p:nvPr/>
              </p:nvSpPr>
              <p:spPr bwMode="auto">
                <a:xfrm>
                  <a:off x="2044085" y="2840667"/>
                  <a:ext cx="438050" cy="687306"/>
                </a:xfrm>
                <a:custGeom>
                  <a:avLst/>
                  <a:gdLst>
                    <a:gd name="T0" fmla="*/ 18 w 196"/>
                    <a:gd name="T1" fmla="*/ 307 h 307"/>
                    <a:gd name="T2" fmla="*/ 168 w 196"/>
                    <a:gd name="T3" fmla="*/ 185 h 307"/>
                    <a:gd name="T4" fmla="*/ 189 w 196"/>
                    <a:gd name="T5" fmla="*/ 0 h 307"/>
                    <a:gd name="T6" fmla="*/ 135 w 196"/>
                    <a:gd name="T7" fmla="*/ 6 h 307"/>
                    <a:gd name="T8" fmla="*/ 118 w 196"/>
                    <a:gd name="T9" fmla="*/ 164 h 307"/>
                    <a:gd name="T10" fmla="*/ 0 w 196"/>
                    <a:gd name="T11" fmla="*/ 247 h 307"/>
                    <a:gd name="T12" fmla="*/ 18 w 196"/>
                    <a:gd name="T13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6" h="307">
                      <a:moveTo>
                        <a:pt x="18" y="307"/>
                      </a:moveTo>
                      <a:cubicBezTo>
                        <a:pt x="88" y="297"/>
                        <a:pt x="140" y="253"/>
                        <a:pt x="168" y="185"/>
                      </a:cubicBezTo>
                      <a:cubicBezTo>
                        <a:pt x="196" y="117"/>
                        <a:pt x="193" y="40"/>
                        <a:pt x="189" y="0"/>
                      </a:cubicBezTo>
                      <a:cubicBezTo>
                        <a:pt x="135" y="6"/>
                        <a:pt x="135" y="6"/>
                        <a:pt x="135" y="6"/>
                      </a:cubicBezTo>
                      <a:cubicBezTo>
                        <a:pt x="141" y="66"/>
                        <a:pt x="135" y="122"/>
                        <a:pt x="118" y="164"/>
                      </a:cubicBezTo>
                      <a:cubicBezTo>
                        <a:pt x="97" y="214"/>
                        <a:pt x="51" y="240"/>
                        <a:pt x="0" y="247"/>
                      </a:cubicBezTo>
                      <a:lnTo>
                        <a:pt x="18" y="3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2" name="í$ḷíḑè">
                  <a:extLst>
                    <a:ext uri="{FF2B5EF4-FFF2-40B4-BE49-F238E27FC236}">
                      <a16:creationId xmlns:a16="http://schemas.microsoft.com/office/drawing/2014/main" xmlns="" id="{E836E2C8-CBCC-4EF6-B11F-224AF34959E4}"/>
                    </a:ext>
                  </a:extLst>
                </p:cNvPr>
                <p:cNvSpPr/>
                <p:nvPr/>
              </p:nvSpPr>
              <p:spPr bwMode="auto">
                <a:xfrm>
                  <a:off x="1369119" y="2625961"/>
                  <a:ext cx="145605" cy="246789"/>
                </a:xfrm>
                <a:custGeom>
                  <a:avLst/>
                  <a:gdLst>
                    <a:gd name="T0" fmla="*/ 59 w 65"/>
                    <a:gd name="T1" fmla="*/ 42 h 110"/>
                    <a:gd name="T2" fmla="*/ 47 w 65"/>
                    <a:gd name="T3" fmla="*/ 110 h 110"/>
                    <a:gd name="T4" fmla="*/ 2 w 65"/>
                    <a:gd name="T5" fmla="*/ 105 h 110"/>
                    <a:gd name="T6" fmla="*/ 6 w 65"/>
                    <a:gd name="T7" fmla="*/ 78 h 110"/>
                    <a:gd name="T8" fmla="*/ 22 w 65"/>
                    <a:gd name="T9" fmla="*/ 19 h 110"/>
                    <a:gd name="T10" fmla="*/ 59 w 65"/>
                    <a:gd name="T11" fmla="*/ 42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110">
                      <a:moveTo>
                        <a:pt x="59" y="42"/>
                      </a:moveTo>
                      <a:cubicBezTo>
                        <a:pt x="53" y="64"/>
                        <a:pt x="49" y="87"/>
                        <a:pt x="47" y="110"/>
                      </a:cubicBezTo>
                      <a:cubicBezTo>
                        <a:pt x="36" y="109"/>
                        <a:pt x="3" y="107"/>
                        <a:pt x="2" y="105"/>
                      </a:cubicBezTo>
                      <a:cubicBezTo>
                        <a:pt x="0" y="102"/>
                        <a:pt x="6" y="82"/>
                        <a:pt x="6" y="78"/>
                      </a:cubicBezTo>
                      <a:cubicBezTo>
                        <a:pt x="9" y="61"/>
                        <a:pt x="10" y="32"/>
                        <a:pt x="22" y="19"/>
                      </a:cubicBezTo>
                      <a:cubicBezTo>
                        <a:pt x="39" y="0"/>
                        <a:pt x="65" y="19"/>
                        <a:pt x="59" y="42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3" name="iśľíḍe">
                  <a:extLst>
                    <a:ext uri="{FF2B5EF4-FFF2-40B4-BE49-F238E27FC236}">
                      <a16:creationId xmlns:a16="http://schemas.microsoft.com/office/drawing/2014/main" xmlns="" id="{CEAACA7A-B11A-4A55-A4C1-D139383A7365}"/>
                    </a:ext>
                  </a:extLst>
                </p:cNvPr>
                <p:cNvSpPr/>
                <p:nvPr/>
              </p:nvSpPr>
              <p:spPr bwMode="auto">
                <a:xfrm>
                  <a:off x="1427114" y="2735783"/>
                  <a:ext cx="98715" cy="113523"/>
                </a:xfrm>
                <a:custGeom>
                  <a:avLst/>
                  <a:gdLst>
                    <a:gd name="T0" fmla="*/ 42 w 44"/>
                    <a:gd name="T1" fmla="*/ 12 h 51"/>
                    <a:gd name="T2" fmla="*/ 19 w 44"/>
                    <a:gd name="T3" fmla="*/ 47 h 51"/>
                    <a:gd name="T4" fmla="*/ 5 w 44"/>
                    <a:gd name="T5" fmla="*/ 38 h 51"/>
                    <a:gd name="T6" fmla="*/ 26 w 44"/>
                    <a:gd name="T7" fmla="*/ 14 h 51"/>
                    <a:gd name="T8" fmla="*/ 33 w 44"/>
                    <a:gd name="T9" fmla="*/ 2 h 51"/>
                    <a:gd name="T10" fmla="*/ 42 w 44"/>
                    <a:gd name="T11" fmla="*/ 1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51">
                      <a:moveTo>
                        <a:pt x="42" y="12"/>
                      </a:moveTo>
                      <a:cubicBezTo>
                        <a:pt x="40" y="24"/>
                        <a:pt x="30" y="40"/>
                        <a:pt x="19" y="47"/>
                      </a:cubicBezTo>
                      <a:cubicBezTo>
                        <a:pt x="12" y="51"/>
                        <a:pt x="0" y="51"/>
                        <a:pt x="5" y="38"/>
                      </a:cubicBezTo>
                      <a:cubicBezTo>
                        <a:pt x="8" y="30"/>
                        <a:pt x="21" y="23"/>
                        <a:pt x="26" y="14"/>
                      </a:cubicBezTo>
                      <a:cubicBezTo>
                        <a:pt x="28" y="10"/>
                        <a:pt x="27" y="4"/>
                        <a:pt x="33" y="2"/>
                      </a:cubicBezTo>
                      <a:cubicBezTo>
                        <a:pt x="39" y="0"/>
                        <a:pt x="44" y="6"/>
                        <a:pt x="42" y="12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4" name="i$ļidé">
                  <a:extLst>
                    <a:ext uri="{FF2B5EF4-FFF2-40B4-BE49-F238E27FC236}">
                      <a16:creationId xmlns:a16="http://schemas.microsoft.com/office/drawing/2014/main" xmlns="" id="{92D94BA1-1786-49EE-B6C5-5C327A6B4B5E}"/>
                    </a:ext>
                  </a:extLst>
                </p:cNvPr>
                <p:cNvSpPr/>
                <p:nvPr/>
              </p:nvSpPr>
              <p:spPr bwMode="auto">
                <a:xfrm>
                  <a:off x="1349375" y="2840667"/>
                  <a:ext cx="439284" cy="687306"/>
                </a:xfrm>
                <a:custGeom>
                  <a:avLst/>
                  <a:gdLst>
                    <a:gd name="T0" fmla="*/ 178 w 196"/>
                    <a:gd name="T1" fmla="*/ 307 h 307"/>
                    <a:gd name="T2" fmla="*/ 29 w 196"/>
                    <a:gd name="T3" fmla="*/ 185 h 307"/>
                    <a:gd name="T4" fmla="*/ 8 w 196"/>
                    <a:gd name="T5" fmla="*/ 0 h 307"/>
                    <a:gd name="T6" fmla="*/ 61 w 196"/>
                    <a:gd name="T7" fmla="*/ 6 h 307"/>
                    <a:gd name="T8" fmla="*/ 78 w 196"/>
                    <a:gd name="T9" fmla="*/ 164 h 307"/>
                    <a:gd name="T10" fmla="*/ 196 w 196"/>
                    <a:gd name="T11" fmla="*/ 247 h 307"/>
                    <a:gd name="T12" fmla="*/ 178 w 196"/>
                    <a:gd name="T13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6" h="307">
                      <a:moveTo>
                        <a:pt x="178" y="307"/>
                      </a:moveTo>
                      <a:cubicBezTo>
                        <a:pt x="108" y="297"/>
                        <a:pt x="57" y="253"/>
                        <a:pt x="29" y="185"/>
                      </a:cubicBezTo>
                      <a:cubicBezTo>
                        <a:pt x="0" y="117"/>
                        <a:pt x="3" y="40"/>
                        <a:pt x="8" y="0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55" y="66"/>
                        <a:pt x="61" y="122"/>
                        <a:pt x="78" y="164"/>
                      </a:cubicBezTo>
                      <a:cubicBezTo>
                        <a:pt x="99" y="214"/>
                        <a:pt x="146" y="240"/>
                        <a:pt x="196" y="247"/>
                      </a:cubicBezTo>
                      <a:lnTo>
                        <a:pt x="178" y="3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5" name="iṥļídé">
                  <a:extLst>
                    <a:ext uri="{FF2B5EF4-FFF2-40B4-BE49-F238E27FC236}">
                      <a16:creationId xmlns:a16="http://schemas.microsoft.com/office/drawing/2014/main" xmlns="" id="{875AF085-1467-409B-BF1A-474C886E293A}"/>
                    </a:ext>
                  </a:extLst>
                </p:cNvPr>
                <p:cNvSpPr/>
                <p:nvPr/>
              </p:nvSpPr>
              <p:spPr bwMode="auto">
                <a:xfrm>
                  <a:off x="1673902" y="3389772"/>
                  <a:ext cx="483706" cy="692242"/>
                </a:xfrm>
                <a:custGeom>
                  <a:avLst/>
                  <a:gdLst>
                    <a:gd name="T0" fmla="*/ 216 w 216"/>
                    <a:gd name="T1" fmla="*/ 31 h 309"/>
                    <a:gd name="T2" fmla="*/ 155 w 216"/>
                    <a:gd name="T3" fmla="*/ 0 h 309"/>
                    <a:gd name="T4" fmla="*/ 151 w 216"/>
                    <a:gd name="T5" fmla="*/ 0 h 309"/>
                    <a:gd name="T6" fmla="*/ 108 w 216"/>
                    <a:gd name="T7" fmla="*/ 57 h 309"/>
                    <a:gd name="T8" fmla="*/ 65 w 216"/>
                    <a:gd name="T9" fmla="*/ 0 h 309"/>
                    <a:gd name="T10" fmla="*/ 62 w 216"/>
                    <a:gd name="T11" fmla="*/ 0 h 309"/>
                    <a:gd name="T12" fmla="*/ 0 w 216"/>
                    <a:gd name="T13" fmla="*/ 31 h 309"/>
                    <a:gd name="T14" fmla="*/ 0 w 216"/>
                    <a:gd name="T15" fmla="*/ 297 h 309"/>
                    <a:gd name="T16" fmla="*/ 12 w 216"/>
                    <a:gd name="T17" fmla="*/ 309 h 309"/>
                    <a:gd name="T18" fmla="*/ 204 w 216"/>
                    <a:gd name="T19" fmla="*/ 309 h 309"/>
                    <a:gd name="T20" fmla="*/ 216 w 216"/>
                    <a:gd name="T21" fmla="*/ 297 h 309"/>
                    <a:gd name="T22" fmla="*/ 216 w 216"/>
                    <a:gd name="T23" fmla="*/ 31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6" h="309">
                      <a:moveTo>
                        <a:pt x="216" y="31"/>
                      </a:moveTo>
                      <a:cubicBezTo>
                        <a:pt x="200" y="15"/>
                        <a:pt x="178" y="3"/>
                        <a:pt x="155" y="0"/>
                      </a:cubicBezTo>
                      <a:cubicBezTo>
                        <a:pt x="154" y="0"/>
                        <a:pt x="152" y="0"/>
                        <a:pt x="151" y="0"/>
                      </a:cubicBezTo>
                      <a:cubicBezTo>
                        <a:pt x="108" y="57"/>
                        <a:pt x="108" y="57"/>
                        <a:pt x="108" y="57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4" y="0"/>
                        <a:pt x="63" y="0"/>
                        <a:pt x="62" y="0"/>
                      </a:cubicBezTo>
                      <a:cubicBezTo>
                        <a:pt x="38" y="3"/>
                        <a:pt x="17" y="15"/>
                        <a:pt x="0" y="31"/>
                      </a:cubicBezTo>
                      <a:cubicBezTo>
                        <a:pt x="0" y="297"/>
                        <a:pt x="0" y="297"/>
                        <a:pt x="0" y="297"/>
                      </a:cubicBezTo>
                      <a:cubicBezTo>
                        <a:pt x="0" y="304"/>
                        <a:pt x="5" y="309"/>
                        <a:pt x="12" y="309"/>
                      </a:cubicBezTo>
                      <a:cubicBezTo>
                        <a:pt x="204" y="309"/>
                        <a:pt x="204" y="309"/>
                        <a:pt x="204" y="309"/>
                      </a:cubicBezTo>
                      <a:cubicBezTo>
                        <a:pt x="211" y="309"/>
                        <a:pt x="216" y="304"/>
                        <a:pt x="216" y="297"/>
                      </a:cubicBezTo>
                      <a:lnTo>
                        <a:pt x="216" y="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6" name="íSḻîḋe">
                  <a:extLst>
                    <a:ext uri="{FF2B5EF4-FFF2-40B4-BE49-F238E27FC236}">
                      <a16:creationId xmlns:a16="http://schemas.microsoft.com/office/drawing/2014/main" xmlns="" id="{0ED2A7DE-66A6-481C-9A57-34382A3F7145}"/>
                    </a:ext>
                  </a:extLst>
                </p:cNvPr>
                <p:cNvSpPr/>
                <p:nvPr/>
              </p:nvSpPr>
              <p:spPr bwMode="auto">
                <a:xfrm>
                  <a:off x="1879971" y="3474914"/>
                  <a:ext cx="74037" cy="57996"/>
                </a:xfrm>
                <a:custGeom>
                  <a:avLst/>
                  <a:gdLst>
                    <a:gd name="T0" fmla="*/ 60 w 60"/>
                    <a:gd name="T1" fmla="*/ 25 h 47"/>
                    <a:gd name="T2" fmla="*/ 47 w 60"/>
                    <a:gd name="T3" fmla="*/ 47 h 47"/>
                    <a:gd name="T4" fmla="*/ 11 w 60"/>
                    <a:gd name="T5" fmla="*/ 47 h 47"/>
                    <a:gd name="T6" fmla="*/ 0 w 60"/>
                    <a:gd name="T7" fmla="*/ 25 h 47"/>
                    <a:gd name="T8" fmla="*/ 29 w 60"/>
                    <a:gd name="T9" fmla="*/ 0 h 47"/>
                    <a:gd name="T10" fmla="*/ 60 w 60"/>
                    <a:gd name="T11" fmla="*/ 2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47">
                      <a:moveTo>
                        <a:pt x="60" y="25"/>
                      </a:moveTo>
                      <a:lnTo>
                        <a:pt x="47" y="47"/>
                      </a:lnTo>
                      <a:lnTo>
                        <a:pt x="11" y="47"/>
                      </a:lnTo>
                      <a:lnTo>
                        <a:pt x="0" y="25"/>
                      </a:lnTo>
                      <a:lnTo>
                        <a:pt x="29" y="0"/>
                      </a:lnTo>
                      <a:lnTo>
                        <a:pt x="60" y="25"/>
                      </a:ln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7" name="îşḻïdê">
                  <a:extLst>
                    <a:ext uri="{FF2B5EF4-FFF2-40B4-BE49-F238E27FC236}">
                      <a16:creationId xmlns:a16="http://schemas.microsoft.com/office/drawing/2014/main" xmlns="" id="{EF5E5337-28A5-42B3-9EAB-2DB3E5DEDAAB}"/>
                    </a:ext>
                  </a:extLst>
                </p:cNvPr>
                <p:cNvSpPr/>
                <p:nvPr/>
              </p:nvSpPr>
              <p:spPr bwMode="auto">
                <a:xfrm>
                  <a:off x="1786192" y="3368795"/>
                  <a:ext cx="129564" cy="155477"/>
                </a:xfrm>
                <a:custGeom>
                  <a:avLst/>
                  <a:gdLst>
                    <a:gd name="T0" fmla="*/ 32 w 105"/>
                    <a:gd name="T1" fmla="*/ 0 h 126"/>
                    <a:gd name="T2" fmla="*/ 105 w 105"/>
                    <a:gd name="T3" fmla="*/ 86 h 126"/>
                    <a:gd name="T4" fmla="*/ 62 w 105"/>
                    <a:gd name="T5" fmla="*/ 126 h 126"/>
                    <a:gd name="T6" fmla="*/ 0 w 105"/>
                    <a:gd name="T7" fmla="*/ 19 h 126"/>
                    <a:gd name="T8" fmla="*/ 32 w 105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26">
                      <a:moveTo>
                        <a:pt x="32" y="0"/>
                      </a:moveTo>
                      <a:lnTo>
                        <a:pt x="105" y="86"/>
                      </a:lnTo>
                      <a:lnTo>
                        <a:pt x="62" y="126"/>
                      </a:lnTo>
                      <a:lnTo>
                        <a:pt x="0" y="19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8" name="íSľïḋe">
                  <a:extLst>
                    <a:ext uri="{FF2B5EF4-FFF2-40B4-BE49-F238E27FC236}">
                      <a16:creationId xmlns:a16="http://schemas.microsoft.com/office/drawing/2014/main" xmlns="" id="{6B011261-0F6A-4380-A7C9-2A79FF18D6CF}"/>
                    </a:ext>
                  </a:extLst>
                </p:cNvPr>
                <p:cNvSpPr/>
                <p:nvPr/>
              </p:nvSpPr>
              <p:spPr bwMode="auto">
                <a:xfrm>
                  <a:off x="1915755" y="3368795"/>
                  <a:ext cx="129564" cy="155477"/>
                </a:xfrm>
                <a:custGeom>
                  <a:avLst/>
                  <a:gdLst>
                    <a:gd name="T0" fmla="*/ 75 w 105"/>
                    <a:gd name="T1" fmla="*/ 0 h 126"/>
                    <a:gd name="T2" fmla="*/ 0 w 105"/>
                    <a:gd name="T3" fmla="*/ 86 h 126"/>
                    <a:gd name="T4" fmla="*/ 44 w 105"/>
                    <a:gd name="T5" fmla="*/ 126 h 126"/>
                    <a:gd name="T6" fmla="*/ 105 w 105"/>
                    <a:gd name="T7" fmla="*/ 19 h 126"/>
                    <a:gd name="T8" fmla="*/ 75 w 105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26">
                      <a:moveTo>
                        <a:pt x="75" y="0"/>
                      </a:moveTo>
                      <a:lnTo>
                        <a:pt x="0" y="86"/>
                      </a:lnTo>
                      <a:lnTo>
                        <a:pt x="44" y="126"/>
                      </a:lnTo>
                      <a:lnTo>
                        <a:pt x="105" y="19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9" name="íṡḷîḓe">
                  <a:extLst>
                    <a:ext uri="{FF2B5EF4-FFF2-40B4-BE49-F238E27FC236}">
                      <a16:creationId xmlns:a16="http://schemas.microsoft.com/office/drawing/2014/main" xmlns="" id="{2EBD8EC5-9B36-4A43-BAD9-2037EB3E400C}"/>
                    </a:ext>
                  </a:extLst>
                </p:cNvPr>
                <p:cNvSpPr/>
                <p:nvPr/>
              </p:nvSpPr>
              <p:spPr bwMode="auto">
                <a:xfrm>
                  <a:off x="1868865" y="3539079"/>
                  <a:ext cx="93780" cy="518256"/>
                </a:xfrm>
                <a:custGeom>
                  <a:avLst/>
                  <a:gdLst>
                    <a:gd name="T0" fmla="*/ 56 w 76"/>
                    <a:gd name="T1" fmla="*/ 0 h 420"/>
                    <a:gd name="T2" fmla="*/ 76 w 76"/>
                    <a:gd name="T3" fmla="*/ 383 h 420"/>
                    <a:gd name="T4" fmla="*/ 38 w 76"/>
                    <a:gd name="T5" fmla="*/ 420 h 420"/>
                    <a:gd name="T6" fmla="*/ 0 w 76"/>
                    <a:gd name="T7" fmla="*/ 383 h 420"/>
                    <a:gd name="T8" fmla="*/ 20 w 76"/>
                    <a:gd name="T9" fmla="*/ 0 h 420"/>
                    <a:gd name="T10" fmla="*/ 56 w 76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6" h="420">
                      <a:moveTo>
                        <a:pt x="56" y="0"/>
                      </a:moveTo>
                      <a:lnTo>
                        <a:pt x="76" y="383"/>
                      </a:lnTo>
                      <a:lnTo>
                        <a:pt x="38" y="420"/>
                      </a:lnTo>
                      <a:lnTo>
                        <a:pt x="0" y="383"/>
                      </a:lnTo>
                      <a:lnTo>
                        <a:pt x="20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0" name="i$ľidê">
                  <a:extLst>
                    <a:ext uri="{FF2B5EF4-FFF2-40B4-BE49-F238E27FC236}">
                      <a16:creationId xmlns:a16="http://schemas.microsoft.com/office/drawing/2014/main" xmlns="" id="{231C8F41-206C-44F8-AFA3-D75F0BE86222}"/>
                    </a:ext>
                  </a:extLst>
                </p:cNvPr>
                <p:cNvSpPr/>
                <p:nvPr/>
              </p:nvSpPr>
              <p:spPr bwMode="auto">
                <a:xfrm>
                  <a:off x="1747939" y="2845603"/>
                  <a:ext cx="335632" cy="510852"/>
                </a:xfrm>
                <a:custGeom>
                  <a:avLst/>
                  <a:gdLst>
                    <a:gd name="T0" fmla="*/ 75 w 150"/>
                    <a:gd name="T1" fmla="*/ 0 h 228"/>
                    <a:gd name="T2" fmla="*/ 0 w 150"/>
                    <a:gd name="T3" fmla="*/ 75 h 228"/>
                    <a:gd name="T4" fmla="*/ 0 w 150"/>
                    <a:gd name="T5" fmla="*/ 153 h 228"/>
                    <a:gd name="T6" fmla="*/ 75 w 150"/>
                    <a:gd name="T7" fmla="*/ 228 h 228"/>
                    <a:gd name="T8" fmla="*/ 150 w 150"/>
                    <a:gd name="T9" fmla="*/ 153 h 228"/>
                    <a:gd name="T10" fmla="*/ 150 w 150"/>
                    <a:gd name="T11" fmla="*/ 75 h 228"/>
                    <a:gd name="T12" fmla="*/ 75 w 150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0" h="228">
                      <a:moveTo>
                        <a:pt x="75" y="0"/>
                      </a:moveTo>
                      <a:cubicBezTo>
                        <a:pt x="34" y="0"/>
                        <a:pt x="0" y="34"/>
                        <a:pt x="0" y="75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0" y="195"/>
                        <a:pt x="34" y="228"/>
                        <a:pt x="75" y="228"/>
                      </a:cubicBezTo>
                      <a:cubicBezTo>
                        <a:pt x="117" y="228"/>
                        <a:pt x="150" y="195"/>
                        <a:pt x="150" y="153"/>
                      </a:cubicBezTo>
                      <a:cubicBezTo>
                        <a:pt x="150" y="75"/>
                        <a:pt x="150" y="75"/>
                        <a:pt x="150" y="75"/>
                      </a:cubicBezTo>
                      <a:cubicBezTo>
                        <a:pt x="150" y="34"/>
                        <a:pt x="117" y="0"/>
                        <a:pt x="75" y="0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1" name="ïş1idè">
                  <a:extLst>
                    <a:ext uri="{FF2B5EF4-FFF2-40B4-BE49-F238E27FC236}">
                      <a16:creationId xmlns:a16="http://schemas.microsoft.com/office/drawing/2014/main" xmlns="" id="{22FC2DDF-CA61-4052-A73D-C62F03A968CC}"/>
                    </a:ext>
                  </a:extLst>
                </p:cNvPr>
                <p:cNvSpPr/>
                <p:nvPr/>
              </p:nvSpPr>
              <p:spPr bwMode="auto">
                <a:xfrm>
                  <a:off x="1855292" y="3250336"/>
                  <a:ext cx="120926" cy="54293"/>
                </a:xfrm>
                <a:custGeom>
                  <a:avLst/>
                  <a:gdLst>
                    <a:gd name="T0" fmla="*/ 54 w 54"/>
                    <a:gd name="T1" fmla="*/ 0 h 24"/>
                    <a:gd name="T2" fmla="*/ 27 w 54"/>
                    <a:gd name="T3" fmla="*/ 24 h 24"/>
                    <a:gd name="T4" fmla="*/ 0 w 54"/>
                    <a:gd name="T5" fmla="*/ 0 h 24"/>
                    <a:gd name="T6" fmla="*/ 54 w 54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4">
                      <a:moveTo>
                        <a:pt x="54" y="0"/>
                      </a:moveTo>
                      <a:cubicBezTo>
                        <a:pt x="54" y="13"/>
                        <a:pt x="42" y="24"/>
                        <a:pt x="27" y="24"/>
                      </a:cubicBezTo>
                      <a:cubicBezTo>
                        <a:pt x="13" y="24"/>
                        <a:pt x="0" y="13"/>
                        <a:pt x="0" y="0"/>
                      </a:cubicBezTo>
                      <a:cubicBezTo>
                        <a:pt x="54" y="0"/>
                        <a:pt x="54" y="0"/>
                        <a:pt x="54" y="0"/>
                      </a:cubicBezTo>
                    </a:path>
                  </a:pathLst>
                </a:custGeom>
                <a:solidFill>
                  <a:srgbClr val="F15D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2" name="íṡḻíḓé">
                  <a:extLst>
                    <a:ext uri="{FF2B5EF4-FFF2-40B4-BE49-F238E27FC236}">
                      <a16:creationId xmlns:a16="http://schemas.microsoft.com/office/drawing/2014/main" xmlns="" id="{729368E6-3C46-4F4A-987B-3FF15AB20675}"/>
                    </a:ext>
                  </a:extLst>
                </p:cNvPr>
                <p:cNvSpPr/>
                <p:nvPr/>
              </p:nvSpPr>
              <p:spPr bwMode="auto">
                <a:xfrm>
                  <a:off x="1866397" y="3250336"/>
                  <a:ext cx="101183" cy="20977"/>
                </a:xfrm>
                <a:custGeom>
                  <a:avLst/>
                  <a:gdLst>
                    <a:gd name="T0" fmla="*/ 41 w 45"/>
                    <a:gd name="T1" fmla="*/ 9 h 9"/>
                    <a:gd name="T2" fmla="*/ 4 w 45"/>
                    <a:gd name="T3" fmla="*/ 9 h 9"/>
                    <a:gd name="T4" fmla="*/ 0 w 45"/>
                    <a:gd name="T5" fmla="*/ 5 h 9"/>
                    <a:gd name="T6" fmla="*/ 0 w 45"/>
                    <a:gd name="T7" fmla="*/ 0 h 9"/>
                    <a:gd name="T8" fmla="*/ 45 w 45"/>
                    <a:gd name="T9" fmla="*/ 0 h 9"/>
                    <a:gd name="T10" fmla="*/ 45 w 45"/>
                    <a:gd name="T11" fmla="*/ 5 h 9"/>
                    <a:gd name="T12" fmla="*/ 41 w 45"/>
                    <a:gd name="T1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9">
                      <a:moveTo>
                        <a:pt x="41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7"/>
                        <a:pt x="43" y="9"/>
                        <a:pt x="41" y="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3" name="íś1îḓe">
                  <a:extLst>
                    <a:ext uri="{FF2B5EF4-FFF2-40B4-BE49-F238E27FC236}">
                      <a16:creationId xmlns:a16="http://schemas.microsoft.com/office/drawing/2014/main" xmlns="" id="{97C4519B-5682-48A5-84D0-9611B905B557}"/>
                    </a:ext>
                  </a:extLst>
                </p:cNvPr>
                <p:cNvSpPr/>
                <p:nvPr/>
              </p:nvSpPr>
              <p:spPr bwMode="auto">
                <a:xfrm>
                  <a:off x="1703517" y="2780204"/>
                  <a:ext cx="426944" cy="387458"/>
                </a:xfrm>
                <a:custGeom>
                  <a:avLst/>
                  <a:gdLst>
                    <a:gd name="T0" fmla="*/ 177 w 191"/>
                    <a:gd name="T1" fmla="*/ 49 h 173"/>
                    <a:gd name="T2" fmla="*/ 185 w 191"/>
                    <a:gd name="T3" fmla="*/ 21 h 173"/>
                    <a:gd name="T4" fmla="*/ 171 w 191"/>
                    <a:gd name="T5" fmla="*/ 22 h 173"/>
                    <a:gd name="T6" fmla="*/ 175 w 191"/>
                    <a:gd name="T7" fmla="*/ 12 h 173"/>
                    <a:gd name="T8" fmla="*/ 174 w 191"/>
                    <a:gd name="T9" fmla="*/ 11 h 173"/>
                    <a:gd name="T10" fmla="*/ 140 w 191"/>
                    <a:gd name="T11" fmla="*/ 9 h 173"/>
                    <a:gd name="T12" fmla="*/ 95 w 191"/>
                    <a:gd name="T13" fmla="*/ 1 h 173"/>
                    <a:gd name="T14" fmla="*/ 14 w 191"/>
                    <a:gd name="T15" fmla="*/ 49 h 173"/>
                    <a:gd name="T16" fmla="*/ 20 w 191"/>
                    <a:gd name="T17" fmla="*/ 170 h 173"/>
                    <a:gd name="T18" fmla="*/ 21 w 191"/>
                    <a:gd name="T19" fmla="*/ 173 h 173"/>
                    <a:gd name="T20" fmla="*/ 20 w 191"/>
                    <a:gd name="T21" fmla="*/ 162 h 173"/>
                    <a:gd name="T22" fmla="*/ 20 w 191"/>
                    <a:gd name="T23" fmla="*/ 136 h 173"/>
                    <a:gd name="T24" fmla="*/ 37 w 191"/>
                    <a:gd name="T25" fmla="*/ 84 h 173"/>
                    <a:gd name="T26" fmla="*/ 95 w 191"/>
                    <a:gd name="T27" fmla="*/ 91 h 173"/>
                    <a:gd name="T28" fmla="*/ 153 w 191"/>
                    <a:gd name="T29" fmla="*/ 84 h 173"/>
                    <a:gd name="T30" fmla="*/ 170 w 191"/>
                    <a:gd name="T31" fmla="*/ 136 h 173"/>
                    <a:gd name="T32" fmla="*/ 171 w 191"/>
                    <a:gd name="T33" fmla="*/ 162 h 173"/>
                    <a:gd name="T34" fmla="*/ 169 w 191"/>
                    <a:gd name="T35" fmla="*/ 173 h 173"/>
                    <a:gd name="T36" fmla="*/ 170 w 191"/>
                    <a:gd name="T37" fmla="*/ 170 h 173"/>
                    <a:gd name="T38" fmla="*/ 177 w 191"/>
                    <a:gd name="T39" fmla="*/ 49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1" h="173">
                      <a:moveTo>
                        <a:pt x="177" y="49"/>
                      </a:moveTo>
                      <a:cubicBezTo>
                        <a:pt x="182" y="41"/>
                        <a:pt x="185" y="32"/>
                        <a:pt x="185" y="21"/>
                      </a:cubicBezTo>
                      <a:cubicBezTo>
                        <a:pt x="180" y="22"/>
                        <a:pt x="175" y="22"/>
                        <a:pt x="171" y="22"/>
                      </a:cubicBezTo>
                      <a:cubicBezTo>
                        <a:pt x="174" y="18"/>
                        <a:pt x="175" y="14"/>
                        <a:pt x="175" y="12"/>
                      </a:cubicBezTo>
                      <a:cubicBezTo>
                        <a:pt x="175" y="11"/>
                        <a:pt x="174" y="11"/>
                        <a:pt x="174" y="11"/>
                      </a:cubicBezTo>
                      <a:cubicBezTo>
                        <a:pt x="158" y="19"/>
                        <a:pt x="140" y="9"/>
                        <a:pt x="140" y="9"/>
                      </a:cubicBezTo>
                      <a:cubicBezTo>
                        <a:pt x="127" y="3"/>
                        <a:pt x="114" y="0"/>
                        <a:pt x="95" y="1"/>
                      </a:cubicBezTo>
                      <a:cubicBezTo>
                        <a:pt x="32" y="1"/>
                        <a:pt x="14" y="49"/>
                        <a:pt x="14" y="49"/>
                      </a:cubicBezTo>
                      <a:cubicBezTo>
                        <a:pt x="0" y="82"/>
                        <a:pt x="4" y="128"/>
                        <a:pt x="20" y="170"/>
                      </a:cubicBezTo>
                      <a:cubicBezTo>
                        <a:pt x="21" y="171"/>
                        <a:pt x="21" y="172"/>
                        <a:pt x="21" y="173"/>
                      </a:cubicBezTo>
                      <a:cubicBezTo>
                        <a:pt x="21" y="169"/>
                        <a:pt x="20" y="166"/>
                        <a:pt x="20" y="162"/>
                      </a:cubicBezTo>
                      <a:cubicBezTo>
                        <a:pt x="20" y="149"/>
                        <a:pt x="18" y="134"/>
                        <a:pt x="20" y="136"/>
                      </a:cubicBezTo>
                      <a:cubicBezTo>
                        <a:pt x="33" y="119"/>
                        <a:pt x="37" y="84"/>
                        <a:pt x="37" y="84"/>
                      </a:cubicBezTo>
                      <a:cubicBezTo>
                        <a:pt x="37" y="84"/>
                        <a:pt x="64" y="90"/>
                        <a:pt x="95" y="91"/>
                      </a:cubicBezTo>
                      <a:cubicBezTo>
                        <a:pt x="126" y="90"/>
                        <a:pt x="153" y="84"/>
                        <a:pt x="153" y="84"/>
                      </a:cubicBezTo>
                      <a:cubicBezTo>
                        <a:pt x="153" y="84"/>
                        <a:pt x="157" y="119"/>
                        <a:pt x="170" y="136"/>
                      </a:cubicBezTo>
                      <a:cubicBezTo>
                        <a:pt x="172" y="134"/>
                        <a:pt x="170" y="149"/>
                        <a:pt x="171" y="162"/>
                      </a:cubicBezTo>
                      <a:cubicBezTo>
                        <a:pt x="170" y="166"/>
                        <a:pt x="170" y="169"/>
                        <a:pt x="169" y="173"/>
                      </a:cubicBezTo>
                      <a:cubicBezTo>
                        <a:pt x="169" y="172"/>
                        <a:pt x="170" y="171"/>
                        <a:pt x="170" y="170"/>
                      </a:cubicBezTo>
                      <a:cubicBezTo>
                        <a:pt x="187" y="128"/>
                        <a:pt x="191" y="82"/>
                        <a:pt x="177" y="49"/>
                      </a:cubicBezTo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4" name="i$líďé">
                  <a:extLst>
                    <a:ext uri="{FF2B5EF4-FFF2-40B4-BE49-F238E27FC236}">
                      <a16:creationId xmlns:a16="http://schemas.microsoft.com/office/drawing/2014/main" xmlns="" id="{D2EA0E13-6731-426A-816D-918FA17876A7}"/>
                    </a:ext>
                  </a:extLst>
                </p:cNvPr>
                <p:cNvSpPr/>
                <p:nvPr/>
              </p:nvSpPr>
              <p:spPr bwMode="auto">
                <a:xfrm>
                  <a:off x="1813338" y="3078819"/>
                  <a:ext cx="53060" cy="53060"/>
                </a:xfrm>
                <a:prstGeom prst="rect">
                  <a:avLst/>
                </a:prstGeom>
                <a:solidFill>
                  <a:srgbClr val="E69D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5" name="iṣľïḑe">
                  <a:extLst>
                    <a:ext uri="{FF2B5EF4-FFF2-40B4-BE49-F238E27FC236}">
                      <a16:creationId xmlns:a16="http://schemas.microsoft.com/office/drawing/2014/main" xmlns="" id="{4C5CD0E2-7734-4370-BCD4-ADA78F998BA2}"/>
                    </a:ext>
                  </a:extLst>
                </p:cNvPr>
                <p:cNvSpPr/>
                <p:nvPr/>
              </p:nvSpPr>
              <p:spPr bwMode="auto">
                <a:xfrm>
                  <a:off x="1813338" y="3071415"/>
                  <a:ext cx="53060" cy="54293"/>
                </a:xfrm>
                <a:custGeom>
                  <a:avLst/>
                  <a:gdLst>
                    <a:gd name="T0" fmla="*/ 23 w 24"/>
                    <a:gd name="T1" fmla="*/ 12 h 24"/>
                    <a:gd name="T2" fmla="*/ 12 w 24"/>
                    <a:gd name="T3" fmla="*/ 24 h 24"/>
                    <a:gd name="T4" fmla="*/ 0 w 24"/>
                    <a:gd name="T5" fmla="*/ 12 h 24"/>
                    <a:gd name="T6" fmla="*/ 11 w 24"/>
                    <a:gd name="T7" fmla="*/ 0 h 24"/>
                    <a:gd name="T8" fmla="*/ 23 w 24"/>
                    <a:gd name="T9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3" y="12"/>
                      </a:moveTo>
                      <a:cubicBezTo>
                        <a:pt x="24" y="18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5" y="0"/>
                        <a:pt x="11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6" name="îṡḻïde">
                  <a:extLst>
                    <a:ext uri="{FF2B5EF4-FFF2-40B4-BE49-F238E27FC236}">
                      <a16:creationId xmlns:a16="http://schemas.microsoft.com/office/drawing/2014/main" xmlns="" id="{76B9A46A-9395-4244-8AAE-A8FE0C80205E}"/>
                    </a:ext>
                  </a:extLst>
                </p:cNvPr>
                <p:cNvSpPr/>
                <p:nvPr/>
              </p:nvSpPr>
              <p:spPr bwMode="auto">
                <a:xfrm>
                  <a:off x="1841719" y="3082520"/>
                  <a:ext cx="13574" cy="13574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5"/>
                        <a:pt x="4" y="6"/>
                        <a:pt x="3" y="6"/>
                      </a:cubicBezTo>
                      <a:cubicBezTo>
                        <a:pt x="1" y="6"/>
                        <a:pt x="0" y="5"/>
                        <a:pt x="0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7" name="îṡḻïḍê">
                  <a:extLst>
                    <a:ext uri="{FF2B5EF4-FFF2-40B4-BE49-F238E27FC236}">
                      <a16:creationId xmlns:a16="http://schemas.microsoft.com/office/drawing/2014/main" xmlns="" id="{97C3A6D2-7499-43DC-85E8-BD6FE880542F}"/>
                    </a:ext>
                  </a:extLst>
                </p:cNvPr>
                <p:cNvSpPr/>
                <p:nvPr/>
              </p:nvSpPr>
              <p:spPr bwMode="auto">
                <a:xfrm>
                  <a:off x="1967581" y="3071415"/>
                  <a:ext cx="53060" cy="54293"/>
                </a:xfrm>
                <a:custGeom>
                  <a:avLst/>
                  <a:gdLst>
                    <a:gd name="T0" fmla="*/ 23 w 24"/>
                    <a:gd name="T1" fmla="*/ 12 h 24"/>
                    <a:gd name="T2" fmla="*/ 12 w 24"/>
                    <a:gd name="T3" fmla="*/ 24 h 24"/>
                    <a:gd name="T4" fmla="*/ 0 w 24"/>
                    <a:gd name="T5" fmla="*/ 12 h 24"/>
                    <a:gd name="T6" fmla="*/ 11 w 24"/>
                    <a:gd name="T7" fmla="*/ 0 h 24"/>
                    <a:gd name="T8" fmla="*/ 23 w 24"/>
                    <a:gd name="T9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23" y="12"/>
                      </a:moveTo>
                      <a:cubicBezTo>
                        <a:pt x="24" y="18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5" y="0"/>
                        <a:pt x="11" y="0"/>
                      </a:cubicBezTo>
                      <a:cubicBezTo>
                        <a:pt x="18" y="0"/>
                        <a:pt x="23" y="5"/>
                        <a:pt x="23" y="12"/>
                      </a:cubicBezTo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8" name="isḷiḋè">
                  <a:extLst>
                    <a:ext uri="{FF2B5EF4-FFF2-40B4-BE49-F238E27FC236}">
                      <a16:creationId xmlns:a16="http://schemas.microsoft.com/office/drawing/2014/main" xmlns="" id="{5C487328-7853-460E-B073-6279A2709576}"/>
                    </a:ext>
                  </a:extLst>
                </p:cNvPr>
                <p:cNvSpPr/>
                <p:nvPr/>
              </p:nvSpPr>
              <p:spPr bwMode="auto">
                <a:xfrm>
                  <a:off x="1995962" y="3082520"/>
                  <a:ext cx="13574" cy="13574"/>
                </a:xfrm>
                <a:custGeom>
                  <a:avLst/>
                  <a:gdLst>
                    <a:gd name="T0" fmla="*/ 6 w 6"/>
                    <a:gd name="T1" fmla="*/ 3 h 6"/>
                    <a:gd name="T2" fmla="*/ 3 w 6"/>
                    <a:gd name="T3" fmla="*/ 6 h 6"/>
                    <a:gd name="T4" fmla="*/ 0 w 6"/>
                    <a:gd name="T5" fmla="*/ 3 h 6"/>
                    <a:gd name="T6" fmla="*/ 3 w 6"/>
                    <a:gd name="T7" fmla="*/ 0 h 6"/>
                    <a:gd name="T8" fmla="*/ 6 w 6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5"/>
                        <a:pt x="4" y="6"/>
                        <a:pt x="3" y="6"/>
                      </a:cubicBezTo>
                      <a:cubicBezTo>
                        <a:pt x="1" y="6"/>
                        <a:pt x="0" y="5"/>
                        <a:pt x="0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9" name="iṡľíďê">
                  <a:extLst>
                    <a:ext uri="{FF2B5EF4-FFF2-40B4-BE49-F238E27FC236}">
                      <a16:creationId xmlns:a16="http://schemas.microsoft.com/office/drawing/2014/main" xmlns="" id="{8991AD86-F229-4669-BC30-AB841B2DDEB0}"/>
                    </a:ext>
                  </a:extLst>
                </p:cNvPr>
                <p:cNvSpPr/>
                <p:nvPr/>
              </p:nvSpPr>
              <p:spPr bwMode="auto">
                <a:xfrm>
                  <a:off x="1714623" y="3084988"/>
                  <a:ext cx="66633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0 w 30"/>
                    <a:gd name="T3" fmla="*/ 15 h 45"/>
                    <a:gd name="T4" fmla="*/ 0 w 30"/>
                    <a:gd name="T5" fmla="*/ 30 h 45"/>
                    <a:gd name="T6" fmla="*/ 15 w 30"/>
                    <a:gd name="T7" fmla="*/ 45 h 45"/>
                    <a:gd name="T8" fmla="*/ 30 w 30"/>
                    <a:gd name="T9" fmla="*/ 30 h 45"/>
                    <a:gd name="T10" fmla="*/ 30 w 30"/>
                    <a:gd name="T11" fmla="*/ 15 h 45"/>
                    <a:gd name="T12" fmla="*/ 15 w 30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7" y="0"/>
                        <a:pt x="0" y="6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7" y="45"/>
                        <a:pt x="15" y="45"/>
                      </a:cubicBezTo>
                      <a:cubicBezTo>
                        <a:pt x="23" y="45"/>
                        <a:pt x="30" y="38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6"/>
                        <a:pt x="23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0" name="ïṩḻídè">
                  <a:extLst>
                    <a:ext uri="{FF2B5EF4-FFF2-40B4-BE49-F238E27FC236}">
                      <a16:creationId xmlns:a16="http://schemas.microsoft.com/office/drawing/2014/main" xmlns="" id="{EEC835E1-2069-47B3-8E1E-CEAFF8FF2FFB}"/>
                    </a:ext>
                  </a:extLst>
                </p:cNvPr>
                <p:cNvSpPr/>
                <p:nvPr/>
              </p:nvSpPr>
              <p:spPr bwMode="auto">
                <a:xfrm>
                  <a:off x="2050255" y="3084988"/>
                  <a:ext cx="67867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0 w 30"/>
                    <a:gd name="T3" fmla="*/ 15 h 45"/>
                    <a:gd name="T4" fmla="*/ 0 w 30"/>
                    <a:gd name="T5" fmla="*/ 30 h 45"/>
                    <a:gd name="T6" fmla="*/ 15 w 30"/>
                    <a:gd name="T7" fmla="*/ 45 h 45"/>
                    <a:gd name="T8" fmla="*/ 30 w 30"/>
                    <a:gd name="T9" fmla="*/ 30 h 45"/>
                    <a:gd name="T10" fmla="*/ 30 w 30"/>
                    <a:gd name="T11" fmla="*/ 15 h 45"/>
                    <a:gd name="T12" fmla="*/ 15 w 30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7" y="0"/>
                        <a:pt x="0" y="6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7" y="45"/>
                        <a:pt x="15" y="45"/>
                      </a:cubicBezTo>
                      <a:cubicBezTo>
                        <a:pt x="23" y="45"/>
                        <a:pt x="30" y="38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6"/>
                        <a:pt x="23" y="0"/>
                        <a:pt x="15" y="0"/>
                      </a:cubicBezTo>
                    </a:path>
                  </a:pathLst>
                </a:custGeom>
                <a:solidFill>
                  <a:srgbClr val="F2C8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1" name="iṥḷïḓè">
                  <a:extLst>
                    <a:ext uri="{FF2B5EF4-FFF2-40B4-BE49-F238E27FC236}">
                      <a16:creationId xmlns:a16="http://schemas.microsoft.com/office/drawing/2014/main" xmlns="" id="{9DF037BE-75B8-4F44-9213-8933AB5BF3C4}"/>
                    </a:ext>
                  </a:extLst>
                </p:cNvPr>
                <p:cNvSpPr/>
                <p:nvPr/>
              </p:nvSpPr>
              <p:spPr bwMode="auto">
                <a:xfrm>
                  <a:off x="1875035" y="2968997"/>
                  <a:ext cx="208537" cy="387458"/>
                </a:xfrm>
                <a:custGeom>
                  <a:avLst/>
                  <a:gdLst>
                    <a:gd name="T0" fmla="*/ 41 w 93"/>
                    <a:gd name="T1" fmla="*/ 59 h 173"/>
                    <a:gd name="T2" fmla="*/ 41 w 93"/>
                    <a:gd name="T3" fmla="*/ 58 h 173"/>
                    <a:gd name="T4" fmla="*/ 52 w 93"/>
                    <a:gd name="T5" fmla="*/ 46 h 173"/>
                    <a:gd name="T6" fmla="*/ 53 w 93"/>
                    <a:gd name="T7" fmla="*/ 46 h 173"/>
                    <a:gd name="T8" fmla="*/ 64 w 93"/>
                    <a:gd name="T9" fmla="*/ 58 h 173"/>
                    <a:gd name="T10" fmla="*/ 64 w 93"/>
                    <a:gd name="T11" fmla="*/ 59 h 173"/>
                    <a:gd name="T12" fmla="*/ 64 w 93"/>
                    <a:gd name="T13" fmla="*/ 61 h 173"/>
                    <a:gd name="T14" fmla="*/ 53 w 93"/>
                    <a:gd name="T15" fmla="*/ 73 h 173"/>
                    <a:gd name="T16" fmla="*/ 53 w 93"/>
                    <a:gd name="T17" fmla="*/ 73 h 173"/>
                    <a:gd name="T18" fmla="*/ 41 w 93"/>
                    <a:gd name="T19" fmla="*/ 61 h 173"/>
                    <a:gd name="T20" fmla="*/ 41 w 93"/>
                    <a:gd name="T21" fmla="*/ 59 h 173"/>
                    <a:gd name="T22" fmla="*/ 76 w 93"/>
                    <a:gd name="T23" fmla="*/ 0 h 173"/>
                    <a:gd name="T24" fmla="*/ 18 w 93"/>
                    <a:gd name="T25" fmla="*/ 7 h 173"/>
                    <a:gd name="T26" fmla="*/ 18 w 93"/>
                    <a:gd name="T27" fmla="*/ 7 h 173"/>
                    <a:gd name="T28" fmla="*/ 18 w 93"/>
                    <a:gd name="T29" fmla="*/ 52 h 173"/>
                    <a:gd name="T30" fmla="*/ 0 w 93"/>
                    <a:gd name="T31" fmla="*/ 109 h 173"/>
                    <a:gd name="T32" fmla="*/ 18 w 93"/>
                    <a:gd name="T33" fmla="*/ 109 h 173"/>
                    <a:gd name="T34" fmla="*/ 18 w 93"/>
                    <a:gd name="T35" fmla="*/ 126 h 173"/>
                    <a:gd name="T36" fmla="*/ 41 w 93"/>
                    <a:gd name="T37" fmla="*/ 126 h 173"/>
                    <a:gd name="T38" fmla="*/ 45 w 93"/>
                    <a:gd name="T39" fmla="*/ 126 h 173"/>
                    <a:gd name="T40" fmla="*/ 18 w 93"/>
                    <a:gd name="T41" fmla="*/ 150 h 173"/>
                    <a:gd name="T42" fmla="*/ 18 w 93"/>
                    <a:gd name="T43" fmla="*/ 150 h 173"/>
                    <a:gd name="T44" fmla="*/ 18 w 93"/>
                    <a:gd name="T45" fmla="*/ 173 h 173"/>
                    <a:gd name="T46" fmla="*/ 93 w 93"/>
                    <a:gd name="T47" fmla="*/ 98 h 173"/>
                    <a:gd name="T48" fmla="*/ 93 w 93"/>
                    <a:gd name="T49" fmla="*/ 97 h 173"/>
                    <a:gd name="T50" fmla="*/ 78 w 93"/>
                    <a:gd name="T51" fmla="*/ 82 h 173"/>
                    <a:gd name="T52" fmla="*/ 78 w 93"/>
                    <a:gd name="T53" fmla="*/ 67 h 173"/>
                    <a:gd name="T54" fmla="*/ 93 w 93"/>
                    <a:gd name="T55" fmla="*/ 52 h 173"/>
                    <a:gd name="T56" fmla="*/ 76 w 93"/>
                    <a:gd name="T57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3" h="173">
                      <a:moveTo>
                        <a:pt x="41" y="59"/>
                      </a:moveTo>
                      <a:cubicBezTo>
                        <a:pt x="41" y="59"/>
                        <a:pt x="41" y="59"/>
                        <a:pt x="41" y="58"/>
                      </a:cubicBezTo>
                      <a:cubicBezTo>
                        <a:pt x="41" y="52"/>
                        <a:pt x="46" y="46"/>
                        <a:pt x="52" y="46"/>
                      </a:cubicBezTo>
                      <a:cubicBezTo>
                        <a:pt x="52" y="46"/>
                        <a:pt x="53" y="46"/>
                        <a:pt x="53" y="46"/>
                      </a:cubicBezTo>
                      <a:cubicBezTo>
                        <a:pt x="59" y="46"/>
                        <a:pt x="64" y="51"/>
                        <a:pt x="64" y="58"/>
                      </a:cubicBezTo>
                      <a:cubicBezTo>
                        <a:pt x="65" y="58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1"/>
                      </a:cubicBezTo>
                      <a:cubicBezTo>
                        <a:pt x="65" y="67"/>
                        <a:pt x="60" y="73"/>
                        <a:pt x="53" y="73"/>
                      </a:cubicBezTo>
                      <a:cubicBezTo>
                        <a:pt x="53" y="73"/>
                        <a:pt x="53" y="73"/>
                        <a:pt x="53" y="73"/>
                      </a:cubicBezTo>
                      <a:cubicBezTo>
                        <a:pt x="46" y="73"/>
                        <a:pt x="41" y="68"/>
                        <a:pt x="41" y="61"/>
                      </a:cubicBezTo>
                      <a:cubicBezTo>
                        <a:pt x="41" y="61"/>
                        <a:pt x="41" y="60"/>
                        <a:pt x="41" y="59"/>
                      </a:cubicBezTo>
                      <a:moveTo>
                        <a:pt x="76" y="0"/>
                      </a:moveTo>
                      <a:cubicBezTo>
                        <a:pt x="76" y="0"/>
                        <a:pt x="49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52"/>
                        <a:pt x="18" y="52"/>
                        <a:pt x="18" y="52"/>
                      </a:cubicBezTo>
                      <a:cubicBezTo>
                        <a:pt x="7" y="75"/>
                        <a:pt x="0" y="109"/>
                        <a:pt x="0" y="109"/>
                      </a:cubicBezTo>
                      <a:cubicBezTo>
                        <a:pt x="18" y="109"/>
                        <a:pt x="18" y="109"/>
                        <a:pt x="18" y="109"/>
                      </a:cubicBezTo>
                      <a:cubicBezTo>
                        <a:pt x="18" y="126"/>
                        <a:pt x="18" y="126"/>
                        <a:pt x="18" y="126"/>
                      </a:cubicBezTo>
                      <a:cubicBezTo>
                        <a:pt x="41" y="126"/>
                        <a:pt x="41" y="126"/>
                        <a:pt x="41" y="126"/>
                      </a:cubicBezTo>
                      <a:cubicBezTo>
                        <a:pt x="45" y="126"/>
                        <a:pt x="45" y="126"/>
                        <a:pt x="45" y="126"/>
                      </a:cubicBezTo>
                      <a:cubicBezTo>
                        <a:pt x="45" y="139"/>
                        <a:pt x="33" y="150"/>
                        <a:pt x="18" y="150"/>
                      </a:cubicBezTo>
                      <a:cubicBezTo>
                        <a:pt x="18" y="150"/>
                        <a:pt x="18" y="150"/>
                        <a:pt x="18" y="150"/>
                      </a:cubicBezTo>
                      <a:cubicBezTo>
                        <a:pt x="18" y="173"/>
                        <a:pt x="18" y="173"/>
                        <a:pt x="18" y="173"/>
                      </a:cubicBezTo>
                      <a:cubicBezTo>
                        <a:pt x="60" y="173"/>
                        <a:pt x="93" y="140"/>
                        <a:pt x="93" y="98"/>
                      </a:cubicBezTo>
                      <a:cubicBezTo>
                        <a:pt x="93" y="97"/>
                        <a:pt x="93" y="97"/>
                        <a:pt x="93" y="97"/>
                      </a:cubicBezTo>
                      <a:cubicBezTo>
                        <a:pt x="85" y="97"/>
                        <a:pt x="78" y="90"/>
                        <a:pt x="78" y="82"/>
                      </a:cubicBezTo>
                      <a:cubicBezTo>
                        <a:pt x="78" y="67"/>
                        <a:pt x="78" y="67"/>
                        <a:pt x="78" y="67"/>
                      </a:cubicBezTo>
                      <a:cubicBezTo>
                        <a:pt x="78" y="58"/>
                        <a:pt x="85" y="52"/>
                        <a:pt x="93" y="52"/>
                      </a:cubicBezTo>
                      <a:cubicBezTo>
                        <a:pt x="80" y="35"/>
                        <a:pt x="76" y="0"/>
                        <a:pt x="76" y="0"/>
                      </a:cubicBezTo>
                    </a:path>
                  </a:pathLst>
                </a:custGeom>
                <a:solidFill>
                  <a:srgbClr val="EBAE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2" name="îṩlïďè">
                  <a:extLst>
                    <a:ext uri="{FF2B5EF4-FFF2-40B4-BE49-F238E27FC236}">
                      <a16:creationId xmlns:a16="http://schemas.microsoft.com/office/drawing/2014/main" xmlns="" id="{3BA22A80-096F-40D9-90FE-496B90D3FBF5}"/>
                    </a:ext>
                  </a:extLst>
                </p:cNvPr>
                <p:cNvSpPr/>
                <p:nvPr/>
              </p:nvSpPr>
              <p:spPr bwMode="auto">
                <a:xfrm>
                  <a:off x="1915755" y="3250336"/>
                  <a:ext cx="60464" cy="54293"/>
                </a:xfrm>
                <a:custGeom>
                  <a:avLst/>
                  <a:gdLst>
                    <a:gd name="T0" fmla="*/ 27 w 27"/>
                    <a:gd name="T1" fmla="*/ 0 h 24"/>
                    <a:gd name="T2" fmla="*/ 23 w 27"/>
                    <a:gd name="T3" fmla="*/ 0 h 24"/>
                    <a:gd name="T4" fmla="*/ 23 w 27"/>
                    <a:gd name="T5" fmla="*/ 5 h 24"/>
                    <a:gd name="T6" fmla="*/ 19 w 27"/>
                    <a:gd name="T7" fmla="*/ 9 h 24"/>
                    <a:gd name="T8" fmla="*/ 0 w 27"/>
                    <a:gd name="T9" fmla="*/ 9 h 24"/>
                    <a:gd name="T10" fmla="*/ 0 w 27"/>
                    <a:gd name="T11" fmla="*/ 24 h 24"/>
                    <a:gd name="T12" fmla="*/ 0 w 27"/>
                    <a:gd name="T13" fmla="*/ 24 h 24"/>
                    <a:gd name="T14" fmla="*/ 27 w 27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4">
                      <a:moveTo>
                        <a:pt x="27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7"/>
                        <a:pt x="21" y="9"/>
                        <a:pt x="19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5" y="24"/>
                        <a:pt x="27" y="13"/>
                        <a:pt x="27" y="0"/>
                      </a:cubicBezTo>
                    </a:path>
                  </a:pathLst>
                </a:custGeom>
                <a:solidFill>
                  <a:srgbClr val="EA51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3" name="iṡḷíḋê">
                  <a:extLst>
                    <a:ext uri="{FF2B5EF4-FFF2-40B4-BE49-F238E27FC236}">
                      <a16:creationId xmlns:a16="http://schemas.microsoft.com/office/drawing/2014/main" xmlns="" id="{CDEE3BFB-FE79-478B-AAC1-2F08B73FA15A}"/>
                    </a:ext>
                  </a:extLst>
                </p:cNvPr>
                <p:cNvSpPr/>
                <p:nvPr/>
              </p:nvSpPr>
              <p:spPr bwMode="auto">
                <a:xfrm>
                  <a:off x="1915755" y="3250336"/>
                  <a:ext cx="51826" cy="20977"/>
                </a:xfrm>
                <a:custGeom>
                  <a:avLst/>
                  <a:gdLst>
                    <a:gd name="T0" fmla="*/ 23 w 23"/>
                    <a:gd name="T1" fmla="*/ 0 h 9"/>
                    <a:gd name="T2" fmla="*/ 0 w 23"/>
                    <a:gd name="T3" fmla="*/ 0 h 9"/>
                    <a:gd name="T4" fmla="*/ 0 w 23"/>
                    <a:gd name="T5" fmla="*/ 9 h 9"/>
                    <a:gd name="T6" fmla="*/ 19 w 23"/>
                    <a:gd name="T7" fmla="*/ 9 h 9"/>
                    <a:gd name="T8" fmla="*/ 23 w 23"/>
                    <a:gd name="T9" fmla="*/ 5 h 9"/>
                    <a:gd name="T10" fmla="*/ 23 w 23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9">
                      <a:moveTo>
                        <a:pt x="2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9"/>
                        <a:pt x="23" y="7"/>
                        <a:pt x="23" y="5"/>
                      </a:cubicBez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4" name="išlïḑe">
                  <a:extLst>
                    <a:ext uri="{FF2B5EF4-FFF2-40B4-BE49-F238E27FC236}">
                      <a16:creationId xmlns:a16="http://schemas.microsoft.com/office/drawing/2014/main" xmlns="" id="{0B9C3F96-74DF-44D5-A339-D87F85A4C47F}"/>
                    </a:ext>
                  </a:extLst>
                </p:cNvPr>
                <p:cNvSpPr/>
                <p:nvPr/>
              </p:nvSpPr>
              <p:spPr bwMode="auto">
                <a:xfrm>
                  <a:off x="2083571" y="30849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5" name="îśľïdé">
                  <a:extLst>
                    <a:ext uri="{FF2B5EF4-FFF2-40B4-BE49-F238E27FC236}">
                      <a16:creationId xmlns:a16="http://schemas.microsoft.com/office/drawing/2014/main" xmlns="" id="{18DD1423-5A50-4752-AA83-D6A200195A9F}"/>
                    </a:ext>
                  </a:extLst>
                </p:cNvPr>
                <p:cNvSpPr/>
                <p:nvPr/>
              </p:nvSpPr>
              <p:spPr bwMode="auto">
                <a:xfrm>
                  <a:off x="1915755" y="2968997"/>
                  <a:ext cx="167816" cy="115991"/>
                </a:xfrm>
                <a:custGeom>
                  <a:avLst/>
                  <a:gdLst>
                    <a:gd name="T0" fmla="*/ 58 w 75"/>
                    <a:gd name="T1" fmla="*/ 0 h 52"/>
                    <a:gd name="T2" fmla="*/ 0 w 75"/>
                    <a:gd name="T3" fmla="*/ 7 h 52"/>
                    <a:gd name="T4" fmla="*/ 0 w 75"/>
                    <a:gd name="T5" fmla="*/ 7 h 52"/>
                    <a:gd name="T6" fmla="*/ 0 w 75"/>
                    <a:gd name="T7" fmla="*/ 7 h 52"/>
                    <a:gd name="T8" fmla="*/ 58 w 75"/>
                    <a:gd name="T9" fmla="*/ 0 h 52"/>
                    <a:gd name="T10" fmla="*/ 75 w 75"/>
                    <a:gd name="T11" fmla="*/ 52 h 52"/>
                    <a:gd name="T12" fmla="*/ 75 w 75"/>
                    <a:gd name="T13" fmla="*/ 52 h 52"/>
                    <a:gd name="T14" fmla="*/ 75 w 75"/>
                    <a:gd name="T15" fmla="*/ 52 h 52"/>
                    <a:gd name="T16" fmla="*/ 75 w 75"/>
                    <a:gd name="T17" fmla="*/ 52 h 52"/>
                    <a:gd name="T18" fmla="*/ 58 w 75"/>
                    <a:gd name="T1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5" h="52">
                      <a:moveTo>
                        <a:pt x="58" y="0"/>
                      </a:moveTo>
                      <a:cubicBezTo>
                        <a:pt x="58" y="0"/>
                        <a:pt x="31" y="6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1" y="6"/>
                        <a:pt x="58" y="0"/>
                        <a:pt x="58" y="0"/>
                      </a:cubicBezTo>
                      <a:cubicBezTo>
                        <a:pt x="58" y="0"/>
                        <a:pt x="62" y="35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62" y="35"/>
                        <a:pt x="58" y="0"/>
                        <a:pt x="58" y="0"/>
                      </a:cubicBezTo>
                    </a:path>
                  </a:pathLst>
                </a:custGeom>
                <a:solidFill>
                  <a:srgbClr val="3A1F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6" name="íṩľíḓê">
                  <a:extLst>
                    <a:ext uri="{FF2B5EF4-FFF2-40B4-BE49-F238E27FC236}">
                      <a16:creationId xmlns:a16="http://schemas.microsoft.com/office/drawing/2014/main" xmlns="" id="{B2A59C81-5CDA-4E17-94A1-583A224A66FE}"/>
                    </a:ext>
                  </a:extLst>
                </p:cNvPr>
                <p:cNvSpPr/>
                <p:nvPr/>
              </p:nvSpPr>
              <p:spPr bwMode="auto">
                <a:xfrm>
                  <a:off x="1967581" y="3101030"/>
                  <a:ext cx="53060" cy="30849"/>
                </a:xfrm>
                <a:custGeom>
                  <a:avLst/>
                  <a:gdLst>
                    <a:gd name="T0" fmla="*/ 0 w 24"/>
                    <a:gd name="T1" fmla="*/ 0 h 14"/>
                    <a:gd name="T2" fmla="*/ 0 w 24"/>
                    <a:gd name="T3" fmla="*/ 2 h 14"/>
                    <a:gd name="T4" fmla="*/ 12 w 24"/>
                    <a:gd name="T5" fmla="*/ 14 h 14"/>
                    <a:gd name="T6" fmla="*/ 12 w 24"/>
                    <a:gd name="T7" fmla="*/ 14 h 14"/>
                    <a:gd name="T8" fmla="*/ 23 w 24"/>
                    <a:gd name="T9" fmla="*/ 2 h 14"/>
                    <a:gd name="T10" fmla="*/ 23 w 24"/>
                    <a:gd name="T11" fmla="*/ 0 h 14"/>
                    <a:gd name="T12" fmla="*/ 12 w 24"/>
                    <a:gd name="T13" fmla="*/ 11 h 14"/>
                    <a:gd name="T14" fmla="*/ 12 w 24"/>
                    <a:gd name="T15" fmla="*/ 11 h 14"/>
                    <a:gd name="T16" fmla="*/ 0 w 24"/>
                    <a:gd name="T1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14">
                      <a:moveTo>
                        <a:pt x="0" y="0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9"/>
                        <a:pt x="5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9" y="14"/>
                        <a:pt x="24" y="8"/>
                        <a:pt x="23" y="2"/>
                      </a:cubicBezTo>
                      <a:cubicBezTo>
                        <a:pt x="23" y="1"/>
                        <a:pt x="23" y="1"/>
                        <a:pt x="23" y="0"/>
                      </a:cubicBezTo>
                      <a:cubicBezTo>
                        <a:pt x="23" y="6"/>
                        <a:pt x="18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6" y="11"/>
                        <a:pt x="1" y="6"/>
                        <a:pt x="0" y="0"/>
                      </a:cubicBezTo>
                    </a:path>
                  </a:pathLst>
                </a:custGeom>
                <a:solidFill>
                  <a:srgbClr val="DF8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7" name="iśľíḑê">
                  <a:extLst>
                    <a:ext uri="{FF2B5EF4-FFF2-40B4-BE49-F238E27FC236}">
                      <a16:creationId xmlns:a16="http://schemas.microsoft.com/office/drawing/2014/main" xmlns="" id="{52E4FFDA-3A26-4A64-9E77-8B9E7812D5ED}"/>
                    </a:ext>
                  </a:extLst>
                </p:cNvPr>
                <p:cNvSpPr/>
                <p:nvPr/>
              </p:nvSpPr>
              <p:spPr bwMode="auto">
                <a:xfrm>
                  <a:off x="1967581" y="3071415"/>
                  <a:ext cx="53060" cy="54293"/>
                </a:xfrm>
                <a:custGeom>
                  <a:avLst/>
                  <a:gdLst>
                    <a:gd name="T0" fmla="*/ 16 w 24"/>
                    <a:gd name="T1" fmla="*/ 11 h 24"/>
                    <a:gd name="T2" fmla="*/ 13 w 24"/>
                    <a:gd name="T3" fmla="*/ 8 h 24"/>
                    <a:gd name="T4" fmla="*/ 16 w 24"/>
                    <a:gd name="T5" fmla="*/ 5 h 24"/>
                    <a:gd name="T6" fmla="*/ 16 w 24"/>
                    <a:gd name="T7" fmla="*/ 5 h 24"/>
                    <a:gd name="T8" fmla="*/ 19 w 24"/>
                    <a:gd name="T9" fmla="*/ 8 h 24"/>
                    <a:gd name="T10" fmla="*/ 16 w 24"/>
                    <a:gd name="T11" fmla="*/ 11 h 24"/>
                    <a:gd name="T12" fmla="*/ 16 w 24"/>
                    <a:gd name="T13" fmla="*/ 11 h 24"/>
                    <a:gd name="T14" fmla="*/ 12 w 24"/>
                    <a:gd name="T15" fmla="*/ 0 h 24"/>
                    <a:gd name="T16" fmla="*/ 11 w 24"/>
                    <a:gd name="T17" fmla="*/ 0 h 24"/>
                    <a:gd name="T18" fmla="*/ 0 w 24"/>
                    <a:gd name="T19" fmla="*/ 12 h 24"/>
                    <a:gd name="T20" fmla="*/ 0 w 24"/>
                    <a:gd name="T21" fmla="*/ 13 h 24"/>
                    <a:gd name="T22" fmla="*/ 12 w 24"/>
                    <a:gd name="T23" fmla="*/ 24 h 24"/>
                    <a:gd name="T24" fmla="*/ 12 w 24"/>
                    <a:gd name="T25" fmla="*/ 24 h 24"/>
                    <a:gd name="T26" fmla="*/ 23 w 24"/>
                    <a:gd name="T27" fmla="*/ 13 h 24"/>
                    <a:gd name="T28" fmla="*/ 23 w 24"/>
                    <a:gd name="T29" fmla="*/ 12 h 24"/>
                    <a:gd name="T30" fmla="*/ 12 w 24"/>
                    <a:gd name="T3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" h="24">
                      <a:moveTo>
                        <a:pt x="16" y="11"/>
                      </a:moveTo>
                      <a:cubicBezTo>
                        <a:pt x="14" y="11"/>
                        <a:pt x="13" y="10"/>
                        <a:pt x="13" y="8"/>
                      </a:cubicBezTo>
                      <a:cubicBezTo>
                        <a:pt x="13" y="7"/>
                        <a:pt x="14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7" y="5"/>
                        <a:pt x="19" y="7"/>
                        <a:pt x="19" y="8"/>
                      </a:cubicBezTo>
                      <a:cubicBezTo>
                        <a:pt x="19" y="10"/>
                        <a:pt x="17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moveTo>
                        <a:pt x="12" y="0"/>
                      </a:move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5" y="0"/>
                        <a:pt x="0" y="6"/>
                        <a:pt x="0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19"/>
                        <a:pt x="6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8" y="24"/>
                        <a:pt x="23" y="19"/>
                        <a:pt x="23" y="13"/>
                      </a:cubicBezTo>
                      <a:cubicBezTo>
                        <a:pt x="23" y="13"/>
                        <a:pt x="24" y="12"/>
                        <a:pt x="23" y="12"/>
                      </a:cubicBezTo>
                      <a:cubicBezTo>
                        <a:pt x="23" y="5"/>
                        <a:pt x="18" y="0"/>
                        <a:pt x="12" y="0"/>
                      </a:cubicBezTo>
                    </a:path>
                  </a:pathLst>
                </a:custGeom>
                <a:solidFill>
                  <a:srgbClr val="3A1F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8" name="iṡľidé">
                  <a:extLst>
                    <a:ext uri="{FF2B5EF4-FFF2-40B4-BE49-F238E27FC236}">
                      <a16:creationId xmlns:a16="http://schemas.microsoft.com/office/drawing/2014/main" xmlns="" id="{A343877D-0DC7-4ABA-9C8C-37E9755FF1DF}"/>
                    </a:ext>
                  </a:extLst>
                </p:cNvPr>
                <p:cNvSpPr/>
                <p:nvPr/>
              </p:nvSpPr>
              <p:spPr bwMode="auto">
                <a:xfrm>
                  <a:off x="1995962" y="3082520"/>
                  <a:ext cx="13574" cy="13574"/>
                </a:xfrm>
                <a:custGeom>
                  <a:avLst/>
                  <a:gdLst>
                    <a:gd name="T0" fmla="*/ 3 w 6"/>
                    <a:gd name="T1" fmla="*/ 0 h 6"/>
                    <a:gd name="T2" fmla="*/ 3 w 6"/>
                    <a:gd name="T3" fmla="*/ 0 h 6"/>
                    <a:gd name="T4" fmla="*/ 0 w 6"/>
                    <a:gd name="T5" fmla="*/ 3 h 6"/>
                    <a:gd name="T6" fmla="*/ 3 w 6"/>
                    <a:gd name="T7" fmla="*/ 6 h 6"/>
                    <a:gd name="T8" fmla="*/ 3 w 6"/>
                    <a:gd name="T9" fmla="*/ 6 h 6"/>
                    <a:gd name="T10" fmla="*/ 6 w 6"/>
                    <a:gd name="T11" fmla="*/ 3 h 6"/>
                    <a:gd name="T12" fmla="*/ 3 w 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6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6" y="5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9" name="iṩliḋe">
                  <a:extLst>
                    <a:ext uri="{FF2B5EF4-FFF2-40B4-BE49-F238E27FC236}">
                      <a16:creationId xmlns:a16="http://schemas.microsoft.com/office/drawing/2014/main" xmlns="" id="{862EC508-0B78-4F53-BEB7-AE8FA4D22804}"/>
                    </a:ext>
                  </a:extLst>
                </p:cNvPr>
                <p:cNvSpPr/>
                <p:nvPr/>
              </p:nvSpPr>
              <p:spPr bwMode="auto">
                <a:xfrm>
                  <a:off x="2118122" y="311583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DE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0" name="isḻîḋè">
                  <a:extLst>
                    <a:ext uri="{FF2B5EF4-FFF2-40B4-BE49-F238E27FC236}">
                      <a16:creationId xmlns:a16="http://schemas.microsoft.com/office/drawing/2014/main" xmlns="" id="{17141E96-D8BA-4883-872C-3BE1C0CCF24A}"/>
                    </a:ext>
                  </a:extLst>
                </p:cNvPr>
                <p:cNvSpPr/>
                <p:nvPr/>
              </p:nvSpPr>
              <p:spPr bwMode="auto">
                <a:xfrm>
                  <a:off x="2050255" y="3084988"/>
                  <a:ext cx="67867" cy="101183"/>
                </a:xfrm>
                <a:custGeom>
                  <a:avLst/>
                  <a:gdLst>
                    <a:gd name="T0" fmla="*/ 15 w 30"/>
                    <a:gd name="T1" fmla="*/ 0 h 45"/>
                    <a:gd name="T2" fmla="*/ 15 w 30"/>
                    <a:gd name="T3" fmla="*/ 0 h 45"/>
                    <a:gd name="T4" fmla="*/ 0 w 30"/>
                    <a:gd name="T5" fmla="*/ 15 h 45"/>
                    <a:gd name="T6" fmla="*/ 0 w 30"/>
                    <a:gd name="T7" fmla="*/ 30 h 45"/>
                    <a:gd name="T8" fmla="*/ 15 w 30"/>
                    <a:gd name="T9" fmla="*/ 45 h 45"/>
                    <a:gd name="T10" fmla="*/ 15 w 30"/>
                    <a:gd name="T11" fmla="*/ 45 h 45"/>
                    <a:gd name="T12" fmla="*/ 15 w 30"/>
                    <a:gd name="T13" fmla="*/ 45 h 45"/>
                    <a:gd name="T14" fmla="*/ 30 w 30"/>
                    <a:gd name="T15" fmla="*/ 30 h 45"/>
                    <a:gd name="T16" fmla="*/ 30 w 30"/>
                    <a:gd name="T17" fmla="*/ 15 h 45"/>
                    <a:gd name="T18" fmla="*/ 30 w 30"/>
                    <a:gd name="T19" fmla="*/ 15 h 45"/>
                    <a:gd name="T20" fmla="*/ 30 w 30"/>
                    <a:gd name="T21" fmla="*/ 14 h 45"/>
                    <a:gd name="T22" fmla="*/ 30 w 30"/>
                    <a:gd name="T23" fmla="*/ 14 h 45"/>
                    <a:gd name="T24" fmla="*/ 30 w 30"/>
                    <a:gd name="T25" fmla="*/ 14 h 45"/>
                    <a:gd name="T26" fmla="*/ 30 w 30"/>
                    <a:gd name="T27" fmla="*/ 14 h 45"/>
                    <a:gd name="T28" fmla="*/ 25 w 30"/>
                    <a:gd name="T29" fmla="*/ 3 h 45"/>
                    <a:gd name="T30" fmla="*/ 16 w 30"/>
                    <a:gd name="T31" fmla="*/ 0 h 45"/>
                    <a:gd name="T32" fmla="*/ 15 w 30"/>
                    <a:gd name="T33" fmla="*/ 0 h 45"/>
                    <a:gd name="T34" fmla="*/ 15 w 30"/>
                    <a:gd name="T35" fmla="*/ 0 h 45"/>
                    <a:gd name="T36" fmla="*/ 15 w 30"/>
                    <a:gd name="T37" fmla="*/ 0 h 45"/>
                    <a:gd name="T38" fmla="*/ 15 w 30"/>
                    <a:gd name="T3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" h="45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7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23" y="45"/>
                        <a:pt x="30" y="38"/>
                        <a:pt x="30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0"/>
                        <a:pt x="28" y="6"/>
                        <a:pt x="25" y="3"/>
                      </a:cubicBezTo>
                      <a:cubicBezTo>
                        <a:pt x="22" y="1"/>
                        <a:pt x="19" y="0"/>
                        <a:pt x="16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BAE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0" name="íšľîḑé">
                <a:extLst>
                  <a:ext uri="{FF2B5EF4-FFF2-40B4-BE49-F238E27FC236}">
                    <a16:creationId xmlns:a16="http://schemas.microsoft.com/office/drawing/2014/main" xmlns="" id="{D3C65CE9-900B-4423-9146-B6E077212E9D}"/>
                  </a:ext>
                </a:extLst>
              </p:cNvPr>
              <p:cNvGrpSpPr/>
              <p:nvPr/>
            </p:nvGrpSpPr>
            <p:grpSpPr>
              <a:xfrm>
                <a:off x="3483900" y="4164718"/>
                <a:ext cx="2411450" cy="1559282"/>
                <a:chOff x="926236" y="1876103"/>
                <a:chExt cx="2134750" cy="1559282"/>
              </a:xfrm>
            </p:grpSpPr>
            <p:sp>
              <p:nvSpPr>
                <p:cNvPr id="20" name="ïŝľîḑé">
                  <a:extLst>
                    <a:ext uri="{FF2B5EF4-FFF2-40B4-BE49-F238E27FC236}">
                      <a16:creationId xmlns:a16="http://schemas.microsoft.com/office/drawing/2014/main" xmlns="" id="{946C818D-3EDC-4296-948B-61DA14FC1737}"/>
                    </a:ext>
                  </a:extLst>
                </p:cNvPr>
                <p:cNvSpPr/>
                <p:nvPr/>
              </p:nvSpPr>
              <p:spPr>
                <a:xfrm>
                  <a:off x="937032" y="1876103"/>
                  <a:ext cx="2123951" cy="371482"/>
                </a:xfrm>
                <a:prstGeom prst="roundRect">
                  <a:avLst>
                    <a:gd name="adj" fmla="val 15539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r>
                    <a:rPr lang="en-US" altLang="zh-CN" sz="1200" b="1"/>
                    <a:t>Text here</a:t>
                  </a:r>
                  <a:endParaRPr lang="zh-CN" altLang="en-US" sz="1200" b="1" dirty="0"/>
                </a:p>
              </p:txBody>
            </p:sp>
            <p:sp>
              <p:nvSpPr>
                <p:cNvPr id="21" name="iŝļïḋê">
                  <a:extLst>
                    <a:ext uri="{FF2B5EF4-FFF2-40B4-BE49-F238E27FC236}">
                      <a16:creationId xmlns:a16="http://schemas.microsoft.com/office/drawing/2014/main" xmlns="" id="{45C4F11C-4373-47AF-9FDF-E1979A734795}"/>
                    </a:ext>
                  </a:extLst>
                </p:cNvPr>
                <p:cNvSpPr/>
                <p:nvPr/>
              </p:nvSpPr>
              <p:spPr bwMode="auto">
                <a:xfrm>
                  <a:off x="926236" y="2348880"/>
                  <a:ext cx="2134750" cy="10865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  <a:endParaRPr lang="zh-CN" altLang="en-US" sz="1100" dirty="0"/>
                </a:p>
              </p:txBody>
            </p:sp>
          </p:grpSp>
          <p:grpSp>
            <p:nvGrpSpPr>
              <p:cNvPr id="11" name="í$ļîḋé">
                <a:extLst>
                  <a:ext uri="{FF2B5EF4-FFF2-40B4-BE49-F238E27FC236}">
                    <a16:creationId xmlns:a16="http://schemas.microsoft.com/office/drawing/2014/main" xmlns="" id="{D3C65CE9-900B-4423-9146-B6E077212E9D}"/>
                  </a:ext>
                </a:extLst>
              </p:cNvPr>
              <p:cNvGrpSpPr/>
              <p:nvPr/>
            </p:nvGrpSpPr>
            <p:grpSpPr>
              <a:xfrm>
                <a:off x="6298487" y="4164718"/>
                <a:ext cx="2411450" cy="1559282"/>
                <a:chOff x="926236" y="1876103"/>
                <a:chExt cx="2134750" cy="1559282"/>
              </a:xfrm>
            </p:grpSpPr>
            <p:sp>
              <p:nvSpPr>
                <p:cNvPr id="18" name="íŝlíḓè">
                  <a:extLst>
                    <a:ext uri="{FF2B5EF4-FFF2-40B4-BE49-F238E27FC236}">
                      <a16:creationId xmlns:a16="http://schemas.microsoft.com/office/drawing/2014/main" xmlns="" id="{946C818D-3EDC-4296-948B-61DA14FC1737}"/>
                    </a:ext>
                  </a:extLst>
                </p:cNvPr>
                <p:cNvSpPr/>
                <p:nvPr/>
              </p:nvSpPr>
              <p:spPr>
                <a:xfrm>
                  <a:off x="937032" y="1876103"/>
                  <a:ext cx="2123951" cy="371482"/>
                </a:xfrm>
                <a:prstGeom prst="roundRect">
                  <a:avLst>
                    <a:gd name="adj" fmla="val 15539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r>
                    <a:rPr lang="en-US" altLang="zh-CN" sz="1200" b="1"/>
                    <a:t>Text here</a:t>
                  </a:r>
                  <a:endParaRPr lang="zh-CN" altLang="en-US" sz="1200" b="1" dirty="0"/>
                </a:p>
              </p:txBody>
            </p:sp>
            <p:sp>
              <p:nvSpPr>
                <p:cNvPr id="19" name="îṩ1îďé">
                  <a:extLst>
                    <a:ext uri="{FF2B5EF4-FFF2-40B4-BE49-F238E27FC236}">
                      <a16:creationId xmlns:a16="http://schemas.microsoft.com/office/drawing/2014/main" xmlns="" id="{45C4F11C-4373-47AF-9FDF-E1979A734795}"/>
                    </a:ext>
                  </a:extLst>
                </p:cNvPr>
                <p:cNvSpPr/>
                <p:nvPr/>
              </p:nvSpPr>
              <p:spPr bwMode="auto">
                <a:xfrm>
                  <a:off x="926236" y="2348880"/>
                  <a:ext cx="2134750" cy="10865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  <a:endParaRPr lang="zh-CN" altLang="en-US" sz="1100" dirty="0"/>
                </a:p>
              </p:txBody>
            </p:sp>
          </p:grpSp>
          <p:grpSp>
            <p:nvGrpSpPr>
              <p:cNvPr id="12" name="iṡļiďe">
                <a:extLst>
                  <a:ext uri="{FF2B5EF4-FFF2-40B4-BE49-F238E27FC236}">
                    <a16:creationId xmlns:a16="http://schemas.microsoft.com/office/drawing/2014/main" xmlns="" id="{D3C65CE9-900B-4423-9146-B6E077212E9D}"/>
                  </a:ext>
                </a:extLst>
              </p:cNvPr>
              <p:cNvGrpSpPr/>
              <p:nvPr/>
            </p:nvGrpSpPr>
            <p:grpSpPr>
              <a:xfrm>
                <a:off x="9113073" y="4164718"/>
                <a:ext cx="2411450" cy="1559282"/>
                <a:chOff x="926236" y="1876103"/>
                <a:chExt cx="2134750" cy="1559282"/>
              </a:xfrm>
            </p:grpSpPr>
            <p:sp>
              <p:nvSpPr>
                <p:cNvPr id="16" name="í$1iḋé">
                  <a:extLst>
                    <a:ext uri="{FF2B5EF4-FFF2-40B4-BE49-F238E27FC236}">
                      <a16:creationId xmlns:a16="http://schemas.microsoft.com/office/drawing/2014/main" xmlns="" id="{946C818D-3EDC-4296-948B-61DA14FC1737}"/>
                    </a:ext>
                  </a:extLst>
                </p:cNvPr>
                <p:cNvSpPr/>
                <p:nvPr/>
              </p:nvSpPr>
              <p:spPr>
                <a:xfrm>
                  <a:off x="937032" y="1876103"/>
                  <a:ext cx="2123951" cy="371482"/>
                </a:xfrm>
                <a:prstGeom prst="roundRect">
                  <a:avLst>
                    <a:gd name="adj" fmla="val 15539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r>
                    <a:rPr lang="en-US" altLang="zh-CN" sz="1200" b="1"/>
                    <a:t>Text here</a:t>
                  </a:r>
                  <a:endParaRPr lang="zh-CN" altLang="en-US" sz="1200" b="1" dirty="0"/>
                </a:p>
              </p:txBody>
            </p:sp>
            <p:sp>
              <p:nvSpPr>
                <p:cNvPr id="17" name="ïṩḻiḋê">
                  <a:extLst>
                    <a:ext uri="{FF2B5EF4-FFF2-40B4-BE49-F238E27FC236}">
                      <a16:creationId xmlns:a16="http://schemas.microsoft.com/office/drawing/2014/main" xmlns="" id="{45C4F11C-4373-47AF-9FDF-E1979A734795}"/>
                    </a:ext>
                  </a:extLst>
                </p:cNvPr>
                <p:cNvSpPr/>
                <p:nvPr/>
              </p:nvSpPr>
              <p:spPr bwMode="auto">
                <a:xfrm>
                  <a:off x="926236" y="2348880"/>
                  <a:ext cx="2134750" cy="10865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  <a:endParaRPr lang="zh-CN" altLang="en-US" sz="1100" dirty="0"/>
                </a:p>
              </p:txBody>
            </p:sp>
          </p:grpSp>
          <p:grpSp>
            <p:nvGrpSpPr>
              <p:cNvPr id="13" name="iŝļîḍe">
                <a:extLst>
                  <a:ext uri="{FF2B5EF4-FFF2-40B4-BE49-F238E27FC236}">
                    <a16:creationId xmlns:a16="http://schemas.microsoft.com/office/drawing/2014/main" xmlns="" id="{D3C65CE9-900B-4423-9146-B6E077212E9D}"/>
                  </a:ext>
                </a:extLst>
              </p:cNvPr>
              <p:cNvGrpSpPr/>
              <p:nvPr/>
            </p:nvGrpSpPr>
            <p:grpSpPr>
              <a:xfrm>
                <a:off x="669313" y="4164718"/>
                <a:ext cx="2411450" cy="1559282"/>
                <a:chOff x="926236" y="1876103"/>
                <a:chExt cx="2134750" cy="1559282"/>
              </a:xfrm>
            </p:grpSpPr>
            <p:sp>
              <p:nvSpPr>
                <p:cNvPr id="14" name="íŝḻïdè">
                  <a:extLst>
                    <a:ext uri="{FF2B5EF4-FFF2-40B4-BE49-F238E27FC236}">
                      <a16:creationId xmlns:a16="http://schemas.microsoft.com/office/drawing/2014/main" xmlns="" id="{946C818D-3EDC-4296-948B-61DA14FC1737}"/>
                    </a:ext>
                  </a:extLst>
                </p:cNvPr>
                <p:cNvSpPr/>
                <p:nvPr/>
              </p:nvSpPr>
              <p:spPr>
                <a:xfrm>
                  <a:off x="937032" y="1876103"/>
                  <a:ext cx="2123951" cy="371482"/>
                </a:xfrm>
                <a:prstGeom prst="roundRect">
                  <a:avLst>
                    <a:gd name="adj" fmla="val 15539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r>
                    <a:rPr lang="en-US" altLang="zh-CN" sz="1200" b="1"/>
                    <a:t>Text here</a:t>
                  </a:r>
                  <a:endParaRPr lang="zh-CN" altLang="en-US" sz="1200" b="1" dirty="0"/>
                </a:p>
              </p:txBody>
            </p:sp>
            <p:sp>
              <p:nvSpPr>
                <p:cNvPr id="15" name="iślíḑé">
                  <a:extLst>
                    <a:ext uri="{FF2B5EF4-FFF2-40B4-BE49-F238E27FC236}">
                      <a16:creationId xmlns:a16="http://schemas.microsoft.com/office/drawing/2014/main" xmlns="" id="{45C4F11C-4373-47AF-9FDF-E1979A734795}"/>
                    </a:ext>
                  </a:extLst>
                </p:cNvPr>
                <p:cNvSpPr/>
                <p:nvPr/>
              </p:nvSpPr>
              <p:spPr bwMode="auto">
                <a:xfrm>
                  <a:off x="926236" y="2348880"/>
                  <a:ext cx="2134750" cy="10865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  <a:endParaRPr lang="zh-CN" altLang="en-US" sz="1100" dirty="0"/>
                </a:p>
              </p:txBody>
            </p:sp>
          </p:grpSp>
        </p:grpSp>
        <p:sp>
          <p:nvSpPr>
            <p:cNvPr id="7" name="ïŝľîďê">
              <a:extLst>
                <a:ext uri="{FF2B5EF4-FFF2-40B4-BE49-F238E27FC236}">
                  <a16:creationId xmlns:a16="http://schemas.microsoft.com/office/drawing/2014/main" xmlns="" id="{D3B0BE96-B400-409D-879E-1899546B8313}"/>
                </a:ext>
              </a:extLst>
            </p:cNvPr>
            <p:cNvSpPr txBox="1"/>
            <p:nvPr/>
          </p:nvSpPr>
          <p:spPr>
            <a:xfrm>
              <a:off x="673102" y="1553351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iśḷîdè">
              <a:extLst>
                <a:ext uri="{FF2B5EF4-FFF2-40B4-BE49-F238E27FC236}">
                  <a16:creationId xmlns:a16="http://schemas.microsoft.com/office/drawing/2014/main" xmlns="" id="{46E31C8B-7149-42BB-98E9-C44A8FE8B1E7}"/>
                </a:ext>
              </a:extLst>
            </p:cNvPr>
            <p:cNvSpPr txBox="1"/>
            <p:nvPr/>
          </p:nvSpPr>
          <p:spPr>
            <a:xfrm>
              <a:off x="673101" y="2405512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654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5332" y="1008912"/>
            <a:ext cx="4709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8640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00226A-981D-4E22-A07F-A6F738AB4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48F06E2-DC76-4837-8FAE-55D1E9BBD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E4B822F-E480-4823-9668-9BA399F0B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1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54E29C-E5D2-4AA6-AAAB-7874318EB7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33643"/>
            <a:ext cx="10847253" cy="4150082"/>
            <a:chOff x="660400" y="1533643"/>
            <a:chExt cx="10847253" cy="4150082"/>
          </a:xfrm>
        </p:grpSpPr>
        <p:grpSp>
          <p:nvGrpSpPr>
            <p:cNvPr id="6" name="íṥľï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1FB9417-1574-4052-840F-3484B5543A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75402" y="1533643"/>
              <a:ext cx="4241193" cy="4150082"/>
              <a:chOff x="3975402" y="1533643"/>
              <a:chExt cx="4241193" cy="4150082"/>
            </a:xfrm>
          </p:grpSpPr>
          <p:sp>
            <p:nvSpPr>
              <p:cNvPr id="15" name="ïṥḻîde">
                <a:extLst>
                  <a:ext uri="{FF2B5EF4-FFF2-40B4-BE49-F238E27FC236}">
                    <a16:creationId xmlns:a16="http://schemas.microsoft.com/office/drawing/2014/main" xmlns="" id="{45BBE7BC-4E03-4154-837C-9FB350C3DD75}"/>
                  </a:ext>
                </a:extLst>
              </p:cNvPr>
              <p:cNvSpPr/>
              <p:nvPr/>
            </p:nvSpPr>
            <p:spPr>
              <a:xfrm>
                <a:off x="5635926" y="1700808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îśľidè">
                <a:extLst>
                  <a:ext uri="{FF2B5EF4-FFF2-40B4-BE49-F238E27FC236}">
                    <a16:creationId xmlns:a16="http://schemas.microsoft.com/office/drawing/2014/main" xmlns="" id="{9770873B-C20A-4D6E-A588-B0B141A25159}"/>
                  </a:ext>
                </a:extLst>
              </p:cNvPr>
              <p:cNvSpPr/>
              <p:nvPr/>
            </p:nvSpPr>
            <p:spPr>
              <a:xfrm flipH="1">
                <a:off x="4111131" y="1700808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ṩḻiďè">
                <a:extLst>
                  <a:ext uri="{FF2B5EF4-FFF2-40B4-BE49-F238E27FC236}">
                    <a16:creationId xmlns:a16="http://schemas.microsoft.com/office/drawing/2014/main" xmlns="" id="{5D05CF36-0A67-44EF-A084-8A1F2F70A20D}"/>
                  </a:ext>
                </a:extLst>
              </p:cNvPr>
              <p:cNvSpPr/>
              <p:nvPr/>
            </p:nvSpPr>
            <p:spPr>
              <a:xfrm flipV="1">
                <a:off x="5635926" y="3032220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ṧlîḋê">
                <a:extLst>
                  <a:ext uri="{FF2B5EF4-FFF2-40B4-BE49-F238E27FC236}">
                    <a16:creationId xmlns:a16="http://schemas.microsoft.com/office/drawing/2014/main" xmlns="" id="{8668565D-6CE5-49B2-8C98-F2D842E4EEDD}"/>
                  </a:ext>
                </a:extLst>
              </p:cNvPr>
              <p:cNvSpPr/>
              <p:nvPr/>
            </p:nvSpPr>
            <p:spPr>
              <a:xfrm rot="10800000">
                <a:off x="4111131" y="3032220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9" name="iṧľiḍè">
                <a:extLst>
                  <a:ext uri="{FF2B5EF4-FFF2-40B4-BE49-F238E27FC236}">
                    <a16:creationId xmlns:a16="http://schemas.microsoft.com/office/drawing/2014/main" xmlns="" id="{B365AC19-E245-4DCF-BB90-91E0A5AE7C7C}"/>
                  </a:ext>
                </a:extLst>
              </p:cNvPr>
              <p:cNvGrpSpPr/>
              <p:nvPr/>
            </p:nvGrpSpPr>
            <p:grpSpPr>
              <a:xfrm>
                <a:off x="3975402" y="2791638"/>
                <a:ext cx="1619915" cy="1619915"/>
                <a:chOff x="3975402" y="3266277"/>
                <a:chExt cx="1619915" cy="1619915"/>
              </a:xfrm>
            </p:grpSpPr>
            <p:sp>
              <p:nvSpPr>
                <p:cNvPr id="35" name="iŝḻîde">
                  <a:extLst>
                    <a:ext uri="{FF2B5EF4-FFF2-40B4-BE49-F238E27FC236}">
                      <a16:creationId xmlns:a16="http://schemas.microsoft.com/office/drawing/2014/main" xmlns="" id="{5F610445-84A1-42AE-BF8E-4283F8945FE2}"/>
                    </a:ext>
                  </a:extLst>
                </p:cNvPr>
                <p:cNvSpPr/>
                <p:nvPr/>
              </p:nvSpPr>
              <p:spPr>
                <a:xfrm rot="2700000">
                  <a:off x="3975402" y="3266277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sļïḓé">
                  <a:extLst>
                    <a:ext uri="{FF2B5EF4-FFF2-40B4-BE49-F238E27FC236}">
                      <a16:creationId xmlns:a16="http://schemas.microsoft.com/office/drawing/2014/main" xmlns="" id="{26655109-FBF4-4138-93AA-DAC2F25AF01E}"/>
                    </a:ext>
                  </a:extLst>
                </p:cNvPr>
                <p:cNvSpPr/>
                <p:nvPr/>
              </p:nvSpPr>
              <p:spPr>
                <a:xfrm>
                  <a:off x="4511961" y="3847591"/>
                  <a:ext cx="546796" cy="4536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01" y="7033"/>
                      </a:moveTo>
                      <a:lnTo>
                        <a:pt x="19167" y="7176"/>
                      </a:lnTo>
                      <a:lnTo>
                        <a:pt x="18811" y="7535"/>
                      </a:lnTo>
                      <a:lnTo>
                        <a:pt x="18514" y="7894"/>
                      </a:lnTo>
                      <a:lnTo>
                        <a:pt x="18396" y="8611"/>
                      </a:lnTo>
                      <a:lnTo>
                        <a:pt x="18514" y="9114"/>
                      </a:lnTo>
                      <a:lnTo>
                        <a:pt x="18811" y="9616"/>
                      </a:lnTo>
                      <a:lnTo>
                        <a:pt x="19167" y="9903"/>
                      </a:lnTo>
                      <a:lnTo>
                        <a:pt x="19701" y="9975"/>
                      </a:lnTo>
                      <a:lnTo>
                        <a:pt x="20116" y="9903"/>
                      </a:lnTo>
                      <a:lnTo>
                        <a:pt x="20532" y="9616"/>
                      </a:lnTo>
                      <a:lnTo>
                        <a:pt x="20769" y="9114"/>
                      </a:lnTo>
                      <a:lnTo>
                        <a:pt x="20888" y="8611"/>
                      </a:lnTo>
                      <a:lnTo>
                        <a:pt x="20769" y="7894"/>
                      </a:lnTo>
                      <a:lnTo>
                        <a:pt x="20532" y="7535"/>
                      </a:lnTo>
                      <a:lnTo>
                        <a:pt x="20116" y="7176"/>
                      </a:lnTo>
                      <a:lnTo>
                        <a:pt x="19701" y="7033"/>
                      </a:lnTo>
                      <a:close/>
                      <a:moveTo>
                        <a:pt x="2077" y="7033"/>
                      </a:moveTo>
                      <a:lnTo>
                        <a:pt x="1484" y="7176"/>
                      </a:lnTo>
                      <a:lnTo>
                        <a:pt x="890" y="7894"/>
                      </a:lnTo>
                      <a:lnTo>
                        <a:pt x="771" y="8611"/>
                      </a:lnTo>
                      <a:lnTo>
                        <a:pt x="890" y="9114"/>
                      </a:lnTo>
                      <a:lnTo>
                        <a:pt x="1187" y="9616"/>
                      </a:lnTo>
                      <a:lnTo>
                        <a:pt x="1484" y="9903"/>
                      </a:lnTo>
                      <a:lnTo>
                        <a:pt x="2077" y="9975"/>
                      </a:lnTo>
                      <a:lnTo>
                        <a:pt x="2492" y="9903"/>
                      </a:lnTo>
                      <a:lnTo>
                        <a:pt x="2908" y="9616"/>
                      </a:lnTo>
                      <a:lnTo>
                        <a:pt x="3145" y="9114"/>
                      </a:lnTo>
                      <a:lnTo>
                        <a:pt x="3204" y="8611"/>
                      </a:lnTo>
                      <a:lnTo>
                        <a:pt x="3145" y="7894"/>
                      </a:lnTo>
                      <a:lnTo>
                        <a:pt x="2908" y="7535"/>
                      </a:lnTo>
                      <a:lnTo>
                        <a:pt x="2492" y="7176"/>
                      </a:lnTo>
                      <a:lnTo>
                        <a:pt x="2077" y="7033"/>
                      </a:lnTo>
                      <a:close/>
                      <a:moveTo>
                        <a:pt x="16022" y="4306"/>
                      </a:moveTo>
                      <a:lnTo>
                        <a:pt x="15607" y="4449"/>
                      </a:lnTo>
                      <a:lnTo>
                        <a:pt x="15310" y="4521"/>
                      </a:lnTo>
                      <a:lnTo>
                        <a:pt x="14954" y="4664"/>
                      </a:lnTo>
                      <a:lnTo>
                        <a:pt x="14716" y="4951"/>
                      </a:lnTo>
                      <a:lnTo>
                        <a:pt x="14538" y="5310"/>
                      </a:lnTo>
                      <a:lnTo>
                        <a:pt x="14301" y="5741"/>
                      </a:lnTo>
                      <a:lnTo>
                        <a:pt x="14182" y="6100"/>
                      </a:lnTo>
                      <a:lnTo>
                        <a:pt x="14182" y="7033"/>
                      </a:lnTo>
                      <a:lnTo>
                        <a:pt x="14301" y="7391"/>
                      </a:lnTo>
                      <a:lnTo>
                        <a:pt x="14538" y="7822"/>
                      </a:lnTo>
                      <a:lnTo>
                        <a:pt x="14954" y="8324"/>
                      </a:lnTo>
                      <a:lnTo>
                        <a:pt x="15310" y="8611"/>
                      </a:lnTo>
                      <a:lnTo>
                        <a:pt x="15607" y="8683"/>
                      </a:lnTo>
                      <a:lnTo>
                        <a:pt x="16378" y="8683"/>
                      </a:lnTo>
                      <a:lnTo>
                        <a:pt x="16675" y="8611"/>
                      </a:lnTo>
                      <a:lnTo>
                        <a:pt x="17031" y="8324"/>
                      </a:lnTo>
                      <a:lnTo>
                        <a:pt x="17327" y="8037"/>
                      </a:lnTo>
                      <a:lnTo>
                        <a:pt x="17565" y="7822"/>
                      </a:lnTo>
                      <a:lnTo>
                        <a:pt x="17624" y="7391"/>
                      </a:lnTo>
                      <a:lnTo>
                        <a:pt x="17743" y="7033"/>
                      </a:lnTo>
                      <a:lnTo>
                        <a:pt x="17862" y="6530"/>
                      </a:lnTo>
                      <a:lnTo>
                        <a:pt x="17743" y="6100"/>
                      </a:lnTo>
                      <a:lnTo>
                        <a:pt x="17624" y="5741"/>
                      </a:lnTo>
                      <a:lnTo>
                        <a:pt x="17565" y="5310"/>
                      </a:lnTo>
                      <a:lnTo>
                        <a:pt x="17327" y="4951"/>
                      </a:lnTo>
                      <a:lnTo>
                        <a:pt x="17031" y="4664"/>
                      </a:lnTo>
                      <a:lnTo>
                        <a:pt x="16675" y="4521"/>
                      </a:lnTo>
                      <a:lnTo>
                        <a:pt x="16378" y="4449"/>
                      </a:lnTo>
                      <a:lnTo>
                        <a:pt x="16022" y="4306"/>
                      </a:lnTo>
                      <a:close/>
                      <a:moveTo>
                        <a:pt x="21600" y="17797"/>
                      </a:moveTo>
                      <a:lnTo>
                        <a:pt x="19582" y="17797"/>
                      </a:lnTo>
                      <a:lnTo>
                        <a:pt x="19582" y="12630"/>
                      </a:lnTo>
                      <a:lnTo>
                        <a:pt x="19464" y="11984"/>
                      </a:lnTo>
                      <a:lnTo>
                        <a:pt x="19048" y="10908"/>
                      </a:lnTo>
                      <a:lnTo>
                        <a:pt x="19701" y="10764"/>
                      </a:lnTo>
                      <a:lnTo>
                        <a:pt x="19998" y="10908"/>
                      </a:lnTo>
                      <a:lnTo>
                        <a:pt x="20473" y="11051"/>
                      </a:lnTo>
                      <a:lnTo>
                        <a:pt x="20769" y="11338"/>
                      </a:lnTo>
                      <a:lnTo>
                        <a:pt x="21066" y="11553"/>
                      </a:lnTo>
                      <a:lnTo>
                        <a:pt x="21303" y="11984"/>
                      </a:lnTo>
                      <a:lnTo>
                        <a:pt x="21541" y="12343"/>
                      </a:lnTo>
                      <a:lnTo>
                        <a:pt x="21600" y="12773"/>
                      </a:lnTo>
                      <a:lnTo>
                        <a:pt x="21600" y="17797"/>
                      </a:lnTo>
                      <a:close/>
                      <a:moveTo>
                        <a:pt x="5697" y="4306"/>
                      </a:moveTo>
                      <a:lnTo>
                        <a:pt x="5281" y="4449"/>
                      </a:lnTo>
                      <a:lnTo>
                        <a:pt x="4925" y="4521"/>
                      </a:lnTo>
                      <a:lnTo>
                        <a:pt x="4629" y="4664"/>
                      </a:lnTo>
                      <a:lnTo>
                        <a:pt x="4391" y="4951"/>
                      </a:lnTo>
                      <a:lnTo>
                        <a:pt x="4213" y="5310"/>
                      </a:lnTo>
                      <a:lnTo>
                        <a:pt x="3976" y="5741"/>
                      </a:lnTo>
                      <a:lnTo>
                        <a:pt x="3857" y="6100"/>
                      </a:lnTo>
                      <a:lnTo>
                        <a:pt x="3857" y="7033"/>
                      </a:lnTo>
                      <a:lnTo>
                        <a:pt x="3976" y="7391"/>
                      </a:lnTo>
                      <a:lnTo>
                        <a:pt x="4213" y="7822"/>
                      </a:lnTo>
                      <a:lnTo>
                        <a:pt x="4629" y="8324"/>
                      </a:lnTo>
                      <a:lnTo>
                        <a:pt x="4925" y="8611"/>
                      </a:lnTo>
                      <a:lnTo>
                        <a:pt x="5281" y="8683"/>
                      </a:lnTo>
                      <a:lnTo>
                        <a:pt x="6053" y="8683"/>
                      </a:lnTo>
                      <a:lnTo>
                        <a:pt x="6349" y="8611"/>
                      </a:lnTo>
                      <a:lnTo>
                        <a:pt x="6646" y="8324"/>
                      </a:lnTo>
                      <a:lnTo>
                        <a:pt x="7002" y="8037"/>
                      </a:lnTo>
                      <a:lnTo>
                        <a:pt x="7240" y="7822"/>
                      </a:lnTo>
                      <a:lnTo>
                        <a:pt x="7299" y="7391"/>
                      </a:lnTo>
                      <a:lnTo>
                        <a:pt x="7418" y="7033"/>
                      </a:lnTo>
                      <a:lnTo>
                        <a:pt x="7536" y="6530"/>
                      </a:lnTo>
                      <a:lnTo>
                        <a:pt x="7418" y="6100"/>
                      </a:lnTo>
                      <a:lnTo>
                        <a:pt x="7299" y="5741"/>
                      </a:lnTo>
                      <a:lnTo>
                        <a:pt x="7240" y="5310"/>
                      </a:lnTo>
                      <a:lnTo>
                        <a:pt x="7002" y="4951"/>
                      </a:lnTo>
                      <a:lnTo>
                        <a:pt x="6646" y="4664"/>
                      </a:lnTo>
                      <a:lnTo>
                        <a:pt x="6349" y="4521"/>
                      </a:lnTo>
                      <a:lnTo>
                        <a:pt x="6053" y="4449"/>
                      </a:lnTo>
                      <a:lnTo>
                        <a:pt x="5697" y="4306"/>
                      </a:lnTo>
                      <a:close/>
                      <a:moveTo>
                        <a:pt x="2077" y="10764"/>
                      </a:moveTo>
                      <a:lnTo>
                        <a:pt x="2611" y="10908"/>
                      </a:lnTo>
                      <a:lnTo>
                        <a:pt x="2255" y="11984"/>
                      </a:lnTo>
                      <a:lnTo>
                        <a:pt x="2136" y="12630"/>
                      </a:lnTo>
                      <a:lnTo>
                        <a:pt x="2077" y="13132"/>
                      </a:lnTo>
                      <a:lnTo>
                        <a:pt x="2077" y="17797"/>
                      </a:lnTo>
                      <a:lnTo>
                        <a:pt x="0" y="17797"/>
                      </a:lnTo>
                      <a:lnTo>
                        <a:pt x="0" y="12773"/>
                      </a:lnTo>
                      <a:lnTo>
                        <a:pt x="119" y="12343"/>
                      </a:lnTo>
                      <a:lnTo>
                        <a:pt x="356" y="11984"/>
                      </a:lnTo>
                      <a:lnTo>
                        <a:pt x="534" y="11553"/>
                      </a:lnTo>
                      <a:lnTo>
                        <a:pt x="890" y="11338"/>
                      </a:lnTo>
                      <a:lnTo>
                        <a:pt x="1187" y="11051"/>
                      </a:lnTo>
                      <a:lnTo>
                        <a:pt x="1602" y="10908"/>
                      </a:lnTo>
                      <a:lnTo>
                        <a:pt x="2077" y="10764"/>
                      </a:lnTo>
                      <a:close/>
                      <a:moveTo>
                        <a:pt x="10859" y="0"/>
                      </a:moveTo>
                      <a:lnTo>
                        <a:pt x="10325" y="0"/>
                      </a:lnTo>
                      <a:lnTo>
                        <a:pt x="9791" y="287"/>
                      </a:lnTo>
                      <a:lnTo>
                        <a:pt x="9376" y="502"/>
                      </a:lnTo>
                      <a:lnTo>
                        <a:pt x="8960" y="933"/>
                      </a:lnTo>
                      <a:lnTo>
                        <a:pt x="8604" y="1435"/>
                      </a:lnTo>
                      <a:lnTo>
                        <a:pt x="8367" y="1938"/>
                      </a:lnTo>
                      <a:lnTo>
                        <a:pt x="8189" y="2583"/>
                      </a:lnTo>
                      <a:lnTo>
                        <a:pt x="8189" y="3875"/>
                      </a:lnTo>
                      <a:lnTo>
                        <a:pt x="8367" y="4449"/>
                      </a:lnTo>
                      <a:lnTo>
                        <a:pt x="8604" y="5095"/>
                      </a:lnTo>
                      <a:lnTo>
                        <a:pt x="8960" y="5454"/>
                      </a:lnTo>
                      <a:lnTo>
                        <a:pt x="9376" y="5813"/>
                      </a:lnTo>
                      <a:lnTo>
                        <a:pt x="9791" y="6243"/>
                      </a:lnTo>
                      <a:lnTo>
                        <a:pt x="10859" y="6530"/>
                      </a:lnTo>
                      <a:lnTo>
                        <a:pt x="11393" y="6387"/>
                      </a:lnTo>
                      <a:lnTo>
                        <a:pt x="11868" y="6243"/>
                      </a:lnTo>
                      <a:lnTo>
                        <a:pt x="12402" y="5813"/>
                      </a:lnTo>
                      <a:lnTo>
                        <a:pt x="12996" y="5095"/>
                      </a:lnTo>
                      <a:lnTo>
                        <a:pt x="13352" y="4449"/>
                      </a:lnTo>
                      <a:lnTo>
                        <a:pt x="13470" y="3875"/>
                      </a:lnTo>
                      <a:lnTo>
                        <a:pt x="13589" y="3229"/>
                      </a:lnTo>
                      <a:lnTo>
                        <a:pt x="13352" y="1938"/>
                      </a:lnTo>
                      <a:lnTo>
                        <a:pt x="12996" y="1435"/>
                      </a:lnTo>
                      <a:lnTo>
                        <a:pt x="12699" y="933"/>
                      </a:lnTo>
                      <a:lnTo>
                        <a:pt x="12402" y="502"/>
                      </a:lnTo>
                      <a:lnTo>
                        <a:pt x="11868" y="287"/>
                      </a:lnTo>
                      <a:lnTo>
                        <a:pt x="11393" y="0"/>
                      </a:lnTo>
                      <a:lnTo>
                        <a:pt x="10859" y="0"/>
                      </a:lnTo>
                      <a:close/>
                      <a:moveTo>
                        <a:pt x="18930" y="19519"/>
                      </a:moveTo>
                      <a:lnTo>
                        <a:pt x="15725" y="19519"/>
                      </a:lnTo>
                      <a:lnTo>
                        <a:pt x="15725" y="11697"/>
                      </a:lnTo>
                      <a:lnTo>
                        <a:pt x="15607" y="11051"/>
                      </a:lnTo>
                      <a:lnTo>
                        <a:pt x="15369" y="10405"/>
                      </a:lnTo>
                      <a:lnTo>
                        <a:pt x="15191" y="9759"/>
                      </a:lnTo>
                      <a:lnTo>
                        <a:pt x="15607" y="9616"/>
                      </a:lnTo>
                      <a:lnTo>
                        <a:pt x="16022" y="9616"/>
                      </a:lnTo>
                      <a:lnTo>
                        <a:pt x="17090" y="9903"/>
                      </a:lnTo>
                      <a:lnTo>
                        <a:pt x="17624" y="10262"/>
                      </a:lnTo>
                      <a:lnTo>
                        <a:pt x="18099" y="10692"/>
                      </a:lnTo>
                      <a:lnTo>
                        <a:pt x="18396" y="11195"/>
                      </a:lnTo>
                      <a:lnTo>
                        <a:pt x="18752" y="11841"/>
                      </a:lnTo>
                      <a:lnTo>
                        <a:pt x="18811" y="12486"/>
                      </a:lnTo>
                      <a:lnTo>
                        <a:pt x="18930" y="13132"/>
                      </a:lnTo>
                      <a:lnTo>
                        <a:pt x="18930" y="19519"/>
                      </a:lnTo>
                      <a:close/>
                      <a:moveTo>
                        <a:pt x="5934" y="12486"/>
                      </a:moveTo>
                      <a:lnTo>
                        <a:pt x="5934" y="19519"/>
                      </a:lnTo>
                      <a:lnTo>
                        <a:pt x="2670" y="19519"/>
                      </a:lnTo>
                      <a:lnTo>
                        <a:pt x="2670" y="13132"/>
                      </a:lnTo>
                      <a:lnTo>
                        <a:pt x="2789" y="12486"/>
                      </a:lnTo>
                      <a:lnTo>
                        <a:pt x="3026" y="11841"/>
                      </a:lnTo>
                      <a:lnTo>
                        <a:pt x="3204" y="11195"/>
                      </a:lnTo>
                      <a:lnTo>
                        <a:pt x="3560" y="10692"/>
                      </a:lnTo>
                      <a:lnTo>
                        <a:pt x="3976" y="10262"/>
                      </a:lnTo>
                      <a:lnTo>
                        <a:pt x="4510" y="9903"/>
                      </a:lnTo>
                      <a:lnTo>
                        <a:pt x="5044" y="9759"/>
                      </a:lnTo>
                      <a:lnTo>
                        <a:pt x="5697" y="9616"/>
                      </a:lnTo>
                      <a:lnTo>
                        <a:pt x="6112" y="9616"/>
                      </a:lnTo>
                      <a:lnTo>
                        <a:pt x="6468" y="9759"/>
                      </a:lnTo>
                      <a:lnTo>
                        <a:pt x="6231" y="10405"/>
                      </a:lnTo>
                      <a:lnTo>
                        <a:pt x="6053" y="11051"/>
                      </a:lnTo>
                      <a:lnTo>
                        <a:pt x="5934" y="11697"/>
                      </a:lnTo>
                      <a:lnTo>
                        <a:pt x="5934" y="12486"/>
                      </a:lnTo>
                      <a:close/>
                      <a:moveTo>
                        <a:pt x="6587" y="21600"/>
                      </a:moveTo>
                      <a:lnTo>
                        <a:pt x="15073" y="21600"/>
                      </a:lnTo>
                      <a:lnTo>
                        <a:pt x="15073" y="12486"/>
                      </a:lnTo>
                      <a:lnTo>
                        <a:pt x="14954" y="11410"/>
                      </a:lnTo>
                      <a:lnTo>
                        <a:pt x="14716" y="10405"/>
                      </a:lnTo>
                      <a:lnTo>
                        <a:pt x="14301" y="9616"/>
                      </a:lnTo>
                      <a:lnTo>
                        <a:pt x="13767" y="8827"/>
                      </a:lnTo>
                      <a:lnTo>
                        <a:pt x="13233" y="8181"/>
                      </a:lnTo>
                      <a:lnTo>
                        <a:pt x="12462" y="7822"/>
                      </a:lnTo>
                      <a:lnTo>
                        <a:pt x="11749" y="7391"/>
                      </a:lnTo>
                      <a:lnTo>
                        <a:pt x="10859" y="7248"/>
                      </a:lnTo>
                      <a:lnTo>
                        <a:pt x="10029" y="7391"/>
                      </a:lnTo>
                      <a:lnTo>
                        <a:pt x="9138" y="7822"/>
                      </a:lnTo>
                      <a:lnTo>
                        <a:pt x="8486" y="8181"/>
                      </a:lnTo>
                      <a:lnTo>
                        <a:pt x="7833" y="8827"/>
                      </a:lnTo>
                      <a:lnTo>
                        <a:pt x="7299" y="9616"/>
                      </a:lnTo>
                      <a:lnTo>
                        <a:pt x="6884" y="10405"/>
                      </a:lnTo>
                      <a:lnTo>
                        <a:pt x="6646" y="11410"/>
                      </a:lnTo>
                      <a:lnTo>
                        <a:pt x="6587" y="12486"/>
                      </a:lnTo>
                      <a:lnTo>
                        <a:pt x="6587" y="216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ṧļiḑê">
                <a:extLst>
                  <a:ext uri="{FF2B5EF4-FFF2-40B4-BE49-F238E27FC236}">
                    <a16:creationId xmlns:a16="http://schemas.microsoft.com/office/drawing/2014/main" xmlns="" id="{E32D018D-E204-4821-BA11-B0B9F566A7A9}"/>
                  </a:ext>
                </a:extLst>
              </p:cNvPr>
              <p:cNvGrpSpPr/>
              <p:nvPr/>
            </p:nvGrpSpPr>
            <p:grpSpPr>
              <a:xfrm>
                <a:off x="5286039" y="4063810"/>
                <a:ext cx="1619915" cy="1619915"/>
                <a:chOff x="5286039" y="4538449"/>
                <a:chExt cx="1619915" cy="1619915"/>
              </a:xfrm>
            </p:grpSpPr>
            <p:sp>
              <p:nvSpPr>
                <p:cNvPr id="30" name="ïsľïḋè">
                  <a:extLst>
                    <a:ext uri="{FF2B5EF4-FFF2-40B4-BE49-F238E27FC236}">
                      <a16:creationId xmlns:a16="http://schemas.microsoft.com/office/drawing/2014/main" xmlns="" id="{7A2610FF-B924-4EBB-9205-9D03BEB7EC85}"/>
                    </a:ext>
                  </a:extLst>
                </p:cNvPr>
                <p:cNvSpPr/>
                <p:nvPr/>
              </p:nvSpPr>
              <p:spPr>
                <a:xfrm rot="2700000">
                  <a:off x="5286039" y="4538449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31" name="iṧḻíḑè">
                  <a:extLst>
                    <a:ext uri="{FF2B5EF4-FFF2-40B4-BE49-F238E27FC236}">
                      <a16:creationId xmlns:a16="http://schemas.microsoft.com/office/drawing/2014/main" xmlns="" id="{7EC8C679-00C1-416A-B229-10F8D427C586}"/>
                    </a:ext>
                  </a:extLst>
                </p:cNvPr>
                <p:cNvGrpSpPr/>
                <p:nvPr/>
              </p:nvGrpSpPr>
              <p:grpSpPr>
                <a:xfrm>
                  <a:off x="5829614" y="5109676"/>
                  <a:ext cx="507741" cy="474694"/>
                  <a:chOff x="-1" y="0"/>
                  <a:chExt cx="507741" cy="474691"/>
                </a:xfrm>
                <a:solidFill>
                  <a:schemeClr val="bg1"/>
                </a:solidFill>
              </p:grpSpPr>
              <p:sp>
                <p:nvSpPr>
                  <p:cNvPr id="32" name="îŝľiḓé">
                    <a:extLst>
                      <a:ext uri="{FF2B5EF4-FFF2-40B4-BE49-F238E27FC236}">
                        <a16:creationId xmlns:a16="http://schemas.microsoft.com/office/drawing/2014/main" xmlns="" id="{68168AFA-37A4-4AF5-825D-58993D45BF75}"/>
                      </a:ext>
                    </a:extLst>
                  </p:cNvPr>
                  <p:cNvSpPr/>
                  <p:nvPr/>
                </p:nvSpPr>
                <p:spPr>
                  <a:xfrm>
                    <a:off x="129188" y="315458"/>
                    <a:ext cx="252368" cy="15923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8882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lnTo>
                          <a:pt x="0" y="8882"/>
                        </a:lnTo>
                        <a:close/>
                        <a:moveTo>
                          <a:pt x="2556" y="4441"/>
                        </a:moveTo>
                        <a:lnTo>
                          <a:pt x="18788" y="4441"/>
                        </a:lnTo>
                        <a:lnTo>
                          <a:pt x="18788" y="8882"/>
                        </a:lnTo>
                        <a:lnTo>
                          <a:pt x="2556" y="8882"/>
                        </a:lnTo>
                        <a:lnTo>
                          <a:pt x="2556" y="4441"/>
                        </a:lnTo>
                        <a:close/>
                        <a:moveTo>
                          <a:pt x="2556" y="12920"/>
                        </a:moveTo>
                        <a:lnTo>
                          <a:pt x="18788" y="12920"/>
                        </a:lnTo>
                        <a:lnTo>
                          <a:pt x="18788" y="17361"/>
                        </a:lnTo>
                        <a:lnTo>
                          <a:pt x="2556" y="17361"/>
                        </a:lnTo>
                        <a:lnTo>
                          <a:pt x="2556" y="12920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ïsļïḋé">
                    <a:extLst>
                      <a:ext uri="{FF2B5EF4-FFF2-40B4-BE49-F238E27FC236}">
                        <a16:creationId xmlns:a16="http://schemas.microsoft.com/office/drawing/2014/main" xmlns="" id="{16CDF853-7C21-4185-B9D8-C95A5E013187}"/>
                      </a:ext>
                    </a:extLst>
                  </p:cNvPr>
                  <p:cNvSpPr/>
                  <p:nvPr/>
                </p:nvSpPr>
                <p:spPr>
                  <a:xfrm>
                    <a:off x="129188" y="0"/>
                    <a:ext cx="252368" cy="15622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13166"/>
                        </a:moveTo>
                        <a:lnTo>
                          <a:pt x="21600" y="0"/>
                        </a:lnTo>
                        <a:lnTo>
                          <a:pt x="0" y="0"/>
                        </a:ln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13166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ïslïḓè">
                    <a:extLst>
                      <a:ext uri="{FF2B5EF4-FFF2-40B4-BE49-F238E27FC236}">
                        <a16:creationId xmlns:a16="http://schemas.microsoft.com/office/drawing/2014/main" xmlns="" id="{21A06961-86CE-4785-8649-2992F819D090}"/>
                      </a:ext>
                    </a:extLst>
                  </p:cNvPr>
                  <p:cNvSpPr/>
                  <p:nvPr/>
                </p:nvSpPr>
                <p:spPr>
                  <a:xfrm>
                    <a:off x="-1" y="93136"/>
                    <a:ext cx="507741" cy="28541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8908" y="0"/>
                        </a:moveTo>
                        <a:lnTo>
                          <a:pt x="17562" y="0"/>
                        </a:lnTo>
                        <a:lnTo>
                          <a:pt x="17562" y="7162"/>
                        </a:lnTo>
                        <a:lnTo>
                          <a:pt x="4038" y="7162"/>
                        </a:lnTo>
                        <a:lnTo>
                          <a:pt x="4038" y="0"/>
                        </a:lnTo>
                        <a:lnTo>
                          <a:pt x="2692" y="0"/>
                        </a:lnTo>
                        <a:lnTo>
                          <a:pt x="2179" y="114"/>
                        </a:lnTo>
                        <a:lnTo>
                          <a:pt x="1731" y="341"/>
                        </a:lnTo>
                        <a:lnTo>
                          <a:pt x="1282" y="796"/>
                        </a:lnTo>
                        <a:lnTo>
                          <a:pt x="833" y="1364"/>
                        </a:lnTo>
                        <a:lnTo>
                          <a:pt x="449" y="2274"/>
                        </a:lnTo>
                        <a:lnTo>
                          <a:pt x="256" y="3069"/>
                        </a:lnTo>
                        <a:lnTo>
                          <a:pt x="0" y="4661"/>
                        </a:lnTo>
                        <a:lnTo>
                          <a:pt x="0" y="16598"/>
                        </a:lnTo>
                        <a:lnTo>
                          <a:pt x="128" y="17735"/>
                        </a:lnTo>
                        <a:lnTo>
                          <a:pt x="256" y="18531"/>
                        </a:lnTo>
                        <a:lnTo>
                          <a:pt x="449" y="19326"/>
                        </a:lnTo>
                        <a:lnTo>
                          <a:pt x="833" y="19895"/>
                        </a:lnTo>
                        <a:lnTo>
                          <a:pt x="1282" y="20577"/>
                        </a:lnTo>
                        <a:lnTo>
                          <a:pt x="1731" y="21145"/>
                        </a:lnTo>
                        <a:lnTo>
                          <a:pt x="2179" y="21373"/>
                        </a:lnTo>
                        <a:lnTo>
                          <a:pt x="2692" y="21600"/>
                        </a:lnTo>
                        <a:lnTo>
                          <a:pt x="4038" y="21600"/>
                        </a:lnTo>
                        <a:lnTo>
                          <a:pt x="4038" y="14438"/>
                        </a:lnTo>
                        <a:lnTo>
                          <a:pt x="17562" y="14438"/>
                        </a:lnTo>
                        <a:lnTo>
                          <a:pt x="17562" y="21600"/>
                        </a:lnTo>
                        <a:lnTo>
                          <a:pt x="18908" y="21600"/>
                        </a:lnTo>
                        <a:lnTo>
                          <a:pt x="19421" y="21373"/>
                        </a:lnTo>
                        <a:lnTo>
                          <a:pt x="19869" y="21145"/>
                        </a:lnTo>
                        <a:lnTo>
                          <a:pt x="20318" y="20577"/>
                        </a:lnTo>
                        <a:lnTo>
                          <a:pt x="20767" y="19895"/>
                        </a:lnTo>
                        <a:lnTo>
                          <a:pt x="21151" y="19326"/>
                        </a:lnTo>
                        <a:lnTo>
                          <a:pt x="21408" y="18531"/>
                        </a:lnTo>
                        <a:lnTo>
                          <a:pt x="21600" y="17735"/>
                        </a:lnTo>
                        <a:lnTo>
                          <a:pt x="21600" y="3865"/>
                        </a:lnTo>
                        <a:lnTo>
                          <a:pt x="21408" y="3069"/>
                        </a:lnTo>
                        <a:lnTo>
                          <a:pt x="21151" y="2274"/>
                        </a:lnTo>
                        <a:lnTo>
                          <a:pt x="20767" y="1364"/>
                        </a:lnTo>
                        <a:lnTo>
                          <a:pt x="20318" y="796"/>
                        </a:lnTo>
                        <a:lnTo>
                          <a:pt x="19869" y="341"/>
                        </a:lnTo>
                        <a:lnTo>
                          <a:pt x="19421" y="114"/>
                        </a:lnTo>
                        <a:lnTo>
                          <a:pt x="18908" y="0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1" name="ïşľïde">
                <a:extLst>
                  <a:ext uri="{FF2B5EF4-FFF2-40B4-BE49-F238E27FC236}">
                    <a16:creationId xmlns:a16="http://schemas.microsoft.com/office/drawing/2014/main" xmlns="" id="{5344DCB8-8FD2-4B5B-BCFC-93BD0C2BBEED}"/>
                  </a:ext>
                </a:extLst>
              </p:cNvPr>
              <p:cNvGrpSpPr/>
              <p:nvPr/>
            </p:nvGrpSpPr>
            <p:grpSpPr>
              <a:xfrm>
                <a:off x="6596680" y="2791636"/>
                <a:ext cx="1619915" cy="1619915"/>
                <a:chOff x="6596680" y="3266275"/>
                <a:chExt cx="1619915" cy="1619915"/>
              </a:xfrm>
            </p:grpSpPr>
            <p:sp>
              <p:nvSpPr>
                <p:cNvPr id="28" name="işlíḋê">
                  <a:extLst>
                    <a:ext uri="{FF2B5EF4-FFF2-40B4-BE49-F238E27FC236}">
                      <a16:creationId xmlns:a16="http://schemas.microsoft.com/office/drawing/2014/main" xmlns="" id="{EA60093A-610C-4209-A7A5-E4C6B3419CFE}"/>
                    </a:ext>
                  </a:extLst>
                </p:cNvPr>
                <p:cNvSpPr/>
                <p:nvPr/>
              </p:nvSpPr>
              <p:spPr>
                <a:xfrm rot="2700000">
                  <a:off x="6596680" y="3266275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ṡļíḍé">
                  <a:extLst>
                    <a:ext uri="{FF2B5EF4-FFF2-40B4-BE49-F238E27FC236}">
                      <a16:creationId xmlns:a16="http://schemas.microsoft.com/office/drawing/2014/main" xmlns="" id="{E8B8FCA9-CFFF-41D3-9AA7-0C346E564432}"/>
                    </a:ext>
                  </a:extLst>
                </p:cNvPr>
                <p:cNvSpPr/>
                <p:nvPr/>
              </p:nvSpPr>
              <p:spPr>
                <a:xfrm>
                  <a:off x="7159422" y="3856604"/>
                  <a:ext cx="492716" cy="4356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02" y="2681"/>
                      </a:moveTo>
                      <a:lnTo>
                        <a:pt x="19493" y="521"/>
                      </a:lnTo>
                      <a:lnTo>
                        <a:pt x="19229" y="372"/>
                      </a:lnTo>
                      <a:lnTo>
                        <a:pt x="19032" y="298"/>
                      </a:lnTo>
                      <a:lnTo>
                        <a:pt x="18768" y="372"/>
                      </a:lnTo>
                      <a:lnTo>
                        <a:pt x="18505" y="521"/>
                      </a:lnTo>
                      <a:lnTo>
                        <a:pt x="18373" y="819"/>
                      </a:lnTo>
                      <a:lnTo>
                        <a:pt x="18373" y="1192"/>
                      </a:lnTo>
                      <a:lnTo>
                        <a:pt x="18176" y="1192"/>
                      </a:lnTo>
                      <a:lnTo>
                        <a:pt x="17912" y="1341"/>
                      </a:lnTo>
                      <a:lnTo>
                        <a:pt x="12907" y="7001"/>
                      </a:lnTo>
                      <a:lnTo>
                        <a:pt x="12907" y="7672"/>
                      </a:lnTo>
                      <a:lnTo>
                        <a:pt x="12644" y="8342"/>
                      </a:lnTo>
                      <a:lnTo>
                        <a:pt x="13171" y="9012"/>
                      </a:lnTo>
                      <a:lnTo>
                        <a:pt x="12051" y="10279"/>
                      </a:lnTo>
                      <a:lnTo>
                        <a:pt x="8495" y="6182"/>
                      </a:lnTo>
                      <a:lnTo>
                        <a:pt x="8627" y="5512"/>
                      </a:lnTo>
                      <a:lnTo>
                        <a:pt x="8627" y="4320"/>
                      </a:lnTo>
                      <a:lnTo>
                        <a:pt x="8495" y="3650"/>
                      </a:lnTo>
                      <a:lnTo>
                        <a:pt x="8363" y="3128"/>
                      </a:lnTo>
                      <a:lnTo>
                        <a:pt x="8166" y="2458"/>
                      </a:lnTo>
                      <a:lnTo>
                        <a:pt x="7771" y="1862"/>
                      </a:lnTo>
                      <a:lnTo>
                        <a:pt x="7441" y="1341"/>
                      </a:lnTo>
                      <a:lnTo>
                        <a:pt x="6915" y="968"/>
                      </a:lnTo>
                      <a:lnTo>
                        <a:pt x="6454" y="670"/>
                      </a:lnTo>
                      <a:lnTo>
                        <a:pt x="5993" y="298"/>
                      </a:lnTo>
                      <a:lnTo>
                        <a:pt x="4807" y="0"/>
                      </a:lnTo>
                      <a:lnTo>
                        <a:pt x="3754" y="0"/>
                      </a:lnTo>
                      <a:lnTo>
                        <a:pt x="3095" y="149"/>
                      </a:lnTo>
                      <a:lnTo>
                        <a:pt x="5663" y="2979"/>
                      </a:lnTo>
                      <a:lnTo>
                        <a:pt x="5005" y="5661"/>
                      </a:lnTo>
                      <a:lnTo>
                        <a:pt x="2502" y="6331"/>
                      </a:lnTo>
                      <a:lnTo>
                        <a:pt x="132" y="3650"/>
                      </a:lnTo>
                      <a:lnTo>
                        <a:pt x="0" y="4171"/>
                      </a:lnTo>
                      <a:lnTo>
                        <a:pt x="0" y="5512"/>
                      </a:lnTo>
                      <a:lnTo>
                        <a:pt x="132" y="6108"/>
                      </a:lnTo>
                      <a:lnTo>
                        <a:pt x="263" y="6778"/>
                      </a:lnTo>
                      <a:lnTo>
                        <a:pt x="527" y="7299"/>
                      </a:lnTo>
                      <a:lnTo>
                        <a:pt x="1185" y="8342"/>
                      </a:lnTo>
                      <a:lnTo>
                        <a:pt x="1712" y="8789"/>
                      </a:lnTo>
                      <a:lnTo>
                        <a:pt x="2305" y="9161"/>
                      </a:lnTo>
                      <a:lnTo>
                        <a:pt x="2766" y="9459"/>
                      </a:lnTo>
                      <a:lnTo>
                        <a:pt x="3951" y="9757"/>
                      </a:lnTo>
                      <a:lnTo>
                        <a:pt x="5005" y="9757"/>
                      </a:lnTo>
                      <a:lnTo>
                        <a:pt x="5663" y="9608"/>
                      </a:lnTo>
                      <a:lnTo>
                        <a:pt x="9220" y="13481"/>
                      </a:lnTo>
                      <a:lnTo>
                        <a:pt x="5861" y="17429"/>
                      </a:lnTo>
                      <a:lnTo>
                        <a:pt x="5663" y="17131"/>
                      </a:lnTo>
                      <a:lnTo>
                        <a:pt x="4676" y="18099"/>
                      </a:lnTo>
                      <a:lnTo>
                        <a:pt x="3095" y="20930"/>
                      </a:lnTo>
                      <a:lnTo>
                        <a:pt x="3490" y="21302"/>
                      </a:lnTo>
                      <a:lnTo>
                        <a:pt x="5993" y="19589"/>
                      </a:lnTo>
                      <a:lnTo>
                        <a:pt x="6849" y="18472"/>
                      </a:lnTo>
                      <a:lnTo>
                        <a:pt x="6585" y="18248"/>
                      </a:lnTo>
                      <a:lnTo>
                        <a:pt x="10076" y="14450"/>
                      </a:lnTo>
                      <a:lnTo>
                        <a:pt x="15805" y="20930"/>
                      </a:lnTo>
                      <a:lnTo>
                        <a:pt x="16134" y="21228"/>
                      </a:lnTo>
                      <a:lnTo>
                        <a:pt x="16463" y="21451"/>
                      </a:lnTo>
                      <a:lnTo>
                        <a:pt x="16859" y="21600"/>
                      </a:lnTo>
                      <a:lnTo>
                        <a:pt x="17583" y="21600"/>
                      </a:lnTo>
                      <a:lnTo>
                        <a:pt x="17912" y="21451"/>
                      </a:lnTo>
                      <a:lnTo>
                        <a:pt x="18307" y="21228"/>
                      </a:lnTo>
                      <a:lnTo>
                        <a:pt x="18637" y="20930"/>
                      </a:lnTo>
                      <a:lnTo>
                        <a:pt x="18900" y="20632"/>
                      </a:lnTo>
                      <a:lnTo>
                        <a:pt x="19098" y="20259"/>
                      </a:lnTo>
                      <a:lnTo>
                        <a:pt x="19229" y="19738"/>
                      </a:lnTo>
                      <a:lnTo>
                        <a:pt x="19229" y="18919"/>
                      </a:lnTo>
                      <a:lnTo>
                        <a:pt x="19098" y="18472"/>
                      </a:lnTo>
                      <a:lnTo>
                        <a:pt x="18900" y="18099"/>
                      </a:lnTo>
                      <a:lnTo>
                        <a:pt x="18637" y="17652"/>
                      </a:lnTo>
                      <a:lnTo>
                        <a:pt x="12907" y="11172"/>
                      </a:lnTo>
                      <a:lnTo>
                        <a:pt x="13961" y="9981"/>
                      </a:lnTo>
                      <a:lnTo>
                        <a:pt x="14488" y="10502"/>
                      </a:lnTo>
                      <a:lnTo>
                        <a:pt x="15080" y="10130"/>
                      </a:lnTo>
                      <a:lnTo>
                        <a:pt x="15805" y="10130"/>
                      </a:lnTo>
                      <a:lnTo>
                        <a:pt x="20678" y="4618"/>
                      </a:lnTo>
                      <a:lnTo>
                        <a:pt x="20678" y="4469"/>
                      </a:lnTo>
                      <a:lnTo>
                        <a:pt x="20810" y="4171"/>
                      </a:lnTo>
                      <a:lnTo>
                        <a:pt x="20941" y="4022"/>
                      </a:lnTo>
                      <a:lnTo>
                        <a:pt x="21139" y="3948"/>
                      </a:lnTo>
                      <a:lnTo>
                        <a:pt x="21402" y="3799"/>
                      </a:lnTo>
                      <a:lnTo>
                        <a:pt x="21600" y="3501"/>
                      </a:lnTo>
                      <a:lnTo>
                        <a:pt x="21600" y="2979"/>
                      </a:lnTo>
                      <a:lnTo>
                        <a:pt x="21402" y="2681"/>
                      </a:lnTo>
                      <a:close/>
                      <a:moveTo>
                        <a:pt x="17320" y="18770"/>
                      </a:moveTo>
                      <a:lnTo>
                        <a:pt x="17715" y="18919"/>
                      </a:lnTo>
                      <a:lnTo>
                        <a:pt x="17912" y="19068"/>
                      </a:lnTo>
                      <a:lnTo>
                        <a:pt x="18176" y="19291"/>
                      </a:lnTo>
                      <a:lnTo>
                        <a:pt x="18176" y="19961"/>
                      </a:lnTo>
                      <a:lnTo>
                        <a:pt x="17912" y="20259"/>
                      </a:lnTo>
                      <a:lnTo>
                        <a:pt x="17715" y="20557"/>
                      </a:lnTo>
                      <a:lnTo>
                        <a:pt x="17122" y="20557"/>
                      </a:lnTo>
                      <a:lnTo>
                        <a:pt x="16595" y="19961"/>
                      </a:lnTo>
                      <a:lnTo>
                        <a:pt x="16595" y="19291"/>
                      </a:lnTo>
                      <a:lnTo>
                        <a:pt x="16859" y="19068"/>
                      </a:lnTo>
                      <a:lnTo>
                        <a:pt x="17122" y="18919"/>
                      </a:lnTo>
                      <a:lnTo>
                        <a:pt x="17320" y="18770"/>
                      </a:lnTo>
                      <a:close/>
                      <a:moveTo>
                        <a:pt x="14554" y="7299"/>
                      </a:moveTo>
                      <a:lnTo>
                        <a:pt x="14224" y="6852"/>
                      </a:lnTo>
                      <a:lnTo>
                        <a:pt x="17912" y="2681"/>
                      </a:lnTo>
                      <a:lnTo>
                        <a:pt x="18307" y="3128"/>
                      </a:lnTo>
                      <a:lnTo>
                        <a:pt x="14554" y="7299"/>
                      </a:lnTo>
                      <a:close/>
                      <a:moveTo>
                        <a:pt x="15805" y="8640"/>
                      </a:moveTo>
                      <a:lnTo>
                        <a:pt x="15410" y="8268"/>
                      </a:lnTo>
                      <a:lnTo>
                        <a:pt x="19098" y="4022"/>
                      </a:lnTo>
                      <a:lnTo>
                        <a:pt x="19493" y="4469"/>
                      </a:lnTo>
                      <a:lnTo>
                        <a:pt x="15805" y="86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išlïḑè">
                <a:extLst>
                  <a:ext uri="{FF2B5EF4-FFF2-40B4-BE49-F238E27FC236}">
                    <a16:creationId xmlns:a16="http://schemas.microsoft.com/office/drawing/2014/main" xmlns="" id="{0872CFB3-D564-469B-B0A5-1A0F812B6D67}"/>
                  </a:ext>
                </a:extLst>
              </p:cNvPr>
              <p:cNvGrpSpPr/>
              <p:nvPr/>
            </p:nvGrpSpPr>
            <p:grpSpPr>
              <a:xfrm>
                <a:off x="5286039" y="1533643"/>
                <a:ext cx="1619915" cy="1619915"/>
                <a:chOff x="5286039" y="2008282"/>
                <a:chExt cx="1619915" cy="1619915"/>
              </a:xfrm>
            </p:grpSpPr>
            <p:sp>
              <p:nvSpPr>
                <p:cNvPr id="23" name="ïṩļidé">
                  <a:extLst>
                    <a:ext uri="{FF2B5EF4-FFF2-40B4-BE49-F238E27FC236}">
                      <a16:creationId xmlns:a16="http://schemas.microsoft.com/office/drawing/2014/main" xmlns="" id="{C9CC3539-4830-4D50-81CC-ECAD5316E0F5}"/>
                    </a:ext>
                  </a:extLst>
                </p:cNvPr>
                <p:cNvSpPr/>
                <p:nvPr/>
              </p:nvSpPr>
              <p:spPr>
                <a:xfrm rot="2700000">
                  <a:off x="5286039" y="2008282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24" name="iṡḷïḋe">
                  <a:extLst>
                    <a:ext uri="{FF2B5EF4-FFF2-40B4-BE49-F238E27FC236}">
                      <a16:creationId xmlns:a16="http://schemas.microsoft.com/office/drawing/2014/main" xmlns="" id="{27E682E2-FA1F-4693-8796-2E6A47E7A2C5}"/>
                    </a:ext>
                  </a:extLst>
                </p:cNvPr>
                <p:cNvGrpSpPr/>
                <p:nvPr/>
              </p:nvGrpSpPr>
              <p:grpSpPr>
                <a:xfrm>
                  <a:off x="5830172" y="2568097"/>
                  <a:ext cx="525998" cy="504079"/>
                  <a:chOff x="0" y="0"/>
                  <a:chExt cx="525995" cy="504077"/>
                </a:xfrm>
                <a:solidFill>
                  <a:schemeClr val="bg1"/>
                </a:solidFill>
              </p:grpSpPr>
              <p:sp>
                <p:nvSpPr>
                  <p:cNvPr id="25" name="îSḻíḓê">
                    <a:extLst>
                      <a:ext uri="{FF2B5EF4-FFF2-40B4-BE49-F238E27FC236}">
                        <a16:creationId xmlns:a16="http://schemas.microsoft.com/office/drawing/2014/main" xmlns="" id="{4C916F41-AF52-41EB-83F8-F45CC128832A}"/>
                      </a:ext>
                    </a:extLst>
                  </p:cNvPr>
                  <p:cNvSpPr/>
                  <p:nvPr/>
                </p:nvSpPr>
                <p:spPr>
                  <a:xfrm>
                    <a:off x="76706" y="216972"/>
                    <a:ext cx="201633" cy="287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674" y="8295"/>
                        </a:moveTo>
                        <a:lnTo>
                          <a:pt x="14674" y="18972"/>
                        </a:lnTo>
                        <a:lnTo>
                          <a:pt x="14557" y="19465"/>
                        </a:lnTo>
                        <a:lnTo>
                          <a:pt x="14322" y="19957"/>
                        </a:lnTo>
                        <a:lnTo>
                          <a:pt x="13970" y="20368"/>
                        </a:lnTo>
                        <a:lnTo>
                          <a:pt x="13500" y="20779"/>
                        </a:lnTo>
                        <a:lnTo>
                          <a:pt x="12913" y="21107"/>
                        </a:lnTo>
                        <a:lnTo>
                          <a:pt x="12326" y="21354"/>
                        </a:lnTo>
                        <a:lnTo>
                          <a:pt x="11622" y="21518"/>
                        </a:lnTo>
                        <a:lnTo>
                          <a:pt x="10917" y="21600"/>
                        </a:lnTo>
                        <a:lnTo>
                          <a:pt x="10213" y="21518"/>
                        </a:lnTo>
                        <a:lnTo>
                          <a:pt x="9391" y="21354"/>
                        </a:lnTo>
                        <a:lnTo>
                          <a:pt x="8687" y="21107"/>
                        </a:lnTo>
                        <a:lnTo>
                          <a:pt x="8100" y="20779"/>
                        </a:lnTo>
                        <a:lnTo>
                          <a:pt x="7396" y="19957"/>
                        </a:lnTo>
                        <a:lnTo>
                          <a:pt x="7161" y="19465"/>
                        </a:lnTo>
                        <a:lnTo>
                          <a:pt x="7161" y="8295"/>
                        </a:lnTo>
                        <a:lnTo>
                          <a:pt x="1878" y="8295"/>
                        </a:lnTo>
                        <a:lnTo>
                          <a:pt x="1174" y="8213"/>
                        </a:lnTo>
                        <a:lnTo>
                          <a:pt x="587" y="8131"/>
                        </a:lnTo>
                        <a:lnTo>
                          <a:pt x="117" y="7802"/>
                        </a:lnTo>
                        <a:lnTo>
                          <a:pt x="0" y="7474"/>
                        </a:lnTo>
                        <a:lnTo>
                          <a:pt x="0" y="6735"/>
                        </a:lnTo>
                        <a:lnTo>
                          <a:pt x="352" y="6324"/>
                        </a:lnTo>
                        <a:lnTo>
                          <a:pt x="8100" y="903"/>
                        </a:lnTo>
                        <a:lnTo>
                          <a:pt x="8804" y="493"/>
                        </a:lnTo>
                        <a:lnTo>
                          <a:pt x="9391" y="164"/>
                        </a:lnTo>
                        <a:lnTo>
                          <a:pt x="10213" y="0"/>
                        </a:lnTo>
                        <a:lnTo>
                          <a:pt x="11504" y="0"/>
                        </a:lnTo>
                        <a:lnTo>
                          <a:pt x="12209" y="164"/>
                        </a:lnTo>
                        <a:lnTo>
                          <a:pt x="12913" y="493"/>
                        </a:lnTo>
                        <a:lnTo>
                          <a:pt x="13500" y="903"/>
                        </a:lnTo>
                        <a:lnTo>
                          <a:pt x="20896" y="5995"/>
                        </a:lnTo>
                        <a:lnTo>
                          <a:pt x="21365" y="6324"/>
                        </a:lnTo>
                        <a:lnTo>
                          <a:pt x="21600" y="6735"/>
                        </a:lnTo>
                        <a:lnTo>
                          <a:pt x="21600" y="7474"/>
                        </a:lnTo>
                        <a:lnTo>
                          <a:pt x="21365" y="7802"/>
                        </a:lnTo>
                        <a:lnTo>
                          <a:pt x="20896" y="7967"/>
                        </a:lnTo>
                        <a:lnTo>
                          <a:pt x="20309" y="8213"/>
                        </a:lnTo>
                        <a:lnTo>
                          <a:pt x="19487" y="8295"/>
                        </a:lnTo>
                        <a:lnTo>
                          <a:pt x="14674" y="8295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îSḻïdé">
                    <a:extLst>
                      <a:ext uri="{FF2B5EF4-FFF2-40B4-BE49-F238E27FC236}">
                        <a16:creationId xmlns:a16="http://schemas.microsoft.com/office/drawing/2014/main" xmlns="" id="{9FDBAEFA-C020-4000-AB93-D44CCB9F7C0D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525995" cy="36819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7145" y="7843"/>
                        </a:moveTo>
                        <a:lnTo>
                          <a:pt x="17640" y="8036"/>
                        </a:lnTo>
                        <a:lnTo>
                          <a:pt x="18090" y="8164"/>
                        </a:lnTo>
                        <a:lnTo>
                          <a:pt x="18900" y="8743"/>
                        </a:lnTo>
                        <a:lnTo>
                          <a:pt x="19305" y="9064"/>
                        </a:lnTo>
                        <a:lnTo>
                          <a:pt x="19710" y="9450"/>
                        </a:lnTo>
                        <a:lnTo>
                          <a:pt x="20025" y="9836"/>
                        </a:lnTo>
                        <a:lnTo>
                          <a:pt x="20295" y="10350"/>
                        </a:lnTo>
                        <a:lnTo>
                          <a:pt x="20565" y="10736"/>
                        </a:lnTo>
                        <a:lnTo>
                          <a:pt x="20835" y="11250"/>
                        </a:lnTo>
                        <a:lnTo>
                          <a:pt x="21060" y="11764"/>
                        </a:lnTo>
                        <a:lnTo>
                          <a:pt x="21240" y="12279"/>
                        </a:lnTo>
                        <a:lnTo>
                          <a:pt x="21420" y="12857"/>
                        </a:lnTo>
                        <a:lnTo>
                          <a:pt x="21510" y="13436"/>
                        </a:lnTo>
                        <a:lnTo>
                          <a:pt x="21600" y="14079"/>
                        </a:lnTo>
                        <a:lnTo>
                          <a:pt x="21600" y="15236"/>
                        </a:lnTo>
                        <a:lnTo>
                          <a:pt x="21510" y="15879"/>
                        </a:lnTo>
                        <a:lnTo>
                          <a:pt x="21420" y="16457"/>
                        </a:lnTo>
                        <a:lnTo>
                          <a:pt x="21240" y="16971"/>
                        </a:lnTo>
                        <a:lnTo>
                          <a:pt x="20790" y="18129"/>
                        </a:lnTo>
                        <a:lnTo>
                          <a:pt x="20565" y="18579"/>
                        </a:lnTo>
                        <a:lnTo>
                          <a:pt x="20250" y="19093"/>
                        </a:lnTo>
                        <a:lnTo>
                          <a:pt x="19890" y="19543"/>
                        </a:lnTo>
                        <a:lnTo>
                          <a:pt x="19575" y="19929"/>
                        </a:lnTo>
                        <a:lnTo>
                          <a:pt x="19170" y="20250"/>
                        </a:lnTo>
                        <a:lnTo>
                          <a:pt x="18810" y="20571"/>
                        </a:lnTo>
                        <a:lnTo>
                          <a:pt x="18360" y="20893"/>
                        </a:lnTo>
                        <a:lnTo>
                          <a:pt x="17910" y="21150"/>
                        </a:lnTo>
                        <a:lnTo>
                          <a:pt x="17415" y="21279"/>
                        </a:lnTo>
                        <a:lnTo>
                          <a:pt x="16920" y="21471"/>
                        </a:lnTo>
                        <a:lnTo>
                          <a:pt x="16920" y="14143"/>
                        </a:lnTo>
                        <a:lnTo>
                          <a:pt x="16740" y="13564"/>
                        </a:lnTo>
                        <a:lnTo>
                          <a:pt x="16560" y="13050"/>
                        </a:lnTo>
                        <a:lnTo>
                          <a:pt x="16290" y="12536"/>
                        </a:lnTo>
                        <a:lnTo>
                          <a:pt x="15975" y="12214"/>
                        </a:lnTo>
                        <a:lnTo>
                          <a:pt x="15615" y="11893"/>
                        </a:lnTo>
                        <a:lnTo>
                          <a:pt x="15165" y="11764"/>
                        </a:lnTo>
                        <a:lnTo>
                          <a:pt x="14805" y="11700"/>
                        </a:lnTo>
                        <a:lnTo>
                          <a:pt x="14355" y="11764"/>
                        </a:lnTo>
                        <a:lnTo>
                          <a:pt x="13905" y="11893"/>
                        </a:lnTo>
                        <a:lnTo>
                          <a:pt x="13545" y="12214"/>
                        </a:lnTo>
                        <a:lnTo>
                          <a:pt x="13230" y="12536"/>
                        </a:lnTo>
                        <a:lnTo>
                          <a:pt x="12960" y="13050"/>
                        </a:lnTo>
                        <a:lnTo>
                          <a:pt x="12780" y="13564"/>
                        </a:lnTo>
                        <a:lnTo>
                          <a:pt x="12600" y="14143"/>
                        </a:lnTo>
                        <a:lnTo>
                          <a:pt x="12600" y="21600"/>
                        </a:lnTo>
                        <a:lnTo>
                          <a:pt x="9450" y="21600"/>
                        </a:lnTo>
                        <a:lnTo>
                          <a:pt x="9450" y="20250"/>
                        </a:lnTo>
                        <a:lnTo>
                          <a:pt x="10575" y="20250"/>
                        </a:lnTo>
                        <a:lnTo>
                          <a:pt x="11070" y="20121"/>
                        </a:lnTo>
                        <a:lnTo>
                          <a:pt x="11475" y="19929"/>
                        </a:lnTo>
                        <a:lnTo>
                          <a:pt x="11655" y="19671"/>
                        </a:lnTo>
                        <a:lnTo>
                          <a:pt x="11835" y="19479"/>
                        </a:lnTo>
                        <a:lnTo>
                          <a:pt x="11970" y="19221"/>
                        </a:lnTo>
                        <a:lnTo>
                          <a:pt x="12060" y="18964"/>
                        </a:lnTo>
                        <a:lnTo>
                          <a:pt x="12105" y="18321"/>
                        </a:lnTo>
                        <a:lnTo>
                          <a:pt x="12060" y="17807"/>
                        </a:lnTo>
                        <a:lnTo>
                          <a:pt x="11880" y="17229"/>
                        </a:lnTo>
                        <a:lnTo>
                          <a:pt x="11610" y="16650"/>
                        </a:lnTo>
                        <a:lnTo>
                          <a:pt x="8775" y="12729"/>
                        </a:lnTo>
                        <a:lnTo>
                          <a:pt x="8460" y="12214"/>
                        </a:lnTo>
                        <a:lnTo>
                          <a:pt x="8055" y="11893"/>
                        </a:lnTo>
                        <a:lnTo>
                          <a:pt x="7650" y="11764"/>
                        </a:lnTo>
                        <a:lnTo>
                          <a:pt x="7290" y="11700"/>
                        </a:lnTo>
                        <a:lnTo>
                          <a:pt x="6840" y="11764"/>
                        </a:lnTo>
                        <a:lnTo>
                          <a:pt x="6435" y="11893"/>
                        </a:lnTo>
                        <a:lnTo>
                          <a:pt x="6120" y="12214"/>
                        </a:lnTo>
                        <a:lnTo>
                          <a:pt x="5715" y="12729"/>
                        </a:lnTo>
                        <a:lnTo>
                          <a:pt x="2925" y="16650"/>
                        </a:lnTo>
                        <a:lnTo>
                          <a:pt x="2610" y="17229"/>
                        </a:lnTo>
                        <a:lnTo>
                          <a:pt x="2430" y="17871"/>
                        </a:lnTo>
                        <a:lnTo>
                          <a:pt x="2385" y="18450"/>
                        </a:lnTo>
                        <a:lnTo>
                          <a:pt x="2430" y="18964"/>
                        </a:lnTo>
                        <a:lnTo>
                          <a:pt x="2565" y="19286"/>
                        </a:lnTo>
                        <a:lnTo>
                          <a:pt x="2655" y="19543"/>
                        </a:lnTo>
                        <a:lnTo>
                          <a:pt x="2835" y="19671"/>
                        </a:lnTo>
                        <a:lnTo>
                          <a:pt x="3015" y="19929"/>
                        </a:lnTo>
                        <a:lnTo>
                          <a:pt x="3375" y="20186"/>
                        </a:lnTo>
                        <a:lnTo>
                          <a:pt x="3825" y="20250"/>
                        </a:lnTo>
                        <a:lnTo>
                          <a:pt x="5130" y="20250"/>
                        </a:lnTo>
                        <a:lnTo>
                          <a:pt x="5130" y="21536"/>
                        </a:lnTo>
                        <a:lnTo>
                          <a:pt x="4545" y="21471"/>
                        </a:lnTo>
                        <a:lnTo>
                          <a:pt x="4050" y="21279"/>
                        </a:lnTo>
                        <a:lnTo>
                          <a:pt x="3555" y="21021"/>
                        </a:lnTo>
                        <a:lnTo>
                          <a:pt x="3105" y="20829"/>
                        </a:lnTo>
                        <a:lnTo>
                          <a:pt x="2655" y="20507"/>
                        </a:lnTo>
                        <a:lnTo>
                          <a:pt x="2205" y="20121"/>
                        </a:lnTo>
                        <a:lnTo>
                          <a:pt x="1845" y="19671"/>
                        </a:lnTo>
                        <a:lnTo>
                          <a:pt x="1485" y="19286"/>
                        </a:lnTo>
                        <a:lnTo>
                          <a:pt x="1170" y="18771"/>
                        </a:lnTo>
                        <a:lnTo>
                          <a:pt x="900" y="18257"/>
                        </a:lnTo>
                        <a:lnTo>
                          <a:pt x="585" y="17679"/>
                        </a:lnTo>
                        <a:lnTo>
                          <a:pt x="360" y="17164"/>
                        </a:lnTo>
                        <a:lnTo>
                          <a:pt x="225" y="16521"/>
                        </a:lnTo>
                        <a:lnTo>
                          <a:pt x="90" y="15943"/>
                        </a:lnTo>
                        <a:lnTo>
                          <a:pt x="45" y="15236"/>
                        </a:lnTo>
                        <a:lnTo>
                          <a:pt x="0" y="14593"/>
                        </a:lnTo>
                        <a:lnTo>
                          <a:pt x="45" y="14079"/>
                        </a:lnTo>
                        <a:lnTo>
                          <a:pt x="90" y="13436"/>
                        </a:lnTo>
                        <a:lnTo>
                          <a:pt x="225" y="12857"/>
                        </a:lnTo>
                        <a:lnTo>
                          <a:pt x="315" y="12279"/>
                        </a:lnTo>
                        <a:lnTo>
                          <a:pt x="540" y="11764"/>
                        </a:lnTo>
                        <a:lnTo>
                          <a:pt x="720" y="11250"/>
                        </a:lnTo>
                        <a:lnTo>
                          <a:pt x="990" y="10736"/>
                        </a:lnTo>
                        <a:lnTo>
                          <a:pt x="1620" y="9836"/>
                        </a:lnTo>
                        <a:lnTo>
                          <a:pt x="2250" y="9064"/>
                        </a:lnTo>
                        <a:lnTo>
                          <a:pt x="2655" y="8743"/>
                        </a:lnTo>
                        <a:lnTo>
                          <a:pt x="3105" y="8486"/>
                        </a:lnTo>
                        <a:lnTo>
                          <a:pt x="3555" y="8164"/>
                        </a:lnTo>
                        <a:lnTo>
                          <a:pt x="4005" y="8036"/>
                        </a:lnTo>
                        <a:lnTo>
                          <a:pt x="4455" y="7843"/>
                        </a:lnTo>
                        <a:lnTo>
                          <a:pt x="4455" y="7586"/>
                        </a:lnTo>
                        <a:lnTo>
                          <a:pt x="4500" y="6879"/>
                        </a:lnTo>
                        <a:lnTo>
                          <a:pt x="4545" y="6107"/>
                        </a:lnTo>
                        <a:lnTo>
                          <a:pt x="4725" y="5400"/>
                        </a:lnTo>
                        <a:lnTo>
                          <a:pt x="4950" y="4693"/>
                        </a:lnTo>
                        <a:lnTo>
                          <a:pt x="5220" y="4050"/>
                        </a:lnTo>
                        <a:lnTo>
                          <a:pt x="5535" y="3407"/>
                        </a:lnTo>
                        <a:lnTo>
                          <a:pt x="5895" y="2764"/>
                        </a:lnTo>
                        <a:lnTo>
                          <a:pt x="6345" y="2314"/>
                        </a:lnTo>
                        <a:lnTo>
                          <a:pt x="6795" y="1736"/>
                        </a:lnTo>
                        <a:lnTo>
                          <a:pt x="7245" y="1350"/>
                        </a:lnTo>
                        <a:lnTo>
                          <a:pt x="7785" y="964"/>
                        </a:lnTo>
                        <a:lnTo>
                          <a:pt x="8325" y="643"/>
                        </a:lnTo>
                        <a:lnTo>
                          <a:pt x="9495" y="129"/>
                        </a:lnTo>
                        <a:lnTo>
                          <a:pt x="10170" y="64"/>
                        </a:lnTo>
                        <a:lnTo>
                          <a:pt x="10800" y="0"/>
                        </a:lnTo>
                        <a:lnTo>
                          <a:pt x="11475" y="64"/>
                        </a:lnTo>
                        <a:lnTo>
                          <a:pt x="12060" y="129"/>
                        </a:lnTo>
                        <a:lnTo>
                          <a:pt x="12690" y="386"/>
                        </a:lnTo>
                        <a:lnTo>
                          <a:pt x="13275" y="643"/>
                        </a:lnTo>
                        <a:lnTo>
                          <a:pt x="13860" y="964"/>
                        </a:lnTo>
                        <a:lnTo>
                          <a:pt x="14850" y="1736"/>
                        </a:lnTo>
                        <a:lnTo>
                          <a:pt x="15300" y="2314"/>
                        </a:lnTo>
                        <a:lnTo>
                          <a:pt x="15660" y="2764"/>
                        </a:lnTo>
                        <a:lnTo>
                          <a:pt x="16065" y="3407"/>
                        </a:lnTo>
                        <a:lnTo>
                          <a:pt x="16425" y="4050"/>
                        </a:lnTo>
                        <a:lnTo>
                          <a:pt x="16605" y="4693"/>
                        </a:lnTo>
                        <a:lnTo>
                          <a:pt x="16830" y="5400"/>
                        </a:lnTo>
                        <a:lnTo>
                          <a:pt x="17010" y="6107"/>
                        </a:lnTo>
                        <a:lnTo>
                          <a:pt x="17145" y="6879"/>
                        </a:lnTo>
                        <a:lnTo>
                          <a:pt x="17145" y="7843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íšľïḓè">
                    <a:extLst>
                      <a:ext uri="{FF2B5EF4-FFF2-40B4-BE49-F238E27FC236}">
                        <a16:creationId xmlns:a16="http://schemas.microsoft.com/office/drawing/2014/main" xmlns="" id="{A77FDA81-0E3A-441D-98DC-C15DC9B4152E}"/>
                      </a:ext>
                    </a:extLst>
                  </p:cNvPr>
                  <p:cNvSpPr/>
                  <p:nvPr/>
                </p:nvSpPr>
                <p:spPr>
                  <a:xfrm>
                    <a:off x="258614" y="216972"/>
                    <a:ext cx="203824" cy="287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711" y="13305"/>
                        </a:moveTo>
                        <a:lnTo>
                          <a:pt x="14711" y="2628"/>
                        </a:lnTo>
                        <a:lnTo>
                          <a:pt x="14595" y="2135"/>
                        </a:lnTo>
                        <a:lnTo>
                          <a:pt x="14361" y="1560"/>
                        </a:lnTo>
                        <a:lnTo>
                          <a:pt x="14011" y="1068"/>
                        </a:lnTo>
                        <a:lnTo>
                          <a:pt x="13544" y="657"/>
                        </a:lnTo>
                        <a:lnTo>
                          <a:pt x="12376" y="164"/>
                        </a:lnTo>
                        <a:lnTo>
                          <a:pt x="11676" y="0"/>
                        </a:lnTo>
                        <a:lnTo>
                          <a:pt x="10041" y="0"/>
                        </a:lnTo>
                        <a:lnTo>
                          <a:pt x="9341" y="164"/>
                        </a:lnTo>
                        <a:lnTo>
                          <a:pt x="8173" y="657"/>
                        </a:lnTo>
                        <a:lnTo>
                          <a:pt x="7706" y="1068"/>
                        </a:lnTo>
                        <a:lnTo>
                          <a:pt x="7472" y="1560"/>
                        </a:lnTo>
                        <a:lnTo>
                          <a:pt x="7239" y="2135"/>
                        </a:lnTo>
                        <a:lnTo>
                          <a:pt x="7239" y="13305"/>
                        </a:lnTo>
                        <a:lnTo>
                          <a:pt x="1284" y="13305"/>
                        </a:lnTo>
                        <a:lnTo>
                          <a:pt x="701" y="13469"/>
                        </a:lnTo>
                        <a:lnTo>
                          <a:pt x="234" y="13716"/>
                        </a:lnTo>
                        <a:lnTo>
                          <a:pt x="117" y="13962"/>
                        </a:lnTo>
                        <a:lnTo>
                          <a:pt x="0" y="14373"/>
                        </a:lnTo>
                        <a:lnTo>
                          <a:pt x="117" y="14701"/>
                        </a:lnTo>
                        <a:lnTo>
                          <a:pt x="350" y="15112"/>
                        </a:lnTo>
                        <a:lnTo>
                          <a:pt x="817" y="15522"/>
                        </a:lnTo>
                        <a:lnTo>
                          <a:pt x="8173" y="20614"/>
                        </a:lnTo>
                        <a:lnTo>
                          <a:pt x="8874" y="21025"/>
                        </a:lnTo>
                        <a:lnTo>
                          <a:pt x="9457" y="21271"/>
                        </a:lnTo>
                        <a:lnTo>
                          <a:pt x="10275" y="21518"/>
                        </a:lnTo>
                        <a:lnTo>
                          <a:pt x="10742" y="21600"/>
                        </a:lnTo>
                        <a:lnTo>
                          <a:pt x="11559" y="21518"/>
                        </a:lnTo>
                        <a:lnTo>
                          <a:pt x="12259" y="21271"/>
                        </a:lnTo>
                        <a:lnTo>
                          <a:pt x="12843" y="21025"/>
                        </a:lnTo>
                        <a:lnTo>
                          <a:pt x="13544" y="20614"/>
                        </a:lnTo>
                        <a:lnTo>
                          <a:pt x="20899" y="15522"/>
                        </a:lnTo>
                        <a:lnTo>
                          <a:pt x="21366" y="15194"/>
                        </a:lnTo>
                        <a:lnTo>
                          <a:pt x="21600" y="14373"/>
                        </a:lnTo>
                        <a:lnTo>
                          <a:pt x="21600" y="14044"/>
                        </a:lnTo>
                        <a:lnTo>
                          <a:pt x="21366" y="13798"/>
                        </a:lnTo>
                        <a:lnTo>
                          <a:pt x="20899" y="13469"/>
                        </a:lnTo>
                        <a:lnTo>
                          <a:pt x="20199" y="13305"/>
                        </a:lnTo>
                        <a:lnTo>
                          <a:pt x="14711" y="13305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i$ľíḋè">
              <a:extLst>
                <a:ext uri="{FF2B5EF4-FFF2-40B4-BE49-F238E27FC236}">
                  <a16:creationId xmlns:a16="http://schemas.microsoft.com/office/drawing/2014/main" xmlns="" id="{749B33AD-0D6D-4000-AE1C-42CD0F6BF9E3}"/>
                </a:ext>
              </a:extLst>
            </p:cNvPr>
            <p:cNvSpPr txBox="1"/>
            <p:nvPr/>
          </p:nvSpPr>
          <p:spPr>
            <a:xfrm>
              <a:off x="660400" y="178157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ïṣḷïďê">
              <a:extLst>
                <a:ext uri="{FF2B5EF4-FFF2-40B4-BE49-F238E27FC236}">
                  <a16:creationId xmlns:a16="http://schemas.microsoft.com/office/drawing/2014/main" xmlns="" id="{C997A099-C2AB-463E-802F-289F98469523}"/>
                </a:ext>
              </a:extLst>
            </p:cNvPr>
            <p:cNvSpPr txBox="1"/>
            <p:nvPr/>
          </p:nvSpPr>
          <p:spPr>
            <a:xfrm>
              <a:off x="660400" y="217408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iṧ1îḍé">
              <a:extLst>
                <a:ext uri="{FF2B5EF4-FFF2-40B4-BE49-F238E27FC236}">
                  <a16:creationId xmlns:a16="http://schemas.microsoft.com/office/drawing/2014/main" xmlns="" id="{B84F77A5-B02A-4ECC-B40C-495BD9C0BA3E}"/>
                </a:ext>
              </a:extLst>
            </p:cNvPr>
            <p:cNvSpPr txBox="1"/>
            <p:nvPr/>
          </p:nvSpPr>
          <p:spPr>
            <a:xfrm>
              <a:off x="660400" y="4656269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îš1íďe">
              <a:extLst>
                <a:ext uri="{FF2B5EF4-FFF2-40B4-BE49-F238E27FC236}">
                  <a16:creationId xmlns:a16="http://schemas.microsoft.com/office/drawing/2014/main" xmlns="" id="{2FEB8504-DA14-4C3E-B9B7-C1F22C1AA6F8}"/>
                </a:ext>
              </a:extLst>
            </p:cNvPr>
            <p:cNvSpPr txBox="1"/>
            <p:nvPr/>
          </p:nvSpPr>
          <p:spPr>
            <a:xfrm>
              <a:off x="660400" y="5048781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1" name="işliďé">
              <a:extLst>
                <a:ext uri="{FF2B5EF4-FFF2-40B4-BE49-F238E27FC236}">
                  <a16:creationId xmlns:a16="http://schemas.microsoft.com/office/drawing/2014/main" xmlns="" id="{18954C63-793D-49CC-BC70-71757A306EC3}"/>
                </a:ext>
              </a:extLst>
            </p:cNvPr>
            <p:cNvSpPr txBox="1"/>
            <p:nvPr/>
          </p:nvSpPr>
          <p:spPr>
            <a:xfrm>
              <a:off x="8496479" y="178157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Sḷíďê">
              <a:extLst>
                <a:ext uri="{FF2B5EF4-FFF2-40B4-BE49-F238E27FC236}">
                  <a16:creationId xmlns:a16="http://schemas.microsoft.com/office/drawing/2014/main" xmlns="" id="{1EBBB270-6D61-445D-A04C-F2D53803B62B}"/>
                </a:ext>
              </a:extLst>
            </p:cNvPr>
            <p:cNvSpPr txBox="1"/>
            <p:nvPr/>
          </p:nvSpPr>
          <p:spPr>
            <a:xfrm>
              <a:off x="8496479" y="217408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3" name="iSḷîḍe">
              <a:extLst>
                <a:ext uri="{FF2B5EF4-FFF2-40B4-BE49-F238E27FC236}">
                  <a16:creationId xmlns:a16="http://schemas.microsoft.com/office/drawing/2014/main" xmlns="" id="{AEDB1CC2-1B51-41AD-83DE-B72BE27AC944}"/>
                </a:ext>
              </a:extLst>
            </p:cNvPr>
            <p:cNvSpPr txBox="1"/>
            <p:nvPr/>
          </p:nvSpPr>
          <p:spPr>
            <a:xfrm>
              <a:off x="8496479" y="4656269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ŝ1iḓè">
              <a:extLst>
                <a:ext uri="{FF2B5EF4-FFF2-40B4-BE49-F238E27FC236}">
                  <a16:creationId xmlns:a16="http://schemas.microsoft.com/office/drawing/2014/main" xmlns="" id="{A6144FCC-6ED2-4B27-8445-DB404FCE7E15}"/>
                </a:ext>
              </a:extLst>
            </p:cNvPr>
            <p:cNvSpPr txBox="1"/>
            <p:nvPr/>
          </p:nvSpPr>
          <p:spPr>
            <a:xfrm>
              <a:off x="8496479" y="5048781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67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156E0B-D364-4E1E-B029-E08FDEA1E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3AFA779-774B-4923-A9D7-F0B5A3378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89A8D4-9556-4874-A6EC-8AF314FC1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3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A50BB3-8B5B-4E9B-8F18-FC36D6A295F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8443" y="1426199"/>
            <a:ext cx="10847220" cy="4406259"/>
            <a:chOff x="708443" y="1426199"/>
            <a:chExt cx="10847220" cy="4406259"/>
          </a:xfrm>
        </p:grpSpPr>
        <p:sp>
          <p:nvSpPr>
            <p:cNvPr id="6" name="íšļíḍé">
              <a:extLst>
                <a:ext uri="{FF2B5EF4-FFF2-40B4-BE49-F238E27FC236}">
                  <a16:creationId xmlns:a16="http://schemas.microsoft.com/office/drawing/2014/main" xmlns="" id="{245B939F-72C5-4503-8E9F-2752860C7388}"/>
                </a:ext>
              </a:extLst>
            </p:cNvPr>
            <p:cNvSpPr/>
            <p:nvPr/>
          </p:nvSpPr>
          <p:spPr>
            <a:xfrm>
              <a:off x="7324870" y="3474275"/>
              <a:ext cx="942162" cy="2358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1" y="11419"/>
                  </a:moveTo>
                  <a:lnTo>
                    <a:pt x="21589" y="10555"/>
                  </a:lnTo>
                  <a:cubicBezTo>
                    <a:pt x="21600" y="10555"/>
                    <a:pt x="21600" y="3745"/>
                    <a:pt x="21600" y="3745"/>
                  </a:cubicBezTo>
                  <a:cubicBezTo>
                    <a:pt x="21600" y="1676"/>
                    <a:pt x="17403" y="0"/>
                    <a:pt x="12227" y="0"/>
                  </a:cubicBezTo>
                  <a:cubicBezTo>
                    <a:pt x="7050" y="0"/>
                    <a:pt x="2854" y="1676"/>
                    <a:pt x="2854" y="3745"/>
                  </a:cubicBezTo>
                  <a:lnTo>
                    <a:pt x="2854" y="5872"/>
                  </a:lnTo>
                  <a:lnTo>
                    <a:pt x="0" y="5872"/>
                  </a:lnTo>
                  <a:lnTo>
                    <a:pt x="0" y="6093"/>
                  </a:lnTo>
                  <a:lnTo>
                    <a:pt x="0" y="16077"/>
                  </a:lnTo>
                  <a:lnTo>
                    <a:pt x="0" y="16077"/>
                  </a:lnTo>
                  <a:cubicBezTo>
                    <a:pt x="0" y="16828"/>
                    <a:pt x="0" y="17347"/>
                    <a:pt x="0" y="17347"/>
                  </a:cubicBezTo>
                  <a:cubicBezTo>
                    <a:pt x="0" y="17773"/>
                    <a:pt x="181" y="18182"/>
                    <a:pt x="509" y="18564"/>
                  </a:cubicBezTo>
                  <a:cubicBezTo>
                    <a:pt x="1864" y="20322"/>
                    <a:pt x="5962" y="21600"/>
                    <a:pt x="10808" y="21600"/>
                  </a:cubicBezTo>
                  <a:cubicBezTo>
                    <a:pt x="16759" y="21600"/>
                    <a:pt x="21584" y="19672"/>
                    <a:pt x="21584" y="17295"/>
                  </a:cubicBezTo>
                  <a:cubicBezTo>
                    <a:pt x="21584" y="17257"/>
                    <a:pt x="21579" y="17220"/>
                    <a:pt x="21576" y="17183"/>
                  </a:cubicBezTo>
                  <a:lnTo>
                    <a:pt x="21600" y="17183"/>
                  </a:lnTo>
                  <a:lnTo>
                    <a:pt x="21600" y="14999"/>
                  </a:lnTo>
                  <a:lnTo>
                    <a:pt x="21600" y="11419"/>
                  </a:lnTo>
                  <a:cubicBezTo>
                    <a:pt x="21600" y="11419"/>
                    <a:pt x="21591" y="11419"/>
                    <a:pt x="21591" y="1141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ş1idê">
              <a:extLst>
                <a:ext uri="{FF2B5EF4-FFF2-40B4-BE49-F238E27FC236}">
                  <a16:creationId xmlns:a16="http://schemas.microsoft.com/office/drawing/2014/main" xmlns="" id="{F0C4051A-30B6-4F1B-AF62-C107CFAF869D}"/>
                </a:ext>
              </a:extLst>
            </p:cNvPr>
            <p:cNvSpPr/>
            <p:nvPr/>
          </p:nvSpPr>
          <p:spPr>
            <a:xfrm>
              <a:off x="3915854" y="1426199"/>
              <a:ext cx="1102222" cy="2351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7" y="18846"/>
                  </a:moveTo>
                  <a:lnTo>
                    <a:pt x="18456" y="11095"/>
                  </a:lnTo>
                  <a:cubicBezTo>
                    <a:pt x="18463" y="11095"/>
                    <a:pt x="18463" y="4265"/>
                    <a:pt x="18463" y="4265"/>
                  </a:cubicBezTo>
                  <a:cubicBezTo>
                    <a:pt x="18463" y="3838"/>
                    <a:pt x="18309" y="3428"/>
                    <a:pt x="18028" y="3045"/>
                  </a:cubicBezTo>
                  <a:cubicBezTo>
                    <a:pt x="16870" y="1282"/>
                    <a:pt x="13367" y="0"/>
                    <a:pt x="9225" y="0"/>
                  </a:cubicBezTo>
                  <a:cubicBezTo>
                    <a:pt x="4138" y="0"/>
                    <a:pt x="14" y="1933"/>
                    <a:pt x="14" y="4318"/>
                  </a:cubicBezTo>
                  <a:cubicBezTo>
                    <a:pt x="14" y="4356"/>
                    <a:pt x="18" y="4393"/>
                    <a:pt x="20" y="4430"/>
                  </a:cubicBezTo>
                  <a:lnTo>
                    <a:pt x="0" y="4430"/>
                  </a:lnTo>
                  <a:lnTo>
                    <a:pt x="0" y="6621"/>
                  </a:lnTo>
                  <a:lnTo>
                    <a:pt x="0" y="18846"/>
                  </a:lnTo>
                  <a:cubicBezTo>
                    <a:pt x="0" y="20760"/>
                    <a:pt x="1403" y="21600"/>
                    <a:pt x="3133" y="21600"/>
                  </a:cubicBezTo>
                  <a:lnTo>
                    <a:pt x="21600" y="21600"/>
                  </a:lnTo>
                  <a:cubicBezTo>
                    <a:pt x="19870" y="21600"/>
                    <a:pt x="18467" y="20521"/>
                    <a:pt x="18467" y="1884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sḻïďè">
              <a:extLst>
                <a:ext uri="{FF2B5EF4-FFF2-40B4-BE49-F238E27FC236}">
                  <a16:creationId xmlns:a16="http://schemas.microsoft.com/office/drawing/2014/main" xmlns="" id="{B07F0D06-180D-4DDA-B692-34AF3D9F82CF}"/>
                </a:ext>
              </a:extLst>
            </p:cNvPr>
            <p:cNvSpPr/>
            <p:nvPr/>
          </p:nvSpPr>
          <p:spPr>
            <a:xfrm>
              <a:off x="5058791" y="2146914"/>
              <a:ext cx="1102224" cy="229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3" y="21600"/>
                  </a:moveTo>
                  <a:lnTo>
                    <a:pt x="21600" y="21600"/>
                  </a:lnTo>
                  <a:cubicBezTo>
                    <a:pt x="19869" y="21600"/>
                    <a:pt x="18467" y="20495"/>
                    <a:pt x="18467" y="18780"/>
                  </a:cubicBezTo>
                  <a:lnTo>
                    <a:pt x="18453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5" y="0"/>
                    <a:pt x="10451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2" y="21600"/>
                    <a:pt x="3133" y="2160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śḷidé">
              <a:extLst>
                <a:ext uri="{FF2B5EF4-FFF2-40B4-BE49-F238E27FC236}">
                  <a16:creationId xmlns:a16="http://schemas.microsoft.com/office/drawing/2014/main" xmlns="" id="{3FD3511D-A782-42B4-9DA2-C7DEE11E95EC}"/>
                </a:ext>
              </a:extLst>
            </p:cNvPr>
            <p:cNvSpPr/>
            <p:nvPr/>
          </p:nvSpPr>
          <p:spPr>
            <a:xfrm>
              <a:off x="4867368" y="2146914"/>
              <a:ext cx="730094" cy="1630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0" y="20652"/>
                    <a:pt x="9460" y="19482"/>
                  </a:cubicBezTo>
                  <a:lnTo>
                    <a:pt x="9460" y="5432"/>
                  </a:lnTo>
                  <a:cubicBezTo>
                    <a:pt x="9464" y="5342"/>
                    <a:pt x="9487" y="5250"/>
                    <a:pt x="9519" y="5157"/>
                  </a:cubicBezTo>
                  <a:cubicBezTo>
                    <a:pt x="9820" y="2286"/>
                    <a:pt x="15113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8"/>
                    <a:pt x="2117" y="21600"/>
                    <a:pt x="4730" y="21600"/>
                  </a:cubicBez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$líďe">
              <a:extLst>
                <a:ext uri="{FF2B5EF4-FFF2-40B4-BE49-F238E27FC236}">
                  <a16:creationId xmlns:a16="http://schemas.microsoft.com/office/drawing/2014/main" xmlns="" id="{F02E2523-5E72-43A4-AEE5-171D3136F03B}"/>
                </a:ext>
              </a:extLst>
            </p:cNvPr>
            <p:cNvSpPr/>
            <p:nvPr/>
          </p:nvSpPr>
          <p:spPr>
            <a:xfrm>
              <a:off x="6196528" y="2810594"/>
              <a:ext cx="1102222" cy="22958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4" y="21600"/>
                  </a:moveTo>
                  <a:lnTo>
                    <a:pt x="21600" y="21600"/>
                  </a:lnTo>
                  <a:cubicBezTo>
                    <a:pt x="19870" y="21600"/>
                    <a:pt x="18467" y="20495"/>
                    <a:pt x="18467" y="18780"/>
                  </a:cubicBezTo>
                  <a:lnTo>
                    <a:pt x="18454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6" y="0"/>
                    <a:pt x="10450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3" y="21600"/>
                    <a:pt x="3134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śļïďê">
              <a:extLst>
                <a:ext uri="{FF2B5EF4-FFF2-40B4-BE49-F238E27FC236}">
                  <a16:creationId xmlns:a16="http://schemas.microsoft.com/office/drawing/2014/main" xmlns="" id="{F1083DA3-1016-4A10-B311-E7BEA8B20F8E}"/>
                </a:ext>
              </a:extLst>
            </p:cNvPr>
            <p:cNvSpPr/>
            <p:nvPr/>
          </p:nvSpPr>
          <p:spPr>
            <a:xfrm>
              <a:off x="6006905" y="2810594"/>
              <a:ext cx="730055" cy="1630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1" y="20652"/>
                    <a:pt x="9461" y="19482"/>
                  </a:cubicBezTo>
                  <a:lnTo>
                    <a:pt x="9461" y="5432"/>
                  </a:lnTo>
                  <a:cubicBezTo>
                    <a:pt x="9464" y="5342"/>
                    <a:pt x="9488" y="5250"/>
                    <a:pt x="9520" y="5157"/>
                  </a:cubicBezTo>
                  <a:cubicBezTo>
                    <a:pt x="9821" y="2286"/>
                    <a:pt x="15115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8" y="21600"/>
                    <a:pt x="4730" y="21600"/>
                  </a:cubicBez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ṡļîḍe">
              <a:extLst>
                <a:ext uri="{FF2B5EF4-FFF2-40B4-BE49-F238E27FC236}">
                  <a16:creationId xmlns:a16="http://schemas.microsoft.com/office/drawing/2014/main" xmlns="" id="{8C3D56C4-0B26-47B3-A2E0-88F1A5F99534}"/>
                </a:ext>
              </a:extLst>
            </p:cNvPr>
            <p:cNvSpPr/>
            <p:nvPr/>
          </p:nvSpPr>
          <p:spPr>
            <a:xfrm>
              <a:off x="7135246" y="3474275"/>
              <a:ext cx="730132" cy="163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3" y="21600"/>
                    <a:pt x="9459" y="20652"/>
                    <a:pt x="9459" y="19482"/>
                  </a:cubicBezTo>
                  <a:lnTo>
                    <a:pt x="9459" y="5432"/>
                  </a:lnTo>
                  <a:cubicBezTo>
                    <a:pt x="9464" y="5342"/>
                    <a:pt x="9487" y="5250"/>
                    <a:pt x="9520" y="5157"/>
                  </a:cubicBezTo>
                  <a:cubicBezTo>
                    <a:pt x="9821" y="2286"/>
                    <a:pt x="15114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9" y="21600"/>
                    <a:pt x="4730" y="21600"/>
                  </a:cubicBez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şḻiḍè">
              <a:extLst>
                <a:ext uri="{FF2B5EF4-FFF2-40B4-BE49-F238E27FC236}">
                  <a16:creationId xmlns:a16="http://schemas.microsoft.com/office/drawing/2014/main" xmlns="" id="{639679C6-4AB1-4A4A-B636-24F2DFCF59ED}"/>
                </a:ext>
              </a:extLst>
            </p:cNvPr>
            <p:cNvSpPr/>
            <p:nvPr/>
          </p:nvSpPr>
          <p:spPr>
            <a:xfrm>
              <a:off x="4174669" y="1796329"/>
              <a:ext cx="337451" cy="285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7" y="21600"/>
                  </a:moveTo>
                  <a:cubicBezTo>
                    <a:pt x="17368" y="21600"/>
                    <a:pt x="16615" y="20710"/>
                    <a:pt x="16615" y="19636"/>
                  </a:cubicBezTo>
                  <a:cubicBezTo>
                    <a:pt x="16615" y="18562"/>
                    <a:pt x="17368" y="17673"/>
                    <a:pt x="18277" y="17673"/>
                  </a:cubicBezTo>
                  <a:cubicBezTo>
                    <a:pt x="19186" y="17673"/>
                    <a:pt x="19938" y="18562"/>
                    <a:pt x="19938" y="19636"/>
                  </a:cubicBezTo>
                  <a:cubicBezTo>
                    <a:pt x="19938" y="20710"/>
                    <a:pt x="19186" y="21600"/>
                    <a:pt x="18277" y="21600"/>
                  </a:cubicBezTo>
                  <a:close/>
                  <a:moveTo>
                    <a:pt x="6646" y="21600"/>
                  </a:moveTo>
                  <a:cubicBezTo>
                    <a:pt x="5738" y="21600"/>
                    <a:pt x="4985" y="20710"/>
                    <a:pt x="4985" y="19636"/>
                  </a:cubicBezTo>
                  <a:cubicBezTo>
                    <a:pt x="4985" y="18562"/>
                    <a:pt x="5738" y="17673"/>
                    <a:pt x="6646" y="17673"/>
                  </a:cubicBezTo>
                  <a:cubicBezTo>
                    <a:pt x="7555" y="17673"/>
                    <a:pt x="8308" y="18562"/>
                    <a:pt x="8308" y="19636"/>
                  </a:cubicBezTo>
                  <a:cubicBezTo>
                    <a:pt x="8308" y="20710"/>
                    <a:pt x="7555" y="21600"/>
                    <a:pt x="6646" y="21600"/>
                  </a:cubicBezTo>
                  <a:close/>
                  <a:moveTo>
                    <a:pt x="21600" y="10800"/>
                  </a:moveTo>
                  <a:cubicBezTo>
                    <a:pt x="21600" y="11291"/>
                    <a:pt x="21275" y="11720"/>
                    <a:pt x="20860" y="11782"/>
                  </a:cubicBezTo>
                  <a:lnTo>
                    <a:pt x="7308" y="13653"/>
                  </a:lnTo>
                  <a:cubicBezTo>
                    <a:pt x="7373" y="14006"/>
                    <a:pt x="7477" y="14359"/>
                    <a:pt x="7477" y="14727"/>
                  </a:cubicBezTo>
                  <a:cubicBezTo>
                    <a:pt x="7477" y="15080"/>
                    <a:pt x="7295" y="15402"/>
                    <a:pt x="7165" y="15709"/>
                  </a:cubicBezTo>
                  <a:lnTo>
                    <a:pt x="19108" y="15709"/>
                  </a:lnTo>
                  <a:cubicBezTo>
                    <a:pt x="19562" y="15709"/>
                    <a:pt x="19938" y="16154"/>
                    <a:pt x="19938" y="16691"/>
                  </a:cubicBezTo>
                  <a:cubicBezTo>
                    <a:pt x="19938" y="17228"/>
                    <a:pt x="19562" y="17673"/>
                    <a:pt x="19108" y="17673"/>
                  </a:cubicBezTo>
                  <a:lnTo>
                    <a:pt x="5815" y="17673"/>
                  </a:lnTo>
                  <a:cubicBezTo>
                    <a:pt x="5361" y="17673"/>
                    <a:pt x="4985" y="17228"/>
                    <a:pt x="4985" y="16691"/>
                  </a:cubicBezTo>
                  <a:cubicBezTo>
                    <a:pt x="4985" y="16215"/>
                    <a:pt x="5569" y="15065"/>
                    <a:pt x="5776" y="14589"/>
                  </a:cubicBezTo>
                  <a:lnTo>
                    <a:pt x="3479" y="1964"/>
                  </a:lnTo>
                  <a:lnTo>
                    <a:pt x="831" y="1964"/>
                  </a:lnTo>
                  <a:cubicBezTo>
                    <a:pt x="376" y="1964"/>
                    <a:pt x="0" y="1519"/>
                    <a:pt x="0" y="982"/>
                  </a:cubicBezTo>
                  <a:cubicBezTo>
                    <a:pt x="0" y="445"/>
                    <a:pt x="376" y="0"/>
                    <a:pt x="831" y="0"/>
                  </a:cubicBezTo>
                  <a:lnTo>
                    <a:pt x="4154" y="0"/>
                  </a:lnTo>
                  <a:cubicBezTo>
                    <a:pt x="5024" y="0"/>
                    <a:pt x="5050" y="1227"/>
                    <a:pt x="5179" y="1964"/>
                  </a:cubicBezTo>
                  <a:lnTo>
                    <a:pt x="20769" y="1964"/>
                  </a:lnTo>
                  <a:cubicBezTo>
                    <a:pt x="21224" y="1964"/>
                    <a:pt x="21600" y="2409"/>
                    <a:pt x="21600" y="2945"/>
                  </a:cubicBezTo>
                  <a:cubicBezTo>
                    <a:pt x="21600" y="2945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íśľíḋê">
              <a:extLst>
                <a:ext uri="{FF2B5EF4-FFF2-40B4-BE49-F238E27FC236}">
                  <a16:creationId xmlns:a16="http://schemas.microsoft.com/office/drawing/2014/main" xmlns="" id="{3C2E60E8-1F50-4837-BCCA-43C97C6BC4D0}"/>
                </a:ext>
              </a:extLst>
            </p:cNvPr>
            <p:cNvSpPr/>
            <p:nvPr/>
          </p:nvSpPr>
          <p:spPr>
            <a:xfrm>
              <a:off x="5428091" y="3859007"/>
              <a:ext cx="222084" cy="285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9600"/>
                  </a:moveTo>
                  <a:lnTo>
                    <a:pt x="6172" y="9600"/>
                  </a:lnTo>
                  <a:lnTo>
                    <a:pt x="6172" y="12000"/>
                  </a:lnTo>
                  <a:lnTo>
                    <a:pt x="15429" y="12000"/>
                  </a:lnTo>
                  <a:cubicBezTo>
                    <a:pt x="15429" y="12000"/>
                    <a:pt x="15429" y="9600"/>
                    <a:pt x="15429" y="9600"/>
                  </a:cubicBezTo>
                  <a:close/>
                  <a:moveTo>
                    <a:pt x="15429" y="14400"/>
                  </a:moveTo>
                  <a:lnTo>
                    <a:pt x="6172" y="14400"/>
                  </a:lnTo>
                  <a:lnTo>
                    <a:pt x="6172" y="16800"/>
                  </a:lnTo>
                  <a:lnTo>
                    <a:pt x="15429" y="16800"/>
                  </a:lnTo>
                  <a:cubicBezTo>
                    <a:pt x="15429" y="16800"/>
                    <a:pt x="15429" y="14400"/>
                    <a:pt x="15429" y="14400"/>
                  </a:cubicBezTo>
                  <a:close/>
                  <a:moveTo>
                    <a:pt x="15429" y="4800"/>
                  </a:moveTo>
                  <a:lnTo>
                    <a:pt x="6172" y="4800"/>
                  </a:lnTo>
                  <a:lnTo>
                    <a:pt x="6172" y="7200"/>
                  </a:lnTo>
                  <a:lnTo>
                    <a:pt x="15429" y="7200"/>
                  </a:lnTo>
                  <a:cubicBezTo>
                    <a:pt x="15429" y="7200"/>
                    <a:pt x="15429" y="4800"/>
                    <a:pt x="15429" y="4800"/>
                  </a:cubicBezTo>
                  <a:close/>
                  <a:moveTo>
                    <a:pt x="18515" y="19200"/>
                  </a:moveTo>
                  <a:lnTo>
                    <a:pt x="3086" y="19200"/>
                  </a:lnTo>
                  <a:lnTo>
                    <a:pt x="3086" y="2400"/>
                  </a:lnTo>
                  <a:lnTo>
                    <a:pt x="18515" y="2400"/>
                  </a:lnTo>
                  <a:cubicBezTo>
                    <a:pt x="18515" y="2400"/>
                    <a:pt x="18515" y="19200"/>
                    <a:pt x="18515" y="19200"/>
                  </a:cubicBezTo>
                  <a:close/>
                  <a:moveTo>
                    <a:pt x="20057" y="0"/>
                  </a:moveTo>
                  <a:lnTo>
                    <a:pt x="1543" y="0"/>
                  </a:lnTo>
                  <a:cubicBezTo>
                    <a:pt x="690" y="0"/>
                    <a:pt x="0" y="536"/>
                    <a:pt x="0" y="1200"/>
                  </a:cubicBezTo>
                  <a:lnTo>
                    <a:pt x="0" y="20400"/>
                  </a:lnTo>
                  <a:cubicBezTo>
                    <a:pt x="0" y="21062"/>
                    <a:pt x="690" y="21600"/>
                    <a:pt x="1543" y="21600"/>
                  </a:cubicBezTo>
                  <a:lnTo>
                    <a:pt x="20057" y="21600"/>
                  </a:lnTo>
                  <a:cubicBezTo>
                    <a:pt x="20911" y="21600"/>
                    <a:pt x="21600" y="21062"/>
                    <a:pt x="21600" y="20400"/>
                  </a:cubicBezTo>
                  <a:lnTo>
                    <a:pt x="21600" y="1200"/>
                  </a:lnTo>
                  <a:cubicBezTo>
                    <a:pt x="21600" y="537"/>
                    <a:pt x="20911" y="0"/>
                    <a:pt x="2005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í$ḷïḍe">
              <a:extLst>
                <a:ext uri="{FF2B5EF4-FFF2-40B4-BE49-F238E27FC236}">
                  <a16:creationId xmlns:a16="http://schemas.microsoft.com/office/drawing/2014/main" xmlns="" id="{8F3A4960-17C8-4291-BBA7-D62C7A68413A}"/>
                </a:ext>
              </a:extLst>
            </p:cNvPr>
            <p:cNvSpPr/>
            <p:nvPr/>
          </p:nvSpPr>
          <p:spPr>
            <a:xfrm>
              <a:off x="6642407" y="3098775"/>
              <a:ext cx="210466" cy="404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600" extrusionOk="0">
                  <a:moveTo>
                    <a:pt x="13265" y="19105"/>
                  </a:moveTo>
                  <a:lnTo>
                    <a:pt x="13265" y="21214"/>
                  </a:lnTo>
                  <a:cubicBezTo>
                    <a:pt x="13265" y="21431"/>
                    <a:pt x="12941" y="21600"/>
                    <a:pt x="12525" y="21600"/>
                  </a:cubicBezTo>
                  <a:lnTo>
                    <a:pt x="9407" y="21600"/>
                  </a:lnTo>
                  <a:cubicBezTo>
                    <a:pt x="9014" y="21600"/>
                    <a:pt x="8667" y="21431"/>
                    <a:pt x="8667" y="21214"/>
                  </a:cubicBezTo>
                  <a:lnTo>
                    <a:pt x="8667" y="19105"/>
                  </a:lnTo>
                  <a:cubicBezTo>
                    <a:pt x="3262" y="18707"/>
                    <a:pt x="305" y="17020"/>
                    <a:pt x="189" y="16947"/>
                  </a:cubicBezTo>
                  <a:cubicBezTo>
                    <a:pt x="-42" y="16803"/>
                    <a:pt x="-65" y="16598"/>
                    <a:pt x="143" y="16453"/>
                  </a:cubicBezTo>
                  <a:lnTo>
                    <a:pt x="2522" y="14826"/>
                  </a:lnTo>
                  <a:cubicBezTo>
                    <a:pt x="2638" y="14742"/>
                    <a:pt x="2846" y="14693"/>
                    <a:pt x="3054" y="14681"/>
                  </a:cubicBezTo>
                  <a:cubicBezTo>
                    <a:pt x="3262" y="14669"/>
                    <a:pt x="3470" y="14705"/>
                    <a:pt x="3608" y="14790"/>
                  </a:cubicBezTo>
                  <a:cubicBezTo>
                    <a:pt x="3654" y="14802"/>
                    <a:pt x="6889" y="16417"/>
                    <a:pt x="10978" y="16417"/>
                  </a:cubicBezTo>
                  <a:cubicBezTo>
                    <a:pt x="13242" y="16417"/>
                    <a:pt x="15690" y="15790"/>
                    <a:pt x="15690" y="14428"/>
                  </a:cubicBezTo>
                  <a:cubicBezTo>
                    <a:pt x="15690" y="13271"/>
                    <a:pt x="12964" y="12704"/>
                    <a:pt x="9846" y="12054"/>
                  </a:cubicBezTo>
                  <a:cubicBezTo>
                    <a:pt x="5687" y="11198"/>
                    <a:pt x="513" y="10113"/>
                    <a:pt x="513" y="7088"/>
                  </a:cubicBezTo>
                  <a:cubicBezTo>
                    <a:pt x="513" y="4870"/>
                    <a:pt x="3839" y="3038"/>
                    <a:pt x="8667" y="2555"/>
                  </a:cubicBezTo>
                  <a:lnTo>
                    <a:pt x="8667" y="386"/>
                  </a:lnTo>
                  <a:cubicBezTo>
                    <a:pt x="8667" y="169"/>
                    <a:pt x="9014" y="0"/>
                    <a:pt x="9407" y="0"/>
                  </a:cubicBezTo>
                  <a:lnTo>
                    <a:pt x="12525" y="0"/>
                  </a:lnTo>
                  <a:cubicBezTo>
                    <a:pt x="12941" y="0"/>
                    <a:pt x="13265" y="169"/>
                    <a:pt x="13265" y="386"/>
                  </a:cubicBezTo>
                  <a:lnTo>
                    <a:pt x="13265" y="2507"/>
                  </a:lnTo>
                  <a:cubicBezTo>
                    <a:pt x="17954" y="2784"/>
                    <a:pt x="20449" y="4110"/>
                    <a:pt x="20542" y="4158"/>
                  </a:cubicBezTo>
                  <a:cubicBezTo>
                    <a:pt x="20773" y="4291"/>
                    <a:pt x="20819" y="4472"/>
                    <a:pt x="20657" y="4617"/>
                  </a:cubicBezTo>
                  <a:lnTo>
                    <a:pt x="18786" y="6376"/>
                  </a:lnTo>
                  <a:cubicBezTo>
                    <a:pt x="18670" y="6485"/>
                    <a:pt x="18486" y="6557"/>
                    <a:pt x="18255" y="6569"/>
                  </a:cubicBezTo>
                  <a:cubicBezTo>
                    <a:pt x="18024" y="6593"/>
                    <a:pt x="17816" y="6557"/>
                    <a:pt x="17631" y="6485"/>
                  </a:cubicBezTo>
                  <a:cubicBezTo>
                    <a:pt x="17608" y="6473"/>
                    <a:pt x="14812" y="5183"/>
                    <a:pt x="11347" y="5183"/>
                  </a:cubicBezTo>
                  <a:cubicBezTo>
                    <a:pt x="8413" y="5183"/>
                    <a:pt x="6380" y="5942"/>
                    <a:pt x="6380" y="7039"/>
                  </a:cubicBezTo>
                  <a:cubicBezTo>
                    <a:pt x="6380" y="8317"/>
                    <a:pt x="9199" y="8883"/>
                    <a:pt x="12479" y="9546"/>
                  </a:cubicBezTo>
                  <a:cubicBezTo>
                    <a:pt x="16730" y="10402"/>
                    <a:pt x="21535" y="11379"/>
                    <a:pt x="21535" y="14283"/>
                  </a:cubicBezTo>
                  <a:cubicBezTo>
                    <a:pt x="21535" y="16742"/>
                    <a:pt x="18162" y="18683"/>
                    <a:pt x="13265" y="1910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ś1ïďê">
              <a:extLst>
                <a:ext uri="{FF2B5EF4-FFF2-40B4-BE49-F238E27FC236}">
                  <a16:creationId xmlns:a16="http://schemas.microsoft.com/office/drawing/2014/main" xmlns="" id="{25C61E62-BC11-4B3B-9998-2092E1CFFE1E}"/>
                </a:ext>
              </a:extLst>
            </p:cNvPr>
            <p:cNvSpPr/>
            <p:nvPr/>
          </p:nvSpPr>
          <p:spPr>
            <a:xfrm>
              <a:off x="7651747" y="5334079"/>
              <a:ext cx="288407" cy="226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45"/>
                  </a:moveTo>
                  <a:cubicBezTo>
                    <a:pt x="21600" y="20495"/>
                    <a:pt x="20732" y="21600"/>
                    <a:pt x="19671" y="21600"/>
                  </a:cubicBezTo>
                  <a:lnTo>
                    <a:pt x="1929" y="21600"/>
                  </a:lnTo>
                  <a:cubicBezTo>
                    <a:pt x="868" y="21600"/>
                    <a:pt x="0" y="20495"/>
                    <a:pt x="0" y="19145"/>
                  </a:cubicBezTo>
                  <a:lnTo>
                    <a:pt x="0" y="6965"/>
                  </a:lnTo>
                  <a:cubicBezTo>
                    <a:pt x="362" y="7471"/>
                    <a:pt x="771" y="7916"/>
                    <a:pt x="1217" y="8299"/>
                  </a:cubicBezTo>
                  <a:cubicBezTo>
                    <a:pt x="3218" y="10033"/>
                    <a:pt x="5243" y="11766"/>
                    <a:pt x="7208" y="13592"/>
                  </a:cubicBezTo>
                  <a:cubicBezTo>
                    <a:pt x="8221" y="14543"/>
                    <a:pt x="9474" y="15709"/>
                    <a:pt x="10788" y="15709"/>
                  </a:cubicBezTo>
                  <a:lnTo>
                    <a:pt x="10800" y="15709"/>
                  </a:lnTo>
                  <a:lnTo>
                    <a:pt x="10812" y="15709"/>
                  </a:lnTo>
                  <a:cubicBezTo>
                    <a:pt x="12126" y="15709"/>
                    <a:pt x="13379" y="14543"/>
                    <a:pt x="14392" y="13592"/>
                  </a:cubicBezTo>
                  <a:cubicBezTo>
                    <a:pt x="16357" y="11782"/>
                    <a:pt x="18382" y="10033"/>
                    <a:pt x="20395" y="8299"/>
                  </a:cubicBezTo>
                  <a:cubicBezTo>
                    <a:pt x="20829" y="7916"/>
                    <a:pt x="21238" y="7471"/>
                    <a:pt x="21600" y="6965"/>
                  </a:cubicBezTo>
                  <a:cubicBezTo>
                    <a:pt x="21600" y="6965"/>
                    <a:pt x="21600" y="19145"/>
                    <a:pt x="21600" y="19145"/>
                  </a:cubicBezTo>
                  <a:close/>
                  <a:moveTo>
                    <a:pt x="19539" y="6658"/>
                  </a:moveTo>
                  <a:cubicBezTo>
                    <a:pt x="17658" y="8315"/>
                    <a:pt x="15766" y="9972"/>
                    <a:pt x="13898" y="11644"/>
                  </a:cubicBezTo>
                  <a:cubicBezTo>
                    <a:pt x="13114" y="12334"/>
                    <a:pt x="11788" y="13745"/>
                    <a:pt x="10812" y="13745"/>
                  </a:cubicBezTo>
                  <a:lnTo>
                    <a:pt x="10800" y="13745"/>
                  </a:lnTo>
                  <a:lnTo>
                    <a:pt x="10788" y="13745"/>
                  </a:lnTo>
                  <a:cubicBezTo>
                    <a:pt x="9812" y="13745"/>
                    <a:pt x="8486" y="12334"/>
                    <a:pt x="7702" y="11644"/>
                  </a:cubicBezTo>
                  <a:cubicBezTo>
                    <a:pt x="5834" y="9972"/>
                    <a:pt x="3942" y="8315"/>
                    <a:pt x="2073" y="6658"/>
                  </a:cubicBezTo>
                  <a:cubicBezTo>
                    <a:pt x="1217" y="5922"/>
                    <a:pt x="0" y="4188"/>
                    <a:pt x="0" y="2792"/>
                  </a:cubicBezTo>
                  <a:cubicBezTo>
                    <a:pt x="0" y="1289"/>
                    <a:pt x="639" y="0"/>
                    <a:pt x="1929" y="0"/>
                  </a:cubicBezTo>
                  <a:lnTo>
                    <a:pt x="19671" y="0"/>
                  </a:lnTo>
                  <a:cubicBezTo>
                    <a:pt x="20720" y="0"/>
                    <a:pt x="21600" y="1105"/>
                    <a:pt x="21600" y="2455"/>
                  </a:cubicBezTo>
                  <a:cubicBezTo>
                    <a:pt x="21600" y="4173"/>
                    <a:pt x="20600" y="5722"/>
                    <a:pt x="19539" y="665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7" name="îṥľídê">
              <a:extLst>
                <a:ext uri="{FF2B5EF4-FFF2-40B4-BE49-F238E27FC236}">
                  <a16:creationId xmlns:a16="http://schemas.microsoft.com/office/drawing/2014/main" xmlns="" id="{783FECAE-F57A-40AA-B4C0-E880B50E2A7D}"/>
                </a:ext>
              </a:extLst>
            </p:cNvPr>
            <p:cNvGrpSpPr/>
            <p:nvPr/>
          </p:nvGrpSpPr>
          <p:grpSpPr>
            <a:xfrm>
              <a:off x="6161015" y="1815545"/>
              <a:ext cx="3288631" cy="951390"/>
              <a:chOff x="719138" y="4748567"/>
              <a:chExt cx="2186768" cy="951390"/>
            </a:xfrm>
          </p:grpSpPr>
          <p:sp>
            <p:nvSpPr>
              <p:cNvPr id="27" name="íṣlidé">
                <a:extLst>
                  <a:ext uri="{FF2B5EF4-FFF2-40B4-BE49-F238E27FC236}">
                    <a16:creationId xmlns:a16="http://schemas.microsoft.com/office/drawing/2014/main" xmlns="" id="{01CC4F4F-1F34-43DD-B60A-FED02289BD86}"/>
                  </a:ext>
                </a:extLst>
              </p:cNvPr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ysClr val="windowText" lastClr="000000"/>
                    </a:solidFill>
                  </a:rPr>
                  <a:t>Text here</a:t>
                </a:r>
                <a:endParaRPr lang="zh-CN" altLang="en-US" sz="16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" name="ïṧḻîde">
                <a:extLst>
                  <a:ext uri="{FF2B5EF4-FFF2-40B4-BE49-F238E27FC236}">
                    <a16:creationId xmlns:a16="http://schemas.microsoft.com/office/drawing/2014/main" xmlns="" id="{93715490-6790-4F6A-8109-6E85F10D72B6}"/>
                  </a:ext>
                </a:extLst>
              </p:cNvPr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text.….</a:t>
                </a:r>
              </a:p>
            </p:txBody>
          </p:sp>
        </p:grpSp>
        <p:grpSp>
          <p:nvGrpSpPr>
            <p:cNvPr id="18" name="ïṣlíde">
              <a:extLst>
                <a:ext uri="{FF2B5EF4-FFF2-40B4-BE49-F238E27FC236}">
                  <a16:creationId xmlns:a16="http://schemas.microsoft.com/office/drawing/2014/main" xmlns="" id="{C3E9FB8C-A5EC-41B7-83A2-B14601B5C38C}"/>
                </a:ext>
              </a:extLst>
            </p:cNvPr>
            <p:cNvGrpSpPr/>
            <p:nvPr/>
          </p:nvGrpSpPr>
          <p:grpSpPr>
            <a:xfrm>
              <a:off x="708443" y="1671720"/>
              <a:ext cx="3207411" cy="951390"/>
              <a:chOff x="719138" y="4748567"/>
              <a:chExt cx="2186768" cy="951390"/>
            </a:xfrm>
          </p:grpSpPr>
          <p:sp>
            <p:nvSpPr>
              <p:cNvPr id="25" name="îšḷïḓé">
                <a:extLst>
                  <a:ext uri="{FF2B5EF4-FFF2-40B4-BE49-F238E27FC236}">
                    <a16:creationId xmlns:a16="http://schemas.microsoft.com/office/drawing/2014/main" xmlns="" id="{F77A9C92-47A8-4CAE-8459-431F8E11A510}"/>
                  </a:ext>
                </a:extLst>
              </p:cNvPr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sz="1600" b="1" dirty="0">
                    <a:solidFill>
                      <a:sysClr val="windowText" lastClr="000000"/>
                    </a:solidFill>
                  </a:rPr>
                  <a:t>Text here</a:t>
                </a:r>
                <a:endParaRPr lang="zh-CN" altLang="en-US" sz="16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6" name="ïşḻîḍé">
                <a:extLst>
                  <a:ext uri="{FF2B5EF4-FFF2-40B4-BE49-F238E27FC236}">
                    <a16:creationId xmlns:a16="http://schemas.microsoft.com/office/drawing/2014/main" xmlns="" id="{9E6F0020-5FD8-4885-8EB0-AE029C4885E1}"/>
                  </a:ext>
                </a:extLst>
              </p:cNvPr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text.….</a:t>
                </a:r>
              </a:p>
            </p:txBody>
          </p:sp>
        </p:grpSp>
        <p:grpSp>
          <p:nvGrpSpPr>
            <p:cNvPr id="19" name="îṥľïḍê">
              <a:extLst>
                <a:ext uri="{FF2B5EF4-FFF2-40B4-BE49-F238E27FC236}">
                  <a16:creationId xmlns:a16="http://schemas.microsoft.com/office/drawing/2014/main" xmlns="" id="{CEE7A9BB-A871-4BE8-853B-9FBB53BDE264}"/>
                </a:ext>
              </a:extLst>
            </p:cNvPr>
            <p:cNvGrpSpPr/>
            <p:nvPr/>
          </p:nvGrpSpPr>
          <p:grpSpPr>
            <a:xfrm>
              <a:off x="8267032" y="4191726"/>
              <a:ext cx="3288631" cy="951390"/>
              <a:chOff x="719138" y="4748567"/>
              <a:chExt cx="2186768" cy="951390"/>
            </a:xfrm>
          </p:grpSpPr>
          <p:sp>
            <p:nvSpPr>
              <p:cNvPr id="23" name="išḻíḍe">
                <a:extLst>
                  <a:ext uri="{FF2B5EF4-FFF2-40B4-BE49-F238E27FC236}">
                    <a16:creationId xmlns:a16="http://schemas.microsoft.com/office/drawing/2014/main" xmlns="" id="{318945AB-E5BA-40A3-B3EB-F864BEC484ED}"/>
                  </a:ext>
                </a:extLst>
              </p:cNvPr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ysClr val="windowText" lastClr="000000"/>
                    </a:solidFill>
                  </a:rPr>
                  <a:t>Text here</a:t>
                </a:r>
                <a:endParaRPr lang="zh-CN" altLang="en-US" sz="16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4" name="i$1iďê">
                <a:extLst>
                  <a:ext uri="{FF2B5EF4-FFF2-40B4-BE49-F238E27FC236}">
                    <a16:creationId xmlns:a16="http://schemas.microsoft.com/office/drawing/2014/main" xmlns="" id="{E57C09DF-4061-4F8B-8BB4-ABF38B4AC2D0}"/>
                  </a:ext>
                </a:extLst>
              </p:cNvPr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 lnSpcReduction="10000"/>
              </a:bodyPr>
              <a:lstStyle/>
              <a:p>
                <a:pPr lvl="0" defTabSz="913765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text.…</a:t>
                </a:r>
                <a:r>
                  <a:rPr lang="de-DE" altLang="zh-CN" sz="1100" dirty="0">
                    <a:solidFill>
                      <a:srgbClr val="000000"/>
                    </a:solidFill>
                  </a:rPr>
                  <a:t>.</a:t>
                </a:r>
              </a:p>
            </p:txBody>
          </p:sp>
        </p:grpSp>
        <p:grpSp>
          <p:nvGrpSpPr>
            <p:cNvPr id="20" name="iṣḻïḑé">
              <a:extLst>
                <a:ext uri="{FF2B5EF4-FFF2-40B4-BE49-F238E27FC236}">
                  <a16:creationId xmlns:a16="http://schemas.microsoft.com/office/drawing/2014/main" xmlns="" id="{7F5F2DC7-F219-40B2-811E-FAEEF8FECE0A}"/>
                </a:ext>
              </a:extLst>
            </p:cNvPr>
            <p:cNvGrpSpPr/>
            <p:nvPr/>
          </p:nvGrpSpPr>
          <p:grpSpPr>
            <a:xfrm>
              <a:off x="2989117" y="4629091"/>
              <a:ext cx="3207411" cy="951390"/>
              <a:chOff x="719138" y="4748567"/>
              <a:chExt cx="2186768" cy="951390"/>
            </a:xfrm>
          </p:grpSpPr>
          <p:sp>
            <p:nvSpPr>
              <p:cNvPr id="21" name="íślïḍé">
                <a:extLst>
                  <a:ext uri="{FF2B5EF4-FFF2-40B4-BE49-F238E27FC236}">
                    <a16:creationId xmlns:a16="http://schemas.microsoft.com/office/drawing/2014/main" xmlns="" id="{E722A8EF-D36B-43C1-9778-F7A86BE3AE52}"/>
                  </a:ext>
                </a:extLst>
              </p:cNvPr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sz="1600" b="1" dirty="0">
                    <a:solidFill>
                      <a:sysClr val="windowText" lastClr="000000"/>
                    </a:solidFill>
                  </a:rPr>
                  <a:t>Text here</a:t>
                </a:r>
                <a:endParaRPr lang="zh-CN" altLang="en-US" sz="16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" name="ïṧ1îḋé">
                <a:extLst>
                  <a:ext uri="{FF2B5EF4-FFF2-40B4-BE49-F238E27FC236}">
                    <a16:creationId xmlns:a16="http://schemas.microsoft.com/office/drawing/2014/main" xmlns="" id="{BF41DEA5-71DC-4402-962E-318F211CD447}"/>
                  </a:ext>
                </a:extLst>
              </p:cNvPr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text.….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484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CDA286-8E45-4D09-ABB3-37E9C7AD8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9954D1-91F1-4948-9649-7C72A1EE8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5A23E14-90FB-4227-935A-50BCB37CA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89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83F81B6-01DA-4B04-8DC9-C26C57A01F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345" y="2049018"/>
            <a:ext cx="10834610" cy="3238986"/>
            <a:chOff x="672345" y="2049018"/>
            <a:chExt cx="10834610" cy="3238986"/>
          </a:xfrm>
        </p:grpSpPr>
        <p:sp>
          <p:nvSpPr>
            <p:cNvPr id="6" name="îšḷidè">
              <a:extLst>
                <a:ext uri="{FF2B5EF4-FFF2-40B4-BE49-F238E27FC236}">
                  <a16:creationId xmlns:a16="http://schemas.microsoft.com/office/drawing/2014/main" xmlns="" id="{844B68F3-4923-4A7A-AB6D-DE6F6D6D7D4D}"/>
                </a:ext>
              </a:extLst>
            </p:cNvPr>
            <p:cNvSpPr/>
            <p:nvPr/>
          </p:nvSpPr>
          <p:spPr>
            <a:xfrm>
              <a:off x="672346" y="3663898"/>
              <a:ext cx="10834609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7" name="ïš1îḓe">
              <a:extLst>
                <a:ext uri="{FF2B5EF4-FFF2-40B4-BE49-F238E27FC236}">
                  <a16:creationId xmlns:a16="http://schemas.microsoft.com/office/drawing/2014/main" xmlns="" id="{DE7CDF4D-B8A9-49A7-A72F-69CDD87D000A}"/>
                </a:ext>
              </a:extLst>
            </p:cNvPr>
            <p:cNvSpPr/>
            <p:nvPr/>
          </p:nvSpPr>
          <p:spPr>
            <a:xfrm>
              <a:off x="4470471" y="3033039"/>
              <a:ext cx="1270945" cy="12709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/>
            </a:p>
          </p:txBody>
        </p:sp>
        <p:sp>
          <p:nvSpPr>
            <p:cNvPr id="8" name="ïśļïde">
              <a:extLst>
                <a:ext uri="{FF2B5EF4-FFF2-40B4-BE49-F238E27FC236}">
                  <a16:creationId xmlns:a16="http://schemas.microsoft.com/office/drawing/2014/main" xmlns="" id="{8F1C6265-F44F-4A3A-A985-75D85D8C400E}"/>
                </a:ext>
              </a:extLst>
            </p:cNvPr>
            <p:cNvSpPr/>
            <p:nvPr/>
          </p:nvSpPr>
          <p:spPr>
            <a:xfrm>
              <a:off x="6456161" y="3035827"/>
              <a:ext cx="1265368" cy="12653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/>
            </a:p>
          </p:txBody>
        </p:sp>
        <p:sp>
          <p:nvSpPr>
            <p:cNvPr id="9" name="išľiďé">
              <a:extLst>
                <a:ext uri="{FF2B5EF4-FFF2-40B4-BE49-F238E27FC236}">
                  <a16:creationId xmlns:a16="http://schemas.microsoft.com/office/drawing/2014/main" xmlns="" id="{A7F964B8-F8F0-4454-853B-FE8D65688231}"/>
                </a:ext>
              </a:extLst>
            </p:cNvPr>
            <p:cNvSpPr/>
            <p:nvPr/>
          </p:nvSpPr>
          <p:spPr bwMode="auto">
            <a:xfrm>
              <a:off x="7009336" y="3436308"/>
              <a:ext cx="465276" cy="464407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ṩļîḓè">
              <a:extLst>
                <a:ext uri="{FF2B5EF4-FFF2-40B4-BE49-F238E27FC236}">
                  <a16:creationId xmlns:a16="http://schemas.microsoft.com/office/drawing/2014/main" xmlns="" id="{58E0DF47-16B9-4C51-8F55-32199505A01A}"/>
                </a:ext>
              </a:extLst>
            </p:cNvPr>
            <p:cNvSpPr/>
            <p:nvPr/>
          </p:nvSpPr>
          <p:spPr>
            <a:xfrm>
              <a:off x="5322217" y="2891940"/>
              <a:ext cx="1553142" cy="155314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57150">
              <a:solidFill>
                <a:schemeClr val="bg1"/>
              </a:solidFill>
              <a:miter lim="400000"/>
            </a:ln>
          </p:spPr>
          <p:txBody>
            <a:bodyPr lIns="19050" tIns="19050" rIns="19050" bIns="19050" anchor="ctr"/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VS</a:t>
              </a:r>
              <a:endParaRPr sz="3200" dirty="0">
                <a:solidFill>
                  <a:schemeClr val="bg1"/>
                </a:solidFill>
              </a:endParaRPr>
            </a:p>
          </p:txBody>
        </p:sp>
        <p:sp>
          <p:nvSpPr>
            <p:cNvPr id="11" name="ïşľiḓè">
              <a:extLst>
                <a:ext uri="{FF2B5EF4-FFF2-40B4-BE49-F238E27FC236}">
                  <a16:creationId xmlns:a16="http://schemas.microsoft.com/office/drawing/2014/main" xmlns="" id="{EA69EAB2-54BB-4414-82FA-53D676FFD4BB}"/>
                </a:ext>
              </a:extLst>
            </p:cNvPr>
            <p:cNvSpPr/>
            <p:nvPr/>
          </p:nvSpPr>
          <p:spPr bwMode="auto">
            <a:xfrm>
              <a:off x="4724521" y="3446938"/>
              <a:ext cx="460639" cy="44314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grpSp>
          <p:nvGrpSpPr>
            <p:cNvPr id="12" name="íṥḷîḓè">
              <a:extLst>
                <a:ext uri="{FF2B5EF4-FFF2-40B4-BE49-F238E27FC236}">
                  <a16:creationId xmlns:a16="http://schemas.microsoft.com/office/drawing/2014/main" xmlns="" id="{787DB572-3E0E-440D-AE1E-22B4689DB119}"/>
                </a:ext>
              </a:extLst>
            </p:cNvPr>
            <p:cNvGrpSpPr/>
            <p:nvPr/>
          </p:nvGrpSpPr>
          <p:grpSpPr>
            <a:xfrm>
              <a:off x="672346" y="2049018"/>
              <a:ext cx="3795091" cy="1489750"/>
              <a:chOff x="1490215" y="1645034"/>
              <a:chExt cx="2919225" cy="1381522"/>
            </a:xfrm>
          </p:grpSpPr>
          <p:sp>
            <p:nvSpPr>
              <p:cNvPr id="22" name="îṥ1îďé">
                <a:extLst>
                  <a:ext uri="{FF2B5EF4-FFF2-40B4-BE49-F238E27FC236}">
                    <a16:creationId xmlns:a16="http://schemas.microsoft.com/office/drawing/2014/main" xmlns="" id="{FB5A9AED-B263-4F64-ADCB-0E4F4EF474FE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íslïďé">
                <a:extLst>
                  <a:ext uri="{FF2B5EF4-FFF2-40B4-BE49-F238E27FC236}">
                    <a16:creationId xmlns:a16="http://schemas.microsoft.com/office/drawing/2014/main" xmlns="" id="{83AF00F5-157F-42AF-9F1B-350F2424ED99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3" name="íṥḻíďé">
              <a:extLst>
                <a:ext uri="{FF2B5EF4-FFF2-40B4-BE49-F238E27FC236}">
                  <a16:creationId xmlns:a16="http://schemas.microsoft.com/office/drawing/2014/main" xmlns="" id="{D01D738D-A9BA-490D-85DE-8A186B09DB2B}"/>
                </a:ext>
              </a:extLst>
            </p:cNvPr>
            <p:cNvGrpSpPr/>
            <p:nvPr/>
          </p:nvGrpSpPr>
          <p:grpSpPr>
            <a:xfrm>
              <a:off x="672345" y="3798254"/>
              <a:ext cx="3795091" cy="1489750"/>
              <a:chOff x="1490215" y="3699630"/>
              <a:chExt cx="2919225" cy="1381522"/>
            </a:xfrm>
          </p:grpSpPr>
          <p:sp>
            <p:nvSpPr>
              <p:cNvPr id="20" name="ïš1íḋê">
                <a:extLst>
                  <a:ext uri="{FF2B5EF4-FFF2-40B4-BE49-F238E27FC236}">
                    <a16:creationId xmlns:a16="http://schemas.microsoft.com/office/drawing/2014/main" xmlns="" id="{77903BC9-C5E9-4972-B2E9-065CF49E147F}"/>
                  </a:ext>
                </a:extLst>
              </p:cNvPr>
              <p:cNvSpPr txBox="1"/>
              <p:nvPr/>
            </p:nvSpPr>
            <p:spPr bwMode="auto">
              <a:xfrm>
                <a:off x="1490215" y="3699630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íṥḻiḓé">
                <a:extLst>
                  <a:ext uri="{FF2B5EF4-FFF2-40B4-BE49-F238E27FC236}">
                    <a16:creationId xmlns:a16="http://schemas.microsoft.com/office/drawing/2014/main" xmlns="" id="{6C6415BD-C638-45F9-A025-FCC4180B90DD}"/>
                  </a:ext>
                </a:extLst>
              </p:cNvPr>
              <p:cNvSpPr/>
              <p:nvPr/>
            </p:nvSpPr>
            <p:spPr bwMode="auto">
              <a:xfrm>
                <a:off x="1490215" y="4141436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îṧľîde">
              <a:extLst>
                <a:ext uri="{FF2B5EF4-FFF2-40B4-BE49-F238E27FC236}">
                  <a16:creationId xmlns:a16="http://schemas.microsoft.com/office/drawing/2014/main" xmlns="" id="{30F9D7B5-9E03-4FBE-8C77-DC5B5E93AEC4}"/>
                </a:ext>
              </a:extLst>
            </p:cNvPr>
            <p:cNvGrpSpPr/>
            <p:nvPr/>
          </p:nvGrpSpPr>
          <p:grpSpPr>
            <a:xfrm>
              <a:off x="7711864" y="2049018"/>
              <a:ext cx="3795091" cy="1489750"/>
              <a:chOff x="1490215" y="1645034"/>
              <a:chExt cx="2919225" cy="1381522"/>
            </a:xfrm>
          </p:grpSpPr>
          <p:sp>
            <p:nvSpPr>
              <p:cNvPr id="18" name="î$1îḓé">
                <a:extLst>
                  <a:ext uri="{FF2B5EF4-FFF2-40B4-BE49-F238E27FC236}">
                    <a16:creationId xmlns:a16="http://schemas.microsoft.com/office/drawing/2014/main" xmlns="" id="{675A7817-AE10-4C3D-9268-727CFE5109F2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ïŝľídé">
                <a:extLst>
                  <a:ext uri="{FF2B5EF4-FFF2-40B4-BE49-F238E27FC236}">
                    <a16:creationId xmlns:a16="http://schemas.microsoft.com/office/drawing/2014/main" xmlns="" id="{A5AB7C29-E46A-46EE-9010-5432291847B7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iṥḷîḍé">
              <a:extLst>
                <a:ext uri="{FF2B5EF4-FFF2-40B4-BE49-F238E27FC236}">
                  <a16:creationId xmlns:a16="http://schemas.microsoft.com/office/drawing/2014/main" xmlns="" id="{0EE70F52-AB15-42A6-9925-52CB1D575AF2}"/>
                </a:ext>
              </a:extLst>
            </p:cNvPr>
            <p:cNvGrpSpPr/>
            <p:nvPr/>
          </p:nvGrpSpPr>
          <p:grpSpPr>
            <a:xfrm>
              <a:off x="7711864" y="3798254"/>
              <a:ext cx="3795091" cy="1489750"/>
              <a:chOff x="1490215" y="3699630"/>
              <a:chExt cx="2919225" cy="1381522"/>
            </a:xfrm>
          </p:grpSpPr>
          <p:sp>
            <p:nvSpPr>
              <p:cNvPr id="16" name="ïṥ1ïḓê">
                <a:extLst>
                  <a:ext uri="{FF2B5EF4-FFF2-40B4-BE49-F238E27FC236}">
                    <a16:creationId xmlns:a16="http://schemas.microsoft.com/office/drawing/2014/main" xmlns="" id="{083C425B-41D5-45E9-9004-73CF0A59E55C}"/>
                  </a:ext>
                </a:extLst>
              </p:cNvPr>
              <p:cNvSpPr txBox="1"/>
              <p:nvPr/>
            </p:nvSpPr>
            <p:spPr bwMode="auto">
              <a:xfrm>
                <a:off x="1490215" y="3699630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7" name="íṩļïḓê">
                <a:extLst>
                  <a:ext uri="{FF2B5EF4-FFF2-40B4-BE49-F238E27FC236}">
                    <a16:creationId xmlns:a16="http://schemas.microsoft.com/office/drawing/2014/main" xmlns="" id="{46FD0E00-DA29-4205-86AA-2EF24DF243FD}"/>
                  </a:ext>
                </a:extLst>
              </p:cNvPr>
              <p:cNvSpPr/>
              <p:nvPr/>
            </p:nvSpPr>
            <p:spPr bwMode="auto">
              <a:xfrm>
                <a:off x="1490215" y="4141436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088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EF5D13-7384-4B72-A00D-EA2F80C25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FB485C-5223-4FC3-A091-81F156890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2C2C37D-C03E-4A29-BF63-F6FAD9F13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089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C227B48-E4EE-4DB1-B7A6-B96BB7853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2089644"/>
            <a:ext cx="11518898" cy="3085112"/>
            <a:chOff x="673101" y="2089644"/>
            <a:chExt cx="11518898" cy="3085112"/>
          </a:xfrm>
        </p:grpSpPr>
        <p:sp>
          <p:nvSpPr>
            <p:cNvPr id="6" name="îṩ1íḍê">
              <a:extLst>
                <a:ext uri="{FF2B5EF4-FFF2-40B4-BE49-F238E27FC236}">
                  <a16:creationId xmlns:a16="http://schemas.microsoft.com/office/drawing/2014/main" xmlns="" id="{F395A13B-5FB1-4AF1-9C3B-35D28E65260E}"/>
                </a:ext>
              </a:extLst>
            </p:cNvPr>
            <p:cNvSpPr/>
            <p:nvPr/>
          </p:nvSpPr>
          <p:spPr>
            <a:xfrm>
              <a:off x="8221994" y="2802048"/>
              <a:ext cx="3970005" cy="1660304"/>
            </a:xfrm>
            <a:prstGeom prst="rect">
              <a:avLst/>
            </a:prstGeom>
            <a:blipFill>
              <a:blip r:embed="rId3"/>
              <a:stretch>
                <a:fillRect t="-29932" b="-2947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i$1íḑê">
              <a:extLst>
                <a:ext uri="{FF2B5EF4-FFF2-40B4-BE49-F238E27FC236}">
                  <a16:creationId xmlns:a16="http://schemas.microsoft.com/office/drawing/2014/main" xmlns="" id="{1C9947D1-91B1-43C4-B819-D753D9F3C755}"/>
                </a:ext>
              </a:extLst>
            </p:cNvPr>
            <p:cNvGrpSpPr/>
            <p:nvPr/>
          </p:nvGrpSpPr>
          <p:grpSpPr>
            <a:xfrm>
              <a:off x="6336623" y="2140265"/>
              <a:ext cx="2983871" cy="2983870"/>
              <a:chOff x="6336623" y="1844824"/>
              <a:chExt cx="2983871" cy="2983870"/>
            </a:xfrm>
          </p:grpSpPr>
          <p:sp>
            <p:nvSpPr>
              <p:cNvPr id="26" name="isḻïḑé">
                <a:extLst>
                  <a:ext uri="{FF2B5EF4-FFF2-40B4-BE49-F238E27FC236}">
                    <a16:creationId xmlns:a16="http://schemas.microsoft.com/office/drawing/2014/main" xmlns="" id="{F3713992-5BC7-410E-B7D2-F64CBB467544}"/>
                  </a:ext>
                </a:extLst>
              </p:cNvPr>
              <p:cNvSpPr/>
              <p:nvPr/>
            </p:nvSpPr>
            <p:spPr>
              <a:xfrm>
                <a:off x="6336623" y="1844824"/>
                <a:ext cx="2983871" cy="2983870"/>
              </a:xfrm>
              <a:prstGeom prst="ellipse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" name="is1ïḓè">
                <a:extLst>
                  <a:ext uri="{FF2B5EF4-FFF2-40B4-BE49-F238E27FC236}">
                    <a16:creationId xmlns:a16="http://schemas.microsoft.com/office/drawing/2014/main" xmlns="" id="{49E805C6-E14F-4184-AAF4-BDA6587982C7}"/>
                  </a:ext>
                </a:extLst>
              </p:cNvPr>
              <p:cNvGrpSpPr/>
              <p:nvPr/>
            </p:nvGrpSpPr>
            <p:grpSpPr>
              <a:xfrm>
                <a:off x="6370228" y="1881486"/>
                <a:ext cx="2916660" cy="2910546"/>
                <a:chOff x="6289544" y="1754760"/>
                <a:chExt cx="3122364" cy="3115820"/>
              </a:xfrm>
            </p:grpSpPr>
            <p:sp>
              <p:nvSpPr>
                <p:cNvPr id="29" name="îṥľiďe">
                  <a:extLst>
                    <a:ext uri="{FF2B5EF4-FFF2-40B4-BE49-F238E27FC236}">
                      <a16:creationId xmlns:a16="http://schemas.microsoft.com/office/drawing/2014/main" xmlns="" id="{755959D3-8D88-46B7-9448-E55D715F318E}"/>
                    </a:ext>
                  </a:extLst>
                </p:cNvPr>
                <p:cNvSpPr/>
                <p:nvPr/>
              </p:nvSpPr>
              <p:spPr bwMode="auto">
                <a:xfrm>
                  <a:off x="6289544" y="1754760"/>
                  <a:ext cx="3122364" cy="3115820"/>
                </a:xfrm>
                <a:custGeom>
                  <a:avLst/>
                  <a:gdLst>
                    <a:gd name="T0" fmla="*/ 1837 w 2205"/>
                    <a:gd name="T1" fmla="*/ 1768 h 2205"/>
                    <a:gd name="T2" fmla="*/ 437 w 2205"/>
                    <a:gd name="T3" fmla="*/ 1837 h 2205"/>
                    <a:gd name="T4" fmla="*/ 367 w 2205"/>
                    <a:gd name="T5" fmla="*/ 437 h 2205"/>
                    <a:gd name="T6" fmla="*/ 1768 w 2205"/>
                    <a:gd name="T7" fmla="*/ 367 h 2205"/>
                    <a:gd name="T8" fmla="*/ 1837 w 2205"/>
                    <a:gd name="T9" fmla="*/ 1768 h 2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05" h="2205">
                      <a:moveTo>
                        <a:pt x="1837" y="1768"/>
                      </a:moveTo>
                      <a:cubicBezTo>
                        <a:pt x="1470" y="2174"/>
                        <a:pt x="843" y="2205"/>
                        <a:pt x="437" y="1837"/>
                      </a:cubicBezTo>
                      <a:cubicBezTo>
                        <a:pt x="31" y="1470"/>
                        <a:pt x="0" y="843"/>
                        <a:pt x="367" y="437"/>
                      </a:cubicBezTo>
                      <a:cubicBezTo>
                        <a:pt x="735" y="31"/>
                        <a:pt x="1362" y="0"/>
                        <a:pt x="1768" y="367"/>
                      </a:cubicBezTo>
                      <a:cubicBezTo>
                        <a:pt x="2174" y="735"/>
                        <a:pt x="2205" y="1362"/>
                        <a:pt x="1837" y="1768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0" name="ïśḷïḋe">
                  <a:extLst>
                    <a:ext uri="{FF2B5EF4-FFF2-40B4-BE49-F238E27FC236}">
                      <a16:creationId xmlns:a16="http://schemas.microsoft.com/office/drawing/2014/main" xmlns="" id="{886FCB68-EDAF-4A67-BEFA-378D25819A0E}"/>
                    </a:ext>
                  </a:extLst>
                </p:cNvPr>
                <p:cNvGrpSpPr/>
                <p:nvPr/>
              </p:nvGrpSpPr>
              <p:grpSpPr>
                <a:xfrm>
                  <a:off x="6512103" y="1908588"/>
                  <a:ext cx="2677247" cy="2808165"/>
                  <a:chOff x="6592906" y="1908587"/>
                  <a:chExt cx="2677247" cy="2808165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31" name="îSľîḋé">
                    <a:extLst>
                      <a:ext uri="{FF2B5EF4-FFF2-40B4-BE49-F238E27FC236}">
                        <a16:creationId xmlns:a16="http://schemas.microsoft.com/office/drawing/2014/main" xmlns="" id="{6B99E604-3489-4E59-AD3C-FE72615408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92906" y="2137692"/>
                    <a:ext cx="1544818" cy="1721556"/>
                  </a:xfrm>
                  <a:custGeom>
                    <a:avLst/>
                    <a:gdLst>
                      <a:gd name="T0" fmla="*/ 494 w 1093"/>
                      <a:gd name="T1" fmla="*/ 1104 h 1217"/>
                      <a:gd name="T2" fmla="*/ 443 w 1093"/>
                      <a:gd name="T3" fmla="*/ 1055 h 1217"/>
                      <a:gd name="T4" fmla="*/ 357 w 1093"/>
                      <a:gd name="T5" fmla="*/ 1006 h 1217"/>
                      <a:gd name="T6" fmla="*/ 443 w 1093"/>
                      <a:gd name="T7" fmla="*/ 845 h 1217"/>
                      <a:gd name="T8" fmla="*/ 481 w 1093"/>
                      <a:gd name="T9" fmla="*/ 833 h 1217"/>
                      <a:gd name="T10" fmla="*/ 563 w 1093"/>
                      <a:gd name="T11" fmla="*/ 842 h 1217"/>
                      <a:gd name="T12" fmla="*/ 620 w 1093"/>
                      <a:gd name="T13" fmla="*/ 818 h 1217"/>
                      <a:gd name="T14" fmla="*/ 709 w 1093"/>
                      <a:gd name="T15" fmla="*/ 729 h 1217"/>
                      <a:gd name="T16" fmla="*/ 733 w 1093"/>
                      <a:gd name="T17" fmla="*/ 666 h 1217"/>
                      <a:gd name="T18" fmla="*/ 813 w 1093"/>
                      <a:gd name="T19" fmla="*/ 591 h 1217"/>
                      <a:gd name="T20" fmla="*/ 851 w 1093"/>
                      <a:gd name="T21" fmla="*/ 531 h 1217"/>
                      <a:gd name="T22" fmla="*/ 898 w 1093"/>
                      <a:gd name="T23" fmla="*/ 533 h 1217"/>
                      <a:gd name="T24" fmla="*/ 1017 w 1093"/>
                      <a:gd name="T25" fmla="*/ 492 h 1217"/>
                      <a:gd name="T26" fmla="*/ 967 w 1093"/>
                      <a:gd name="T27" fmla="*/ 494 h 1217"/>
                      <a:gd name="T28" fmla="*/ 930 w 1093"/>
                      <a:gd name="T29" fmla="*/ 451 h 1217"/>
                      <a:gd name="T30" fmla="*/ 855 w 1093"/>
                      <a:gd name="T31" fmla="*/ 450 h 1217"/>
                      <a:gd name="T32" fmla="*/ 905 w 1093"/>
                      <a:gd name="T33" fmla="*/ 398 h 1217"/>
                      <a:gd name="T34" fmla="*/ 1069 w 1093"/>
                      <a:gd name="T35" fmla="*/ 373 h 1217"/>
                      <a:gd name="T36" fmla="*/ 1059 w 1093"/>
                      <a:gd name="T37" fmla="*/ 304 h 1217"/>
                      <a:gd name="T38" fmla="*/ 975 w 1093"/>
                      <a:gd name="T39" fmla="*/ 240 h 1217"/>
                      <a:gd name="T40" fmla="*/ 869 w 1093"/>
                      <a:gd name="T41" fmla="*/ 221 h 1217"/>
                      <a:gd name="T42" fmla="*/ 849 w 1093"/>
                      <a:gd name="T43" fmla="*/ 170 h 1217"/>
                      <a:gd name="T44" fmla="*/ 705 w 1093"/>
                      <a:gd name="T45" fmla="*/ 142 h 1217"/>
                      <a:gd name="T46" fmla="*/ 711 w 1093"/>
                      <a:gd name="T47" fmla="*/ 193 h 1217"/>
                      <a:gd name="T48" fmla="*/ 665 w 1093"/>
                      <a:gd name="T49" fmla="*/ 306 h 1217"/>
                      <a:gd name="T50" fmla="*/ 636 w 1093"/>
                      <a:gd name="T51" fmla="*/ 365 h 1217"/>
                      <a:gd name="T52" fmla="*/ 503 w 1093"/>
                      <a:gd name="T53" fmla="*/ 264 h 1217"/>
                      <a:gd name="T54" fmla="*/ 431 w 1093"/>
                      <a:gd name="T55" fmla="*/ 215 h 1217"/>
                      <a:gd name="T56" fmla="*/ 501 w 1093"/>
                      <a:gd name="T57" fmla="*/ 137 h 1217"/>
                      <a:gd name="T58" fmla="*/ 573 w 1093"/>
                      <a:gd name="T59" fmla="*/ 95 h 1217"/>
                      <a:gd name="T60" fmla="*/ 629 w 1093"/>
                      <a:gd name="T61" fmla="*/ 68 h 1217"/>
                      <a:gd name="T62" fmla="*/ 666 w 1093"/>
                      <a:gd name="T63" fmla="*/ 23 h 1217"/>
                      <a:gd name="T64" fmla="*/ 589 w 1093"/>
                      <a:gd name="T65" fmla="*/ 53 h 1217"/>
                      <a:gd name="T66" fmla="*/ 537 w 1093"/>
                      <a:gd name="T67" fmla="*/ 34 h 1217"/>
                      <a:gd name="T68" fmla="*/ 513 w 1093"/>
                      <a:gd name="T69" fmla="*/ 11 h 1217"/>
                      <a:gd name="T70" fmla="*/ 468 w 1093"/>
                      <a:gd name="T71" fmla="*/ 47 h 1217"/>
                      <a:gd name="T72" fmla="*/ 486 w 1093"/>
                      <a:gd name="T73" fmla="*/ 57 h 1217"/>
                      <a:gd name="T74" fmla="*/ 455 w 1093"/>
                      <a:gd name="T75" fmla="*/ 75 h 1217"/>
                      <a:gd name="T76" fmla="*/ 313 w 1093"/>
                      <a:gd name="T77" fmla="*/ 134 h 1217"/>
                      <a:gd name="T78" fmla="*/ 164 w 1093"/>
                      <a:gd name="T79" fmla="*/ 174 h 1217"/>
                      <a:gd name="T80" fmla="*/ 109 w 1093"/>
                      <a:gd name="T81" fmla="*/ 217 h 1217"/>
                      <a:gd name="T82" fmla="*/ 63 w 1093"/>
                      <a:gd name="T83" fmla="*/ 410 h 1217"/>
                      <a:gd name="T84" fmla="*/ 63 w 1093"/>
                      <a:gd name="T85" fmla="*/ 457 h 1217"/>
                      <a:gd name="T86" fmla="*/ 60 w 1093"/>
                      <a:gd name="T87" fmla="*/ 612 h 1217"/>
                      <a:gd name="T88" fmla="*/ 118 w 1093"/>
                      <a:gd name="T89" fmla="*/ 837 h 1217"/>
                      <a:gd name="T90" fmla="*/ 183 w 1093"/>
                      <a:gd name="T91" fmla="*/ 938 h 1217"/>
                      <a:gd name="T92" fmla="*/ 161 w 1093"/>
                      <a:gd name="T93" fmla="*/ 857 h 1217"/>
                      <a:gd name="T94" fmla="*/ 243 w 1093"/>
                      <a:gd name="T95" fmla="*/ 1021 h 1217"/>
                      <a:gd name="T96" fmla="*/ 399 w 1093"/>
                      <a:gd name="T97" fmla="*/ 1095 h 1217"/>
                      <a:gd name="T98" fmla="*/ 552 w 1093"/>
                      <a:gd name="T99" fmla="*/ 1214 h 1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1093" h="1217">
                        <a:moveTo>
                          <a:pt x="582" y="1176"/>
                        </a:moveTo>
                        <a:cubicBezTo>
                          <a:pt x="584" y="1167"/>
                          <a:pt x="594" y="1130"/>
                          <a:pt x="586" y="1124"/>
                        </a:cubicBezTo>
                        <a:cubicBezTo>
                          <a:pt x="573" y="1114"/>
                          <a:pt x="567" y="1103"/>
                          <a:pt x="543" y="1103"/>
                        </a:cubicBezTo>
                        <a:cubicBezTo>
                          <a:pt x="526" y="1104"/>
                          <a:pt x="512" y="1106"/>
                          <a:pt x="494" y="1104"/>
                        </a:cubicBezTo>
                        <a:cubicBezTo>
                          <a:pt x="510" y="1072"/>
                          <a:pt x="504" y="1046"/>
                          <a:pt x="523" y="1016"/>
                        </a:cubicBezTo>
                        <a:cubicBezTo>
                          <a:pt x="537" y="992"/>
                          <a:pt x="476" y="1003"/>
                          <a:pt x="469" y="1005"/>
                        </a:cubicBezTo>
                        <a:cubicBezTo>
                          <a:pt x="455" y="1009"/>
                          <a:pt x="458" y="1016"/>
                          <a:pt x="456" y="1029"/>
                        </a:cubicBezTo>
                        <a:cubicBezTo>
                          <a:pt x="454" y="1038"/>
                          <a:pt x="442" y="1047"/>
                          <a:pt x="443" y="1055"/>
                        </a:cubicBezTo>
                        <a:cubicBezTo>
                          <a:pt x="437" y="1053"/>
                          <a:pt x="430" y="1054"/>
                          <a:pt x="423" y="1055"/>
                        </a:cubicBezTo>
                        <a:cubicBezTo>
                          <a:pt x="413" y="1056"/>
                          <a:pt x="403" y="1057"/>
                          <a:pt x="396" y="1051"/>
                        </a:cubicBezTo>
                        <a:cubicBezTo>
                          <a:pt x="384" y="1042"/>
                          <a:pt x="376" y="1056"/>
                          <a:pt x="367" y="1041"/>
                        </a:cubicBezTo>
                        <a:cubicBezTo>
                          <a:pt x="362" y="1031"/>
                          <a:pt x="363" y="1016"/>
                          <a:pt x="357" y="1006"/>
                        </a:cubicBezTo>
                        <a:cubicBezTo>
                          <a:pt x="344" y="986"/>
                          <a:pt x="339" y="945"/>
                          <a:pt x="353" y="925"/>
                        </a:cubicBezTo>
                        <a:cubicBezTo>
                          <a:pt x="365" y="907"/>
                          <a:pt x="345" y="889"/>
                          <a:pt x="364" y="874"/>
                        </a:cubicBezTo>
                        <a:cubicBezTo>
                          <a:pt x="373" y="867"/>
                          <a:pt x="382" y="842"/>
                          <a:pt x="382" y="828"/>
                        </a:cubicBezTo>
                        <a:cubicBezTo>
                          <a:pt x="398" y="827"/>
                          <a:pt x="429" y="844"/>
                          <a:pt x="443" y="845"/>
                        </a:cubicBezTo>
                        <a:cubicBezTo>
                          <a:pt x="447" y="855"/>
                          <a:pt x="468" y="864"/>
                          <a:pt x="470" y="850"/>
                        </a:cubicBezTo>
                        <a:cubicBezTo>
                          <a:pt x="475" y="854"/>
                          <a:pt x="480" y="862"/>
                          <a:pt x="487" y="856"/>
                        </a:cubicBezTo>
                        <a:cubicBezTo>
                          <a:pt x="487" y="851"/>
                          <a:pt x="484" y="848"/>
                          <a:pt x="479" y="847"/>
                        </a:cubicBezTo>
                        <a:cubicBezTo>
                          <a:pt x="482" y="842"/>
                          <a:pt x="482" y="838"/>
                          <a:pt x="481" y="833"/>
                        </a:cubicBezTo>
                        <a:cubicBezTo>
                          <a:pt x="491" y="827"/>
                          <a:pt x="501" y="835"/>
                          <a:pt x="508" y="836"/>
                        </a:cubicBezTo>
                        <a:cubicBezTo>
                          <a:pt x="515" y="832"/>
                          <a:pt x="522" y="834"/>
                          <a:pt x="529" y="835"/>
                        </a:cubicBezTo>
                        <a:cubicBezTo>
                          <a:pt x="534" y="836"/>
                          <a:pt x="547" y="828"/>
                          <a:pt x="552" y="826"/>
                        </a:cubicBezTo>
                        <a:cubicBezTo>
                          <a:pt x="550" y="839"/>
                          <a:pt x="556" y="847"/>
                          <a:pt x="563" y="842"/>
                        </a:cubicBezTo>
                        <a:cubicBezTo>
                          <a:pt x="576" y="833"/>
                          <a:pt x="578" y="847"/>
                          <a:pt x="587" y="855"/>
                        </a:cubicBezTo>
                        <a:cubicBezTo>
                          <a:pt x="600" y="867"/>
                          <a:pt x="583" y="894"/>
                          <a:pt x="608" y="908"/>
                        </a:cubicBezTo>
                        <a:cubicBezTo>
                          <a:pt x="606" y="919"/>
                          <a:pt x="622" y="947"/>
                          <a:pt x="627" y="947"/>
                        </a:cubicBezTo>
                        <a:cubicBezTo>
                          <a:pt x="671" y="941"/>
                          <a:pt x="613" y="844"/>
                          <a:pt x="620" y="818"/>
                        </a:cubicBezTo>
                        <a:cubicBezTo>
                          <a:pt x="625" y="801"/>
                          <a:pt x="632" y="793"/>
                          <a:pt x="647" y="784"/>
                        </a:cubicBezTo>
                        <a:cubicBezTo>
                          <a:pt x="660" y="777"/>
                          <a:pt x="646" y="748"/>
                          <a:pt x="659" y="744"/>
                        </a:cubicBezTo>
                        <a:cubicBezTo>
                          <a:pt x="672" y="739"/>
                          <a:pt x="693" y="746"/>
                          <a:pt x="706" y="741"/>
                        </a:cubicBezTo>
                        <a:cubicBezTo>
                          <a:pt x="713" y="738"/>
                          <a:pt x="718" y="734"/>
                          <a:pt x="709" y="729"/>
                        </a:cubicBezTo>
                        <a:cubicBezTo>
                          <a:pt x="711" y="726"/>
                          <a:pt x="727" y="716"/>
                          <a:pt x="728" y="716"/>
                        </a:cubicBezTo>
                        <a:cubicBezTo>
                          <a:pt x="727" y="706"/>
                          <a:pt x="712" y="690"/>
                          <a:pt x="713" y="683"/>
                        </a:cubicBezTo>
                        <a:cubicBezTo>
                          <a:pt x="715" y="684"/>
                          <a:pt x="720" y="680"/>
                          <a:pt x="720" y="682"/>
                        </a:cubicBezTo>
                        <a:cubicBezTo>
                          <a:pt x="722" y="688"/>
                          <a:pt x="733" y="667"/>
                          <a:pt x="733" y="666"/>
                        </a:cubicBezTo>
                        <a:cubicBezTo>
                          <a:pt x="741" y="653"/>
                          <a:pt x="721" y="645"/>
                          <a:pt x="725" y="634"/>
                        </a:cubicBezTo>
                        <a:cubicBezTo>
                          <a:pt x="731" y="636"/>
                          <a:pt x="749" y="641"/>
                          <a:pt x="753" y="632"/>
                        </a:cubicBezTo>
                        <a:cubicBezTo>
                          <a:pt x="757" y="622"/>
                          <a:pt x="745" y="573"/>
                          <a:pt x="740" y="574"/>
                        </a:cubicBezTo>
                        <a:cubicBezTo>
                          <a:pt x="756" y="555"/>
                          <a:pt x="798" y="606"/>
                          <a:pt x="813" y="591"/>
                        </a:cubicBezTo>
                        <a:cubicBezTo>
                          <a:pt x="826" y="592"/>
                          <a:pt x="832" y="593"/>
                          <a:pt x="832" y="580"/>
                        </a:cubicBezTo>
                        <a:cubicBezTo>
                          <a:pt x="827" y="574"/>
                          <a:pt x="818" y="580"/>
                          <a:pt x="814" y="572"/>
                        </a:cubicBezTo>
                        <a:cubicBezTo>
                          <a:pt x="817" y="558"/>
                          <a:pt x="827" y="552"/>
                          <a:pt x="842" y="547"/>
                        </a:cubicBezTo>
                        <a:cubicBezTo>
                          <a:pt x="847" y="545"/>
                          <a:pt x="848" y="536"/>
                          <a:pt x="851" y="531"/>
                        </a:cubicBezTo>
                        <a:cubicBezTo>
                          <a:pt x="859" y="530"/>
                          <a:pt x="865" y="524"/>
                          <a:pt x="873" y="521"/>
                        </a:cubicBezTo>
                        <a:cubicBezTo>
                          <a:pt x="895" y="513"/>
                          <a:pt x="880" y="515"/>
                          <a:pt x="887" y="512"/>
                        </a:cubicBezTo>
                        <a:cubicBezTo>
                          <a:pt x="888" y="511"/>
                          <a:pt x="924" y="508"/>
                          <a:pt x="922" y="505"/>
                        </a:cubicBezTo>
                        <a:cubicBezTo>
                          <a:pt x="925" y="511"/>
                          <a:pt x="897" y="520"/>
                          <a:pt x="898" y="533"/>
                        </a:cubicBezTo>
                        <a:cubicBezTo>
                          <a:pt x="901" y="553"/>
                          <a:pt x="924" y="528"/>
                          <a:pt x="937" y="525"/>
                        </a:cubicBezTo>
                        <a:cubicBezTo>
                          <a:pt x="947" y="503"/>
                          <a:pt x="975" y="515"/>
                          <a:pt x="998" y="510"/>
                        </a:cubicBezTo>
                        <a:cubicBezTo>
                          <a:pt x="1000" y="503"/>
                          <a:pt x="992" y="506"/>
                          <a:pt x="993" y="500"/>
                        </a:cubicBezTo>
                        <a:cubicBezTo>
                          <a:pt x="1004" y="502"/>
                          <a:pt x="1013" y="497"/>
                          <a:pt x="1017" y="492"/>
                        </a:cubicBezTo>
                        <a:cubicBezTo>
                          <a:pt x="1020" y="488"/>
                          <a:pt x="1018" y="483"/>
                          <a:pt x="1008" y="484"/>
                        </a:cubicBezTo>
                        <a:cubicBezTo>
                          <a:pt x="1008" y="479"/>
                          <a:pt x="997" y="435"/>
                          <a:pt x="981" y="455"/>
                        </a:cubicBezTo>
                        <a:cubicBezTo>
                          <a:pt x="973" y="465"/>
                          <a:pt x="987" y="484"/>
                          <a:pt x="987" y="495"/>
                        </a:cubicBezTo>
                        <a:cubicBezTo>
                          <a:pt x="980" y="493"/>
                          <a:pt x="974" y="494"/>
                          <a:pt x="967" y="494"/>
                        </a:cubicBezTo>
                        <a:cubicBezTo>
                          <a:pt x="962" y="494"/>
                          <a:pt x="957" y="495"/>
                          <a:pt x="952" y="494"/>
                        </a:cubicBezTo>
                        <a:cubicBezTo>
                          <a:pt x="948" y="487"/>
                          <a:pt x="945" y="487"/>
                          <a:pt x="937" y="484"/>
                        </a:cubicBezTo>
                        <a:cubicBezTo>
                          <a:pt x="931" y="482"/>
                          <a:pt x="925" y="465"/>
                          <a:pt x="922" y="466"/>
                        </a:cubicBezTo>
                        <a:cubicBezTo>
                          <a:pt x="925" y="461"/>
                          <a:pt x="928" y="456"/>
                          <a:pt x="930" y="451"/>
                        </a:cubicBezTo>
                        <a:cubicBezTo>
                          <a:pt x="929" y="450"/>
                          <a:pt x="911" y="447"/>
                          <a:pt x="906" y="447"/>
                        </a:cubicBezTo>
                        <a:cubicBezTo>
                          <a:pt x="917" y="447"/>
                          <a:pt x="950" y="440"/>
                          <a:pt x="934" y="425"/>
                        </a:cubicBezTo>
                        <a:cubicBezTo>
                          <a:pt x="922" y="414"/>
                          <a:pt x="904" y="426"/>
                          <a:pt x="891" y="431"/>
                        </a:cubicBezTo>
                        <a:cubicBezTo>
                          <a:pt x="878" y="435"/>
                          <a:pt x="866" y="442"/>
                          <a:pt x="855" y="450"/>
                        </a:cubicBezTo>
                        <a:cubicBezTo>
                          <a:pt x="851" y="452"/>
                          <a:pt x="837" y="451"/>
                          <a:pt x="830" y="453"/>
                        </a:cubicBezTo>
                        <a:cubicBezTo>
                          <a:pt x="830" y="445"/>
                          <a:pt x="854" y="429"/>
                          <a:pt x="860" y="425"/>
                        </a:cubicBezTo>
                        <a:cubicBezTo>
                          <a:pt x="872" y="419"/>
                          <a:pt x="880" y="423"/>
                          <a:pt x="887" y="410"/>
                        </a:cubicBezTo>
                        <a:cubicBezTo>
                          <a:pt x="889" y="400"/>
                          <a:pt x="895" y="396"/>
                          <a:pt x="905" y="398"/>
                        </a:cubicBezTo>
                        <a:cubicBezTo>
                          <a:pt x="918" y="397"/>
                          <a:pt x="937" y="389"/>
                          <a:pt x="952" y="390"/>
                        </a:cubicBezTo>
                        <a:cubicBezTo>
                          <a:pt x="976" y="392"/>
                          <a:pt x="996" y="402"/>
                          <a:pt x="1017" y="396"/>
                        </a:cubicBezTo>
                        <a:cubicBezTo>
                          <a:pt x="1027" y="392"/>
                          <a:pt x="1034" y="383"/>
                          <a:pt x="1041" y="375"/>
                        </a:cubicBezTo>
                        <a:cubicBezTo>
                          <a:pt x="1050" y="375"/>
                          <a:pt x="1060" y="374"/>
                          <a:pt x="1069" y="373"/>
                        </a:cubicBezTo>
                        <a:cubicBezTo>
                          <a:pt x="1082" y="372"/>
                          <a:pt x="1093" y="361"/>
                          <a:pt x="1089" y="351"/>
                        </a:cubicBezTo>
                        <a:cubicBezTo>
                          <a:pt x="1085" y="342"/>
                          <a:pt x="1090" y="311"/>
                          <a:pt x="1066" y="324"/>
                        </a:cubicBezTo>
                        <a:cubicBezTo>
                          <a:pt x="1062" y="323"/>
                          <a:pt x="1063" y="309"/>
                          <a:pt x="1047" y="311"/>
                        </a:cubicBezTo>
                        <a:cubicBezTo>
                          <a:pt x="1051" y="309"/>
                          <a:pt x="1056" y="307"/>
                          <a:pt x="1059" y="304"/>
                        </a:cubicBezTo>
                        <a:cubicBezTo>
                          <a:pt x="1055" y="294"/>
                          <a:pt x="1012" y="291"/>
                          <a:pt x="1002" y="295"/>
                        </a:cubicBezTo>
                        <a:cubicBezTo>
                          <a:pt x="1000" y="290"/>
                          <a:pt x="1008" y="279"/>
                          <a:pt x="996" y="270"/>
                        </a:cubicBezTo>
                        <a:cubicBezTo>
                          <a:pt x="990" y="266"/>
                          <a:pt x="972" y="266"/>
                          <a:pt x="974" y="255"/>
                        </a:cubicBezTo>
                        <a:cubicBezTo>
                          <a:pt x="984" y="265"/>
                          <a:pt x="998" y="248"/>
                          <a:pt x="975" y="240"/>
                        </a:cubicBezTo>
                        <a:cubicBezTo>
                          <a:pt x="975" y="236"/>
                          <a:pt x="992" y="239"/>
                          <a:pt x="975" y="228"/>
                        </a:cubicBezTo>
                        <a:cubicBezTo>
                          <a:pt x="971" y="226"/>
                          <a:pt x="958" y="218"/>
                          <a:pt x="960" y="213"/>
                        </a:cubicBezTo>
                        <a:cubicBezTo>
                          <a:pt x="965" y="204"/>
                          <a:pt x="927" y="169"/>
                          <a:pt x="917" y="208"/>
                        </a:cubicBezTo>
                        <a:cubicBezTo>
                          <a:pt x="915" y="213"/>
                          <a:pt x="873" y="228"/>
                          <a:pt x="869" y="221"/>
                        </a:cubicBezTo>
                        <a:cubicBezTo>
                          <a:pt x="864" y="209"/>
                          <a:pt x="861" y="216"/>
                          <a:pt x="855" y="217"/>
                        </a:cubicBezTo>
                        <a:cubicBezTo>
                          <a:pt x="852" y="219"/>
                          <a:pt x="845" y="216"/>
                          <a:pt x="839" y="212"/>
                        </a:cubicBezTo>
                        <a:cubicBezTo>
                          <a:pt x="837" y="206"/>
                          <a:pt x="850" y="208"/>
                          <a:pt x="846" y="191"/>
                        </a:cubicBezTo>
                        <a:cubicBezTo>
                          <a:pt x="843" y="176"/>
                          <a:pt x="841" y="182"/>
                          <a:pt x="849" y="170"/>
                        </a:cubicBezTo>
                        <a:cubicBezTo>
                          <a:pt x="855" y="160"/>
                          <a:pt x="806" y="168"/>
                          <a:pt x="810" y="152"/>
                        </a:cubicBezTo>
                        <a:cubicBezTo>
                          <a:pt x="798" y="145"/>
                          <a:pt x="785" y="132"/>
                          <a:pt x="770" y="137"/>
                        </a:cubicBezTo>
                        <a:cubicBezTo>
                          <a:pt x="758" y="142"/>
                          <a:pt x="748" y="151"/>
                          <a:pt x="735" y="147"/>
                        </a:cubicBezTo>
                        <a:cubicBezTo>
                          <a:pt x="726" y="145"/>
                          <a:pt x="713" y="133"/>
                          <a:pt x="705" y="142"/>
                        </a:cubicBezTo>
                        <a:cubicBezTo>
                          <a:pt x="699" y="148"/>
                          <a:pt x="699" y="157"/>
                          <a:pt x="709" y="160"/>
                        </a:cubicBezTo>
                        <a:cubicBezTo>
                          <a:pt x="704" y="166"/>
                          <a:pt x="700" y="171"/>
                          <a:pt x="696" y="178"/>
                        </a:cubicBezTo>
                        <a:cubicBezTo>
                          <a:pt x="700" y="180"/>
                          <a:pt x="703" y="180"/>
                          <a:pt x="707" y="179"/>
                        </a:cubicBezTo>
                        <a:cubicBezTo>
                          <a:pt x="706" y="184"/>
                          <a:pt x="707" y="189"/>
                          <a:pt x="711" y="193"/>
                        </a:cubicBezTo>
                        <a:cubicBezTo>
                          <a:pt x="708" y="197"/>
                          <a:pt x="708" y="204"/>
                          <a:pt x="704" y="206"/>
                        </a:cubicBezTo>
                        <a:cubicBezTo>
                          <a:pt x="700" y="221"/>
                          <a:pt x="679" y="220"/>
                          <a:pt x="700" y="231"/>
                        </a:cubicBezTo>
                        <a:cubicBezTo>
                          <a:pt x="716" y="240"/>
                          <a:pt x="743" y="258"/>
                          <a:pt x="733" y="278"/>
                        </a:cubicBezTo>
                        <a:cubicBezTo>
                          <a:pt x="726" y="293"/>
                          <a:pt x="682" y="303"/>
                          <a:pt x="665" y="306"/>
                        </a:cubicBezTo>
                        <a:cubicBezTo>
                          <a:pt x="663" y="321"/>
                          <a:pt x="673" y="321"/>
                          <a:pt x="673" y="335"/>
                        </a:cubicBezTo>
                        <a:cubicBezTo>
                          <a:pt x="673" y="343"/>
                          <a:pt x="678" y="352"/>
                          <a:pt x="678" y="360"/>
                        </a:cubicBezTo>
                        <a:cubicBezTo>
                          <a:pt x="676" y="378"/>
                          <a:pt x="669" y="370"/>
                          <a:pt x="661" y="378"/>
                        </a:cubicBezTo>
                        <a:cubicBezTo>
                          <a:pt x="651" y="388"/>
                          <a:pt x="644" y="369"/>
                          <a:pt x="636" y="365"/>
                        </a:cubicBezTo>
                        <a:cubicBezTo>
                          <a:pt x="623" y="359"/>
                          <a:pt x="620" y="350"/>
                          <a:pt x="621" y="337"/>
                        </a:cubicBezTo>
                        <a:cubicBezTo>
                          <a:pt x="622" y="325"/>
                          <a:pt x="626" y="303"/>
                          <a:pt x="612" y="301"/>
                        </a:cubicBezTo>
                        <a:cubicBezTo>
                          <a:pt x="588" y="296"/>
                          <a:pt x="558" y="304"/>
                          <a:pt x="536" y="288"/>
                        </a:cubicBezTo>
                        <a:cubicBezTo>
                          <a:pt x="526" y="281"/>
                          <a:pt x="518" y="266"/>
                          <a:pt x="503" y="264"/>
                        </a:cubicBezTo>
                        <a:cubicBezTo>
                          <a:pt x="496" y="262"/>
                          <a:pt x="486" y="271"/>
                          <a:pt x="480" y="273"/>
                        </a:cubicBezTo>
                        <a:cubicBezTo>
                          <a:pt x="475" y="275"/>
                          <a:pt x="467" y="271"/>
                          <a:pt x="464" y="276"/>
                        </a:cubicBezTo>
                        <a:cubicBezTo>
                          <a:pt x="468" y="269"/>
                          <a:pt x="462" y="241"/>
                          <a:pt x="446" y="241"/>
                        </a:cubicBezTo>
                        <a:cubicBezTo>
                          <a:pt x="430" y="242"/>
                          <a:pt x="427" y="222"/>
                          <a:pt x="431" y="215"/>
                        </a:cubicBezTo>
                        <a:cubicBezTo>
                          <a:pt x="435" y="206"/>
                          <a:pt x="464" y="196"/>
                          <a:pt x="465" y="188"/>
                        </a:cubicBezTo>
                        <a:cubicBezTo>
                          <a:pt x="465" y="185"/>
                          <a:pt x="495" y="162"/>
                          <a:pt x="485" y="162"/>
                        </a:cubicBezTo>
                        <a:cubicBezTo>
                          <a:pt x="515" y="152"/>
                          <a:pt x="509" y="152"/>
                          <a:pt x="482" y="145"/>
                        </a:cubicBezTo>
                        <a:cubicBezTo>
                          <a:pt x="485" y="142"/>
                          <a:pt x="493" y="136"/>
                          <a:pt x="501" y="137"/>
                        </a:cubicBezTo>
                        <a:cubicBezTo>
                          <a:pt x="515" y="138"/>
                          <a:pt x="528" y="145"/>
                          <a:pt x="522" y="131"/>
                        </a:cubicBezTo>
                        <a:cubicBezTo>
                          <a:pt x="541" y="137"/>
                          <a:pt x="562" y="123"/>
                          <a:pt x="568" y="105"/>
                        </a:cubicBezTo>
                        <a:cubicBezTo>
                          <a:pt x="563" y="103"/>
                          <a:pt x="524" y="103"/>
                          <a:pt x="527" y="96"/>
                        </a:cubicBezTo>
                        <a:cubicBezTo>
                          <a:pt x="542" y="101"/>
                          <a:pt x="559" y="106"/>
                          <a:pt x="573" y="95"/>
                        </a:cubicBezTo>
                        <a:cubicBezTo>
                          <a:pt x="585" y="86"/>
                          <a:pt x="593" y="83"/>
                          <a:pt x="579" y="78"/>
                        </a:cubicBezTo>
                        <a:cubicBezTo>
                          <a:pt x="593" y="74"/>
                          <a:pt x="608" y="73"/>
                          <a:pt x="623" y="75"/>
                        </a:cubicBezTo>
                        <a:cubicBezTo>
                          <a:pt x="621" y="68"/>
                          <a:pt x="616" y="65"/>
                          <a:pt x="609" y="65"/>
                        </a:cubicBezTo>
                        <a:cubicBezTo>
                          <a:pt x="616" y="59"/>
                          <a:pt x="623" y="67"/>
                          <a:pt x="629" y="68"/>
                        </a:cubicBezTo>
                        <a:cubicBezTo>
                          <a:pt x="641" y="70"/>
                          <a:pt x="650" y="65"/>
                          <a:pt x="658" y="57"/>
                        </a:cubicBezTo>
                        <a:cubicBezTo>
                          <a:pt x="676" y="36"/>
                          <a:pt x="636" y="45"/>
                          <a:pt x="643" y="28"/>
                        </a:cubicBezTo>
                        <a:cubicBezTo>
                          <a:pt x="645" y="26"/>
                          <a:pt x="653" y="26"/>
                          <a:pt x="656" y="27"/>
                        </a:cubicBezTo>
                        <a:cubicBezTo>
                          <a:pt x="661" y="29"/>
                          <a:pt x="665" y="30"/>
                          <a:pt x="666" y="23"/>
                        </a:cubicBezTo>
                        <a:cubicBezTo>
                          <a:pt x="668" y="12"/>
                          <a:pt x="657" y="15"/>
                          <a:pt x="648" y="12"/>
                        </a:cubicBezTo>
                        <a:cubicBezTo>
                          <a:pt x="634" y="9"/>
                          <a:pt x="587" y="22"/>
                          <a:pt x="617" y="27"/>
                        </a:cubicBezTo>
                        <a:cubicBezTo>
                          <a:pt x="612" y="30"/>
                          <a:pt x="608" y="33"/>
                          <a:pt x="602" y="34"/>
                        </a:cubicBezTo>
                        <a:cubicBezTo>
                          <a:pt x="599" y="41"/>
                          <a:pt x="595" y="47"/>
                          <a:pt x="589" y="53"/>
                        </a:cubicBezTo>
                        <a:cubicBezTo>
                          <a:pt x="579" y="64"/>
                          <a:pt x="569" y="67"/>
                          <a:pt x="560" y="53"/>
                        </a:cubicBezTo>
                        <a:cubicBezTo>
                          <a:pt x="561" y="50"/>
                          <a:pt x="581" y="25"/>
                          <a:pt x="557" y="33"/>
                        </a:cubicBezTo>
                        <a:cubicBezTo>
                          <a:pt x="548" y="36"/>
                          <a:pt x="542" y="46"/>
                          <a:pt x="534" y="51"/>
                        </a:cubicBezTo>
                        <a:cubicBezTo>
                          <a:pt x="539" y="45"/>
                          <a:pt x="529" y="37"/>
                          <a:pt x="537" y="34"/>
                        </a:cubicBezTo>
                        <a:cubicBezTo>
                          <a:pt x="534" y="30"/>
                          <a:pt x="528" y="32"/>
                          <a:pt x="523" y="33"/>
                        </a:cubicBezTo>
                        <a:cubicBezTo>
                          <a:pt x="519" y="35"/>
                          <a:pt x="516" y="36"/>
                          <a:pt x="514" y="35"/>
                        </a:cubicBezTo>
                        <a:cubicBezTo>
                          <a:pt x="513" y="26"/>
                          <a:pt x="524" y="31"/>
                          <a:pt x="526" y="24"/>
                        </a:cubicBezTo>
                        <a:cubicBezTo>
                          <a:pt x="521" y="16"/>
                          <a:pt x="511" y="22"/>
                          <a:pt x="513" y="11"/>
                        </a:cubicBezTo>
                        <a:cubicBezTo>
                          <a:pt x="516" y="0"/>
                          <a:pt x="492" y="9"/>
                          <a:pt x="489" y="10"/>
                        </a:cubicBezTo>
                        <a:cubicBezTo>
                          <a:pt x="478" y="15"/>
                          <a:pt x="472" y="25"/>
                          <a:pt x="461" y="32"/>
                        </a:cubicBezTo>
                        <a:cubicBezTo>
                          <a:pt x="463" y="34"/>
                          <a:pt x="465" y="35"/>
                          <a:pt x="468" y="34"/>
                        </a:cubicBezTo>
                        <a:cubicBezTo>
                          <a:pt x="467" y="38"/>
                          <a:pt x="453" y="46"/>
                          <a:pt x="468" y="47"/>
                        </a:cubicBezTo>
                        <a:cubicBezTo>
                          <a:pt x="474" y="48"/>
                          <a:pt x="480" y="47"/>
                          <a:pt x="486" y="45"/>
                        </a:cubicBezTo>
                        <a:cubicBezTo>
                          <a:pt x="491" y="44"/>
                          <a:pt x="496" y="43"/>
                          <a:pt x="501" y="43"/>
                        </a:cubicBezTo>
                        <a:cubicBezTo>
                          <a:pt x="501" y="46"/>
                          <a:pt x="480" y="54"/>
                          <a:pt x="479" y="55"/>
                        </a:cubicBezTo>
                        <a:cubicBezTo>
                          <a:pt x="479" y="59"/>
                          <a:pt x="483" y="58"/>
                          <a:pt x="486" y="57"/>
                        </a:cubicBezTo>
                        <a:cubicBezTo>
                          <a:pt x="488" y="56"/>
                          <a:pt x="490" y="56"/>
                          <a:pt x="492" y="56"/>
                        </a:cubicBezTo>
                        <a:cubicBezTo>
                          <a:pt x="487" y="65"/>
                          <a:pt x="472" y="68"/>
                          <a:pt x="465" y="73"/>
                        </a:cubicBezTo>
                        <a:cubicBezTo>
                          <a:pt x="453" y="81"/>
                          <a:pt x="464" y="81"/>
                          <a:pt x="458" y="89"/>
                        </a:cubicBezTo>
                        <a:cubicBezTo>
                          <a:pt x="445" y="91"/>
                          <a:pt x="453" y="80"/>
                          <a:pt x="455" y="75"/>
                        </a:cubicBezTo>
                        <a:cubicBezTo>
                          <a:pt x="447" y="73"/>
                          <a:pt x="423" y="73"/>
                          <a:pt x="425" y="86"/>
                        </a:cubicBezTo>
                        <a:cubicBezTo>
                          <a:pt x="416" y="91"/>
                          <a:pt x="379" y="109"/>
                          <a:pt x="370" y="104"/>
                        </a:cubicBezTo>
                        <a:cubicBezTo>
                          <a:pt x="350" y="93"/>
                          <a:pt x="324" y="121"/>
                          <a:pt x="312" y="135"/>
                        </a:cubicBezTo>
                        <a:cubicBezTo>
                          <a:pt x="313" y="135"/>
                          <a:pt x="313" y="134"/>
                          <a:pt x="313" y="134"/>
                        </a:cubicBezTo>
                        <a:cubicBezTo>
                          <a:pt x="287" y="133"/>
                          <a:pt x="273" y="156"/>
                          <a:pt x="249" y="160"/>
                        </a:cubicBezTo>
                        <a:cubicBezTo>
                          <a:pt x="254" y="155"/>
                          <a:pt x="259" y="151"/>
                          <a:pt x="264" y="147"/>
                        </a:cubicBezTo>
                        <a:cubicBezTo>
                          <a:pt x="254" y="140"/>
                          <a:pt x="212" y="176"/>
                          <a:pt x="205" y="184"/>
                        </a:cubicBezTo>
                        <a:cubicBezTo>
                          <a:pt x="175" y="217"/>
                          <a:pt x="196" y="178"/>
                          <a:pt x="164" y="174"/>
                        </a:cubicBezTo>
                        <a:cubicBezTo>
                          <a:pt x="160" y="178"/>
                          <a:pt x="170" y="181"/>
                          <a:pt x="169" y="187"/>
                        </a:cubicBezTo>
                        <a:cubicBezTo>
                          <a:pt x="163" y="187"/>
                          <a:pt x="148" y="194"/>
                          <a:pt x="143" y="196"/>
                        </a:cubicBezTo>
                        <a:cubicBezTo>
                          <a:pt x="137" y="199"/>
                          <a:pt x="124" y="202"/>
                          <a:pt x="115" y="208"/>
                        </a:cubicBezTo>
                        <a:cubicBezTo>
                          <a:pt x="113" y="211"/>
                          <a:pt x="111" y="214"/>
                          <a:pt x="109" y="217"/>
                        </a:cubicBezTo>
                        <a:cubicBezTo>
                          <a:pt x="108" y="217"/>
                          <a:pt x="108" y="218"/>
                          <a:pt x="108" y="218"/>
                        </a:cubicBezTo>
                        <a:cubicBezTo>
                          <a:pt x="65" y="272"/>
                          <a:pt x="29" y="328"/>
                          <a:pt x="0" y="387"/>
                        </a:cubicBezTo>
                        <a:cubicBezTo>
                          <a:pt x="13" y="387"/>
                          <a:pt x="27" y="387"/>
                          <a:pt x="30" y="390"/>
                        </a:cubicBezTo>
                        <a:cubicBezTo>
                          <a:pt x="24" y="405"/>
                          <a:pt x="64" y="401"/>
                          <a:pt x="63" y="410"/>
                        </a:cubicBezTo>
                        <a:cubicBezTo>
                          <a:pt x="67" y="408"/>
                          <a:pt x="60" y="428"/>
                          <a:pt x="61" y="428"/>
                        </a:cubicBezTo>
                        <a:cubicBezTo>
                          <a:pt x="58" y="435"/>
                          <a:pt x="56" y="443"/>
                          <a:pt x="55" y="449"/>
                        </a:cubicBezTo>
                        <a:cubicBezTo>
                          <a:pt x="63" y="446"/>
                          <a:pt x="57" y="433"/>
                          <a:pt x="65" y="430"/>
                        </a:cubicBezTo>
                        <a:cubicBezTo>
                          <a:pt x="65" y="433"/>
                          <a:pt x="64" y="456"/>
                          <a:pt x="63" y="457"/>
                        </a:cubicBezTo>
                        <a:cubicBezTo>
                          <a:pt x="65" y="469"/>
                          <a:pt x="54" y="503"/>
                          <a:pt x="58" y="508"/>
                        </a:cubicBezTo>
                        <a:cubicBezTo>
                          <a:pt x="60" y="512"/>
                          <a:pt x="73" y="527"/>
                          <a:pt x="70" y="531"/>
                        </a:cubicBezTo>
                        <a:cubicBezTo>
                          <a:pt x="65" y="538"/>
                          <a:pt x="69" y="562"/>
                          <a:pt x="67" y="572"/>
                        </a:cubicBezTo>
                        <a:cubicBezTo>
                          <a:pt x="65" y="585"/>
                          <a:pt x="61" y="598"/>
                          <a:pt x="60" y="612"/>
                        </a:cubicBezTo>
                        <a:cubicBezTo>
                          <a:pt x="57" y="632"/>
                          <a:pt x="52" y="656"/>
                          <a:pt x="55" y="677"/>
                        </a:cubicBezTo>
                        <a:cubicBezTo>
                          <a:pt x="59" y="703"/>
                          <a:pt x="67" y="727"/>
                          <a:pt x="75" y="752"/>
                        </a:cubicBezTo>
                        <a:cubicBezTo>
                          <a:pt x="80" y="770"/>
                          <a:pt x="89" y="759"/>
                          <a:pt x="96" y="774"/>
                        </a:cubicBezTo>
                        <a:cubicBezTo>
                          <a:pt x="104" y="792"/>
                          <a:pt x="109" y="817"/>
                          <a:pt x="118" y="837"/>
                        </a:cubicBezTo>
                        <a:cubicBezTo>
                          <a:pt x="121" y="844"/>
                          <a:pt x="146" y="878"/>
                          <a:pt x="126" y="875"/>
                        </a:cubicBezTo>
                        <a:cubicBezTo>
                          <a:pt x="124" y="896"/>
                          <a:pt x="156" y="897"/>
                          <a:pt x="158" y="916"/>
                        </a:cubicBezTo>
                        <a:cubicBezTo>
                          <a:pt x="160" y="938"/>
                          <a:pt x="178" y="945"/>
                          <a:pt x="185" y="966"/>
                        </a:cubicBezTo>
                        <a:cubicBezTo>
                          <a:pt x="202" y="967"/>
                          <a:pt x="183" y="942"/>
                          <a:pt x="183" y="938"/>
                        </a:cubicBezTo>
                        <a:cubicBezTo>
                          <a:pt x="173" y="937"/>
                          <a:pt x="167" y="909"/>
                          <a:pt x="166" y="897"/>
                        </a:cubicBezTo>
                        <a:cubicBezTo>
                          <a:pt x="155" y="892"/>
                          <a:pt x="150" y="870"/>
                          <a:pt x="145" y="861"/>
                        </a:cubicBezTo>
                        <a:cubicBezTo>
                          <a:pt x="136" y="845"/>
                          <a:pt x="127" y="831"/>
                          <a:pt x="129" y="811"/>
                        </a:cubicBezTo>
                        <a:cubicBezTo>
                          <a:pt x="150" y="817"/>
                          <a:pt x="154" y="836"/>
                          <a:pt x="161" y="857"/>
                        </a:cubicBezTo>
                        <a:cubicBezTo>
                          <a:pt x="165" y="866"/>
                          <a:pt x="170" y="882"/>
                          <a:pt x="175" y="887"/>
                        </a:cubicBezTo>
                        <a:cubicBezTo>
                          <a:pt x="187" y="897"/>
                          <a:pt x="188" y="903"/>
                          <a:pt x="189" y="916"/>
                        </a:cubicBezTo>
                        <a:cubicBezTo>
                          <a:pt x="213" y="929"/>
                          <a:pt x="227" y="965"/>
                          <a:pt x="238" y="987"/>
                        </a:cubicBezTo>
                        <a:cubicBezTo>
                          <a:pt x="245" y="1000"/>
                          <a:pt x="235" y="1008"/>
                          <a:pt x="243" y="1021"/>
                        </a:cubicBezTo>
                        <a:cubicBezTo>
                          <a:pt x="250" y="1032"/>
                          <a:pt x="264" y="1037"/>
                          <a:pt x="269" y="1050"/>
                        </a:cubicBezTo>
                        <a:cubicBezTo>
                          <a:pt x="292" y="1057"/>
                          <a:pt x="314" y="1073"/>
                          <a:pt x="334" y="1085"/>
                        </a:cubicBezTo>
                        <a:cubicBezTo>
                          <a:pt x="346" y="1091"/>
                          <a:pt x="357" y="1099"/>
                          <a:pt x="370" y="1102"/>
                        </a:cubicBezTo>
                        <a:cubicBezTo>
                          <a:pt x="381" y="1105"/>
                          <a:pt x="389" y="1095"/>
                          <a:pt x="399" y="1095"/>
                        </a:cubicBezTo>
                        <a:cubicBezTo>
                          <a:pt x="419" y="1095"/>
                          <a:pt x="438" y="1128"/>
                          <a:pt x="453" y="1139"/>
                        </a:cubicBezTo>
                        <a:cubicBezTo>
                          <a:pt x="460" y="1139"/>
                          <a:pt x="513" y="1161"/>
                          <a:pt x="513" y="1153"/>
                        </a:cubicBezTo>
                        <a:cubicBezTo>
                          <a:pt x="516" y="1153"/>
                          <a:pt x="540" y="1191"/>
                          <a:pt x="548" y="1195"/>
                        </a:cubicBezTo>
                        <a:cubicBezTo>
                          <a:pt x="550" y="1204"/>
                          <a:pt x="542" y="1206"/>
                          <a:pt x="552" y="1214"/>
                        </a:cubicBezTo>
                        <a:cubicBezTo>
                          <a:pt x="551" y="1213"/>
                          <a:pt x="554" y="1215"/>
                          <a:pt x="558" y="1217"/>
                        </a:cubicBezTo>
                        <a:cubicBezTo>
                          <a:pt x="568" y="1212"/>
                          <a:pt x="579" y="1208"/>
                          <a:pt x="590" y="1204"/>
                        </a:cubicBezTo>
                        <a:cubicBezTo>
                          <a:pt x="584" y="1195"/>
                          <a:pt x="580" y="1186"/>
                          <a:pt x="582" y="117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iŝ1îďê">
                    <a:extLst>
                      <a:ext uri="{FF2B5EF4-FFF2-40B4-BE49-F238E27FC236}">
                        <a16:creationId xmlns:a16="http://schemas.microsoft.com/office/drawing/2014/main" xmlns="" id="{F254C402-B284-418A-AD34-2CB2DC7132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8407" y="3839610"/>
                    <a:ext cx="1125884" cy="877142"/>
                  </a:xfrm>
                  <a:custGeom>
                    <a:avLst/>
                    <a:gdLst>
                      <a:gd name="T0" fmla="*/ 741 w 797"/>
                      <a:gd name="T1" fmla="*/ 294 h 623"/>
                      <a:gd name="T2" fmla="*/ 658 w 797"/>
                      <a:gd name="T3" fmla="*/ 269 h 623"/>
                      <a:gd name="T4" fmla="*/ 596 w 797"/>
                      <a:gd name="T5" fmla="*/ 262 h 623"/>
                      <a:gd name="T6" fmla="*/ 569 w 797"/>
                      <a:gd name="T7" fmla="*/ 251 h 623"/>
                      <a:gd name="T8" fmla="*/ 509 w 797"/>
                      <a:gd name="T9" fmla="*/ 269 h 623"/>
                      <a:gd name="T10" fmla="*/ 529 w 797"/>
                      <a:gd name="T11" fmla="*/ 205 h 623"/>
                      <a:gd name="T12" fmla="*/ 454 w 797"/>
                      <a:gd name="T13" fmla="*/ 155 h 623"/>
                      <a:gd name="T14" fmla="*/ 385 w 797"/>
                      <a:gd name="T15" fmla="*/ 147 h 623"/>
                      <a:gd name="T16" fmla="*/ 353 w 797"/>
                      <a:gd name="T17" fmla="*/ 103 h 623"/>
                      <a:gd name="T18" fmla="*/ 347 w 797"/>
                      <a:gd name="T19" fmla="*/ 76 h 623"/>
                      <a:gd name="T20" fmla="*/ 328 w 797"/>
                      <a:gd name="T21" fmla="*/ 79 h 623"/>
                      <a:gd name="T22" fmla="*/ 240 w 797"/>
                      <a:gd name="T23" fmla="*/ 77 h 623"/>
                      <a:gd name="T24" fmla="*/ 193 w 797"/>
                      <a:gd name="T25" fmla="*/ 62 h 623"/>
                      <a:gd name="T26" fmla="*/ 182 w 797"/>
                      <a:gd name="T27" fmla="*/ 61 h 623"/>
                      <a:gd name="T28" fmla="*/ 155 w 797"/>
                      <a:gd name="T29" fmla="*/ 58 h 623"/>
                      <a:gd name="T30" fmla="*/ 127 w 797"/>
                      <a:gd name="T31" fmla="*/ 23 h 623"/>
                      <a:gd name="T32" fmla="*/ 36 w 797"/>
                      <a:gd name="T33" fmla="*/ 0 h 623"/>
                      <a:gd name="T34" fmla="*/ 11 w 797"/>
                      <a:gd name="T35" fmla="*/ 12 h 623"/>
                      <a:gd name="T36" fmla="*/ 50 w 797"/>
                      <a:gd name="T37" fmla="*/ 42 h 623"/>
                      <a:gd name="T38" fmla="*/ 77 w 797"/>
                      <a:gd name="T39" fmla="*/ 53 h 623"/>
                      <a:gd name="T40" fmla="*/ 92 w 797"/>
                      <a:gd name="T41" fmla="*/ 42 h 623"/>
                      <a:gd name="T42" fmla="*/ 126 w 797"/>
                      <a:gd name="T43" fmla="*/ 61 h 623"/>
                      <a:gd name="T44" fmla="*/ 80 w 797"/>
                      <a:gd name="T45" fmla="*/ 93 h 623"/>
                      <a:gd name="T46" fmla="*/ 55 w 797"/>
                      <a:gd name="T47" fmla="*/ 104 h 623"/>
                      <a:gd name="T48" fmla="*/ 49 w 797"/>
                      <a:gd name="T49" fmla="*/ 124 h 623"/>
                      <a:gd name="T50" fmla="*/ 61 w 797"/>
                      <a:gd name="T51" fmla="*/ 190 h 623"/>
                      <a:gd name="T52" fmla="*/ 30 w 797"/>
                      <a:gd name="T53" fmla="*/ 219 h 623"/>
                      <a:gd name="T54" fmla="*/ 16 w 797"/>
                      <a:gd name="T55" fmla="*/ 270 h 623"/>
                      <a:gd name="T56" fmla="*/ 10 w 797"/>
                      <a:gd name="T57" fmla="*/ 292 h 623"/>
                      <a:gd name="T58" fmla="*/ 35 w 797"/>
                      <a:gd name="T59" fmla="*/ 326 h 623"/>
                      <a:gd name="T60" fmla="*/ 80 w 797"/>
                      <a:gd name="T61" fmla="*/ 387 h 623"/>
                      <a:gd name="T62" fmla="*/ 158 w 797"/>
                      <a:gd name="T63" fmla="*/ 454 h 623"/>
                      <a:gd name="T64" fmla="*/ 210 w 797"/>
                      <a:gd name="T65" fmla="*/ 519 h 623"/>
                      <a:gd name="T66" fmla="*/ 206 w 797"/>
                      <a:gd name="T67" fmla="*/ 584 h 623"/>
                      <a:gd name="T68" fmla="*/ 191 w 797"/>
                      <a:gd name="T69" fmla="*/ 604 h 623"/>
                      <a:gd name="T70" fmla="*/ 412 w 797"/>
                      <a:gd name="T71" fmla="*/ 617 h 623"/>
                      <a:gd name="T72" fmla="*/ 469 w 797"/>
                      <a:gd name="T73" fmla="*/ 606 h 623"/>
                      <a:gd name="T74" fmla="*/ 489 w 797"/>
                      <a:gd name="T75" fmla="*/ 589 h 623"/>
                      <a:gd name="T76" fmla="*/ 596 w 797"/>
                      <a:gd name="T77" fmla="*/ 499 h 623"/>
                      <a:gd name="T78" fmla="*/ 696 w 797"/>
                      <a:gd name="T79" fmla="*/ 441 h 623"/>
                      <a:gd name="T80" fmla="*/ 734 w 797"/>
                      <a:gd name="T81" fmla="*/ 375 h 6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797" h="623">
                        <a:moveTo>
                          <a:pt x="788" y="304"/>
                        </a:moveTo>
                        <a:cubicBezTo>
                          <a:pt x="783" y="286"/>
                          <a:pt x="753" y="303"/>
                          <a:pt x="741" y="294"/>
                        </a:cubicBezTo>
                        <a:cubicBezTo>
                          <a:pt x="730" y="287"/>
                          <a:pt x="719" y="274"/>
                          <a:pt x="705" y="275"/>
                        </a:cubicBezTo>
                        <a:cubicBezTo>
                          <a:pt x="688" y="276"/>
                          <a:pt x="675" y="272"/>
                          <a:pt x="658" y="269"/>
                        </a:cubicBezTo>
                        <a:cubicBezTo>
                          <a:pt x="646" y="267"/>
                          <a:pt x="641" y="282"/>
                          <a:pt x="631" y="281"/>
                        </a:cubicBezTo>
                        <a:cubicBezTo>
                          <a:pt x="633" y="265"/>
                          <a:pt x="615" y="259"/>
                          <a:pt x="596" y="262"/>
                        </a:cubicBezTo>
                        <a:cubicBezTo>
                          <a:pt x="590" y="253"/>
                          <a:pt x="577" y="255"/>
                          <a:pt x="566" y="261"/>
                        </a:cubicBezTo>
                        <a:cubicBezTo>
                          <a:pt x="568" y="258"/>
                          <a:pt x="569" y="255"/>
                          <a:pt x="569" y="251"/>
                        </a:cubicBezTo>
                        <a:cubicBezTo>
                          <a:pt x="560" y="244"/>
                          <a:pt x="552" y="252"/>
                          <a:pt x="542" y="251"/>
                        </a:cubicBezTo>
                        <a:cubicBezTo>
                          <a:pt x="533" y="259"/>
                          <a:pt x="525" y="268"/>
                          <a:pt x="509" y="269"/>
                        </a:cubicBezTo>
                        <a:cubicBezTo>
                          <a:pt x="515" y="250"/>
                          <a:pt x="535" y="246"/>
                          <a:pt x="545" y="230"/>
                        </a:cubicBezTo>
                        <a:cubicBezTo>
                          <a:pt x="550" y="222"/>
                          <a:pt x="532" y="213"/>
                          <a:pt x="529" y="205"/>
                        </a:cubicBezTo>
                        <a:cubicBezTo>
                          <a:pt x="520" y="181"/>
                          <a:pt x="522" y="185"/>
                          <a:pt x="502" y="171"/>
                        </a:cubicBezTo>
                        <a:cubicBezTo>
                          <a:pt x="489" y="162"/>
                          <a:pt x="471" y="156"/>
                          <a:pt x="454" y="155"/>
                        </a:cubicBezTo>
                        <a:cubicBezTo>
                          <a:pt x="439" y="154"/>
                          <a:pt x="438" y="160"/>
                          <a:pt x="425" y="155"/>
                        </a:cubicBezTo>
                        <a:cubicBezTo>
                          <a:pt x="416" y="152"/>
                          <a:pt x="397" y="146"/>
                          <a:pt x="385" y="147"/>
                        </a:cubicBezTo>
                        <a:cubicBezTo>
                          <a:pt x="390" y="119"/>
                          <a:pt x="357" y="114"/>
                          <a:pt x="341" y="116"/>
                        </a:cubicBezTo>
                        <a:cubicBezTo>
                          <a:pt x="344" y="111"/>
                          <a:pt x="348" y="107"/>
                          <a:pt x="353" y="103"/>
                        </a:cubicBezTo>
                        <a:cubicBezTo>
                          <a:pt x="350" y="99"/>
                          <a:pt x="346" y="96"/>
                          <a:pt x="340" y="95"/>
                        </a:cubicBezTo>
                        <a:cubicBezTo>
                          <a:pt x="348" y="94"/>
                          <a:pt x="344" y="81"/>
                          <a:pt x="347" y="76"/>
                        </a:cubicBezTo>
                        <a:cubicBezTo>
                          <a:pt x="333" y="74"/>
                          <a:pt x="326" y="95"/>
                          <a:pt x="318" y="86"/>
                        </a:cubicBezTo>
                        <a:cubicBezTo>
                          <a:pt x="321" y="83"/>
                          <a:pt x="328" y="85"/>
                          <a:pt x="328" y="79"/>
                        </a:cubicBezTo>
                        <a:cubicBezTo>
                          <a:pt x="316" y="72"/>
                          <a:pt x="294" y="76"/>
                          <a:pt x="283" y="83"/>
                        </a:cubicBezTo>
                        <a:cubicBezTo>
                          <a:pt x="268" y="94"/>
                          <a:pt x="255" y="75"/>
                          <a:pt x="240" y="77"/>
                        </a:cubicBezTo>
                        <a:cubicBezTo>
                          <a:pt x="227" y="78"/>
                          <a:pt x="222" y="82"/>
                          <a:pt x="215" y="71"/>
                        </a:cubicBezTo>
                        <a:cubicBezTo>
                          <a:pt x="211" y="63"/>
                          <a:pt x="202" y="61"/>
                          <a:pt x="193" y="62"/>
                        </a:cubicBezTo>
                        <a:cubicBezTo>
                          <a:pt x="189" y="59"/>
                          <a:pt x="188" y="44"/>
                          <a:pt x="179" y="49"/>
                        </a:cubicBezTo>
                        <a:cubicBezTo>
                          <a:pt x="174" y="52"/>
                          <a:pt x="174" y="60"/>
                          <a:pt x="182" y="61"/>
                        </a:cubicBezTo>
                        <a:cubicBezTo>
                          <a:pt x="175" y="67"/>
                          <a:pt x="163" y="64"/>
                          <a:pt x="157" y="70"/>
                        </a:cubicBezTo>
                        <a:cubicBezTo>
                          <a:pt x="154" y="70"/>
                          <a:pt x="149" y="60"/>
                          <a:pt x="155" y="58"/>
                        </a:cubicBezTo>
                        <a:cubicBezTo>
                          <a:pt x="181" y="52"/>
                          <a:pt x="146" y="44"/>
                          <a:pt x="141" y="36"/>
                        </a:cubicBezTo>
                        <a:cubicBezTo>
                          <a:pt x="138" y="29"/>
                          <a:pt x="133" y="25"/>
                          <a:pt x="127" y="23"/>
                        </a:cubicBezTo>
                        <a:cubicBezTo>
                          <a:pt x="107" y="14"/>
                          <a:pt x="77" y="24"/>
                          <a:pt x="58" y="26"/>
                        </a:cubicBezTo>
                        <a:cubicBezTo>
                          <a:pt x="52" y="18"/>
                          <a:pt x="43" y="9"/>
                          <a:pt x="36" y="0"/>
                        </a:cubicBezTo>
                        <a:cubicBezTo>
                          <a:pt x="24" y="4"/>
                          <a:pt x="13" y="8"/>
                          <a:pt x="3" y="13"/>
                        </a:cubicBezTo>
                        <a:cubicBezTo>
                          <a:pt x="7" y="16"/>
                          <a:pt x="13" y="18"/>
                          <a:pt x="11" y="12"/>
                        </a:cubicBezTo>
                        <a:cubicBezTo>
                          <a:pt x="17" y="26"/>
                          <a:pt x="30" y="16"/>
                          <a:pt x="30" y="34"/>
                        </a:cubicBezTo>
                        <a:cubicBezTo>
                          <a:pt x="32" y="40"/>
                          <a:pt x="47" y="42"/>
                          <a:pt x="50" y="42"/>
                        </a:cubicBezTo>
                        <a:cubicBezTo>
                          <a:pt x="54" y="42"/>
                          <a:pt x="58" y="42"/>
                          <a:pt x="61" y="44"/>
                        </a:cubicBezTo>
                        <a:cubicBezTo>
                          <a:pt x="67" y="46"/>
                          <a:pt x="72" y="50"/>
                          <a:pt x="77" y="53"/>
                        </a:cubicBezTo>
                        <a:cubicBezTo>
                          <a:pt x="85" y="60"/>
                          <a:pt x="85" y="58"/>
                          <a:pt x="98" y="58"/>
                        </a:cubicBezTo>
                        <a:cubicBezTo>
                          <a:pt x="96" y="52"/>
                          <a:pt x="94" y="47"/>
                          <a:pt x="92" y="42"/>
                        </a:cubicBezTo>
                        <a:cubicBezTo>
                          <a:pt x="105" y="42"/>
                          <a:pt x="105" y="34"/>
                          <a:pt x="120" y="37"/>
                        </a:cubicBezTo>
                        <a:cubicBezTo>
                          <a:pt x="119" y="43"/>
                          <a:pt x="130" y="57"/>
                          <a:pt x="126" y="61"/>
                        </a:cubicBezTo>
                        <a:cubicBezTo>
                          <a:pt x="114" y="64"/>
                          <a:pt x="99" y="60"/>
                          <a:pt x="90" y="71"/>
                        </a:cubicBezTo>
                        <a:cubicBezTo>
                          <a:pt x="86" y="75"/>
                          <a:pt x="86" y="92"/>
                          <a:pt x="80" y="93"/>
                        </a:cubicBezTo>
                        <a:cubicBezTo>
                          <a:pt x="72" y="94"/>
                          <a:pt x="66" y="102"/>
                          <a:pt x="65" y="110"/>
                        </a:cubicBezTo>
                        <a:cubicBezTo>
                          <a:pt x="62" y="107"/>
                          <a:pt x="59" y="105"/>
                          <a:pt x="55" y="104"/>
                        </a:cubicBezTo>
                        <a:cubicBezTo>
                          <a:pt x="50" y="108"/>
                          <a:pt x="63" y="112"/>
                          <a:pt x="58" y="116"/>
                        </a:cubicBezTo>
                        <a:cubicBezTo>
                          <a:pt x="54" y="117"/>
                          <a:pt x="51" y="120"/>
                          <a:pt x="49" y="124"/>
                        </a:cubicBezTo>
                        <a:cubicBezTo>
                          <a:pt x="48" y="133"/>
                          <a:pt x="59" y="141"/>
                          <a:pt x="60" y="150"/>
                        </a:cubicBezTo>
                        <a:cubicBezTo>
                          <a:pt x="61" y="159"/>
                          <a:pt x="66" y="182"/>
                          <a:pt x="61" y="190"/>
                        </a:cubicBezTo>
                        <a:cubicBezTo>
                          <a:pt x="59" y="193"/>
                          <a:pt x="37" y="206"/>
                          <a:pt x="44" y="207"/>
                        </a:cubicBezTo>
                        <a:cubicBezTo>
                          <a:pt x="34" y="208"/>
                          <a:pt x="42" y="218"/>
                          <a:pt x="30" y="219"/>
                        </a:cubicBezTo>
                        <a:cubicBezTo>
                          <a:pt x="21" y="217"/>
                          <a:pt x="19" y="221"/>
                          <a:pt x="22" y="230"/>
                        </a:cubicBezTo>
                        <a:cubicBezTo>
                          <a:pt x="20" y="237"/>
                          <a:pt x="0" y="264"/>
                          <a:pt x="16" y="270"/>
                        </a:cubicBezTo>
                        <a:cubicBezTo>
                          <a:pt x="17" y="271"/>
                          <a:pt x="31" y="272"/>
                          <a:pt x="32" y="271"/>
                        </a:cubicBezTo>
                        <a:cubicBezTo>
                          <a:pt x="32" y="285"/>
                          <a:pt x="16" y="283"/>
                          <a:pt x="10" y="292"/>
                        </a:cubicBezTo>
                        <a:cubicBezTo>
                          <a:pt x="9" y="302"/>
                          <a:pt x="29" y="313"/>
                          <a:pt x="15" y="313"/>
                        </a:cubicBezTo>
                        <a:cubicBezTo>
                          <a:pt x="19" y="321"/>
                          <a:pt x="28" y="322"/>
                          <a:pt x="35" y="326"/>
                        </a:cubicBezTo>
                        <a:cubicBezTo>
                          <a:pt x="39" y="333"/>
                          <a:pt x="44" y="340"/>
                          <a:pt x="50" y="346"/>
                        </a:cubicBezTo>
                        <a:cubicBezTo>
                          <a:pt x="62" y="359"/>
                          <a:pt x="74" y="371"/>
                          <a:pt x="80" y="387"/>
                        </a:cubicBezTo>
                        <a:cubicBezTo>
                          <a:pt x="96" y="399"/>
                          <a:pt x="101" y="419"/>
                          <a:pt x="115" y="430"/>
                        </a:cubicBezTo>
                        <a:cubicBezTo>
                          <a:pt x="128" y="441"/>
                          <a:pt x="143" y="448"/>
                          <a:pt x="158" y="454"/>
                        </a:cubicBezTo>
                        <a:cubicBezTo>
                          <a:pt x="175" y="461"/>
                          <a:pt x="189" y="468"/>
                          <a:pt x="205" y="477"/>
                        </a:cubicBezTo>
                        <a:cubicBezTo>
                          <a:pt x="208" y="485"/>
                          <a:pt x="216" y="512"/>
                          <a:pt x="210" y="519"/>
                        </a:cubicBezTo>
                        <a:cubicBezTo>
                          <a:pt x="208" y="521"/>
                          <a:pt x="206" y="571"/>
                          <a:pt x="209" y="571"/>
                        </a:cubicBezTo>
                        <a:cubicBezTo>
                          <a:pt x="207" y="583"/>
                          <a:pt x="196" y="565"/>
                          <a:pt x="206" y="584"/>
                        </a:cubicBezTo>
                        <a:cubicBezTo>
                          <a:pt x="209" y="586"/>
                          <a:pt x="209" y="589"/>
                          <a:pt x="208" y="592"/>
                        </a:cubicBezTo>
                        <a:cubicBezTo>
                          <a:pt x="208" y="593"/>
                          <a:pt x="199" y="609"/>
                          <a:pt x="191" y="604"/>
                        </a:cubicBezTo>
                        <a:cubicBezTo>
                          <a:pt x="192" y="607"/>
                          <a:pt x="194" y="610"/>
                          <a:pt x="197" y="611"/>
                        </a:cubicBezTo>
                        <a:cubicBezTo>
                          <a:pt x="268" y="621"/>
                          <a:pt x="340" y="623"/>
                          <a:pt x="412" y="617"/>
                        </a:cubicBezTo>
                        <a:cubicBezTo>
                          <a:pt x="406" y="614"/>
                          <a:pt x="406" y="609"/>
                          <a:pt x="396" y="610"/>
                        </a:cubicBezTo>
                        <a:cubicBezTo>
                          <a:pt x="422" y="606"/>
                          <a:pt x="444" y="619"/>
                          <a:pt x="469" y="606"/>
                        </a:cubicBezTo>
                        <a:cubicBezTo>
                          <a:pt x="474" y="603"/>
                          <a:pt x="483" y="593"/>
                          <a:pt x="490" y="588"/>
                        </a:cubicBezTo>
                        <a:cubicBezTo>
                          <a:pt x="490" y="589"/>
                          <a:pt x="489" y="589"/>
                          <a:pt x="489" y="589"/>
                        </a:cubicBezTo>
                        <a:cubicBezTo>
                          <a:pt x="503" y="590"/>
                          <a:pt x="536" y="564"/>
                          <a:pt x="538" y="552"/>
                        </a:cubicBezTo>
                        <a:cubicBezTo>
                          <a:pt x="540" y="523"/>
                          <a:pt x="584" y="519"/>
                          <a:pt x="596" y="499"/>
                        </a:cubicBezTo>
                        <a:cubicBezTo>
                          <a:pt x="627" y="496"/>
                          <a:pt x="642" y="506"/>
                          <a:pt x="663" y="488"/>
                        </a:cubicBezTo>
                        <a:cubicBezTo>
                          <a:pt x="680" y="473"/>
                          <a:pt x="685" y="457"/>
                          <a:pt x="696" y="441"/>
                        </a:cubicBezTo>
                        <a:cubicBezTo>
                          <a:pt x="703" y="430"/>
                          <a:pt x="684" y="406"/>
                          <a:pt x="691" y="393"/>
                        </a:cubicBezTo>
                        <a:cubicBezTo>
                          <a:pt x="705" y="390"/>
                          <a:pt x="728" y="387"/>
                          <a:pt x="734" y="375"/>
                        </a:cubicBezTo>
                        <a:cubicBezTo>
                          <a:pt x="761" y="362"/>
                          <a:pt x="797" y="335"/>
                          <a:pt x="788" y="30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ïṡḻîdé">
                    <a:extLst>
                      <a:ext uri="{FF2B5EF4-FFF2-40B4-BE49-F238E27FC236}">
                        <a16:creationId xmlns:a16="http://schemas.microsoft.com/office/drawing/2014/main" xmlns="" id="{0C1975AB-4242-486B-B20E-DDB2DDF4A0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4739" y="2190059"/>
                    <a:ext cx="320746" cy="183284"/>
                  </a:xfrm>
                  <a:custGeom>
                    <a:avLst/>
                    <a:gdLst>
                      <a:gd name="T0" fmla="*/ 16 w 228"/>
                      <a:gd name="T1" fmla="*/ 108 h 126"/>
                      <a:gd name="T2" fmla="*/ 39 w 228"/>
                      <a:gd name="T3" fmla="*/ 126 h 126"/>
                      <a:gd name="T4" fmla="*/ 79 w 228"/>
                      <a:gd name="T5" fmla="*/ 87 h 126"/>
                      <a:gd name="T6" fmla="*/ 71 w 228"/>
                      <a:gd name="T7" fmla="*/ 95 h 126"/>
                      <a:gd name="T8" fmla="*/ 76 w 228"/>
                      <a:gd name="T9" fmla="*/ 95 h 126"/>
                      <a:gd name="T10" fmla="*/ 65 w 228"/>
                      <a:gd name="T11" fmla="*/ 108 h 126"/>
                      <a:gd name="T12" fmla="*/ 97 w 228"/>
                      <a:gd name="T13" fmla="*/ 98 h 126"/>
                      <a:gd name="T14" fmla="*/ 138 w 228"/>
                      <a:gd name="T15" fmla="*/ 71 h 126"/>
                      <a:gd name="T16" fmla="*/ 171 w 228"/>
                      <a:gd name="T17" fmla="*/ 58 h 126"/>
                      <a:gd name="T18" fmla="*/ 210 w 228"/>
                      <a:gd name="T19" fmla="*/ 38 h 126"/>
                      <a:gd name="T20" fmla="*/ 195 w 228"/>
                      <a:gd name="T21" fmla="*/ 41 h 126"/>
                      <a:gd name="T22" fmla="*/ 225 w 228"/>
                      <a:gd name="T23" fmla="*/ 22 h 126"/>
                      <a:gd name="T24" fmla="*/ 193 w 228"/>
                      <a:gd name="T25" fmla="*/ 22 h 126"/>
                      <a:gd name="T26" fmla="*/ 196 w 228"/>
                      <a:gd name="T27" fmla="*/ 2 h 126"/>
                      <a:gd name="T28" fmla="*/ 164 w 228"/>
                      <a:gd name="T29" fmla="*/ 29 h 126"/>
                      <a:gd name="T30" fmla="*/ 161 w 228"/>
                      <a:gd name="T31" fmla="*/ 21 h 126"/>
                      <a:gd name="T32" fmla="*/ 137 w 228"/>
                      <a:gd name="T33" fmla="*/ 38 h 126"/>
                      <a:gd name="T34" fmla="*/ 88 w 228"/>
                      <a:gd name="T35" fmla="*/ 55 h 126"/>
                      <a:gd name="T36" fmla="*/ 57 w 228"/>
                      <a:gd name="T37" fmla="*/ 47 h 126"/>
                      <a:gd name="T38" fmla="*/ 49 w 228"/>
                      <a:gd name="T39" fmla="*/ 48 h 126"/>
                      <a:gd name="T40" fmla="*/ 30 w 228"/>
                      <a:gd name="T41" fmla="*/ 66 h 126"/>
                      <a:gd name="T42" fmla="*/ 27 w 228"/>
                      <a:gd name="T43" fmla="*/ 73 h 126"/>
                      <a:gd name="T44" fmla="*/ 17 w 228"/>
                      <a:gd name="T45" fmla="*/ 95 h 126"/>
                      <a:gd name="T46" fmla="*/ 16 w 228"/>
                      <a:gd name="T47" fmla="*/ 108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28" h="126">
                        <a:moveTo>
                          <a:pt x="16" y="108"/>
                        </a:moveTo>
                        <a:cubicBezTo>
                          <a:pt x="31" y="110"/>
                          <a:pt x="29" y="116"/>
                          <a:pt x="39" y="126"/>
                        </a:cubicBezTo>
                        <a:cubicBezTo>
                          <a:pt x="41" y="122"/>
                          <a:pt x="75" y="83"/>
                          <a:pt x="79" y="87"/>
                        </a:cubicBezTo>
                        <a:cubicBezTo>
                          <a:pt x="76" y="89"/>
                          <a:pt x="73" y="92"/>
                          <a:pt x="71" y="95"/>
                        </a:cubicBezTo>
                        <a:cubicBezTo>
                          <a:pt x="73" y="94"/>
                          <a:pt x="74" y="94"/>
                          <a:pt x="76" y="95"/>
                        </a:cubicBezTo>
                        <a:cubicBezTo>
                          <a:pt x="71" y="99"/>
                          <a:pt x="67" y="103"/>
                          <a:pt x="65" y="108"/>
                        </a:cubicBezTo>
                        <a:cubicBezTo>
                          <a:pt x="75" y="108"/>
                          <a:pt x="91" y="101"/>
                          <a:pt x="97" y="98"/>
                        </a:cubicBezTo>
                        <a:cubicBezTo>
                          <a:pt x="112" y="91"/>
                          <a:pt x="125" y="82"/>
                          <a:pt x="138" y="71"/>
                        </a:cubicBezTo>
                        <a:cubicBezTo>
                          <a:pt x="148" y="73"/>
                          <a:pt x="158" y="58"/>
                          <a:pt x="171" y="58"/>
                        </a:cubicBezTo>
                        <a:cubicBezTo>
                          <a:pt x="185" y="57"/>
                          <a:pt x="202" y="50"/>
                          <a:pt x="210" y="38"/>
                        </a:cubicBezTo>
                        <a:cubicBezTo>
                          <a:pt x="205" y="32"/>
                          <a:pt x="198" y="45"/>
                          <a:pt x="195" y="41"/>
                        </a:cubicBezTo>
                        <a:cubicBezTo>
                          <a:pt x="202" y="34"/>
                          <a:pt x="228" y="33"/>
                          <a:pt x="225" y="22"/>
                        </a:cubicBezTo>
                        <a:cubicBezTo>
                          <a:pt x="214" y="19"/>
                          <a:pt x="203" y="28"/>
                          <a:pt x="193" y="22"/>
                        </a:cubicBezTo>
                        <a:cubicBezTo>
                          <a:pt x="200" y="16"/>
                          <a:pt x="196" y="9"/>
                          <a:pt x="196" y="2"/>
                        </a:cubicBezTo>
                        <a:cubicBezTo>
                          <a:pt x="176" y="0"/>
                          <a:pt x="172" y="15"/>
                          <a:pt x="164" y="29"/>
                        </a:cubicBezTo>
                        <a:cubicBezTo>
                          <a:pt x="159" y="29"/>
                          <a:pt x="164" y="21"/>
                          <a:pt x="161" y="21"/>
                        </a:cubicBezTo>
                        <a:cubicBezTo>
                          <a:pt x="151" y="22"/>
                          <a:pt x="146" y="32"/>
                          <a:pt x="137" y="38"/>
                        </a:cubicBezTo>
                        <a:cubicBezTo>
                          <a:pt x="138" y="40"/>
                          <a:pt x="100" y="56"/>
                          <a:pt x="88" y="55"/>
                        </a:cubicBezTo>
                        <a:cubicBezTo>
                          <a:pt x="73" y="53"/>
                          <a:pt x="73" y="45"/>
                          <a:pt x="57" y="47"/>
                        </a:cubicBezTo>
                        <a:cubicBezTo>
                          <a:pt x="54" y="47"/>
                          <a:pt x="52" y="48"/>
                          <a:pt x="49" y="48"/>
                        </a:cubicBezTo>
                        <a:cubicBezTo>
                          <a:pt x="43" y="54"/>
                          <a:pt x="36" y="60"/>
                          <a:pt x="30" y="66"/>
                        </a:cubicBezTo>
                        <a:cubicBezTo>
                          <a:pt x="30" y="67"/>
                          <a:pt x="29" y="70"/>
                          <a:pt x="27" y="73"/>
                        </a:cubicBezTo>
                        <a:cubicBezTo>
                          <a:pt x="19" y="86"/>
                          <a:pt x="18" y="80"/>
                          <a:pt x="17" y="95"/>
                        </a:cubicBezTo>
                        <a:cubicBezTo>
                          <a:pt x="15" y="101"/>
                          <a:pt x="0" y="106"/>
                          <a:pt x="16" y="10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ṣlîḋè">
                    <a:extLst>
                      <a:ext uri="{FF2B5EF4-FFF2-40B4-BE49-F238E27FC236}">
                        <a16:creationId xmlns:a16="http://schemas.microsoft.com/office/drawing/2014/main" xmlns="" id="{11B5076E-FCFD-47A5-8F38-DBDD729B8F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95827" y="2373342"/>
                    <a:ext cx="26183" cy="13091"/>
                  </a:xfrm>
                  <a:custGeom>
                    <a:avLst/>
                    <a:gdLst>
                      <a:gd name="T0" fmla="*/ 11 w 20"/>
                      <a:gd name="T1" fmla="*/ 1 h 13"/>
                      <a:gd name="T2" fmla="*/ 0 w 20"/>
                      <a:gd name="T3" fmla="*/ 13 h 13"/>
                      <a:gd name="T4" fmla="*/ 20 w 20"/>
                      <a:gd name="T5" fmla="*/ 3 h 13"/>
                      <a:gd name="T6" fmla="*/ 11 w 20"/>
                      <a:gd name="T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3">
                        <a:moveTo>
                          <a:pt x="11" y="1"/>
                        </a:moveTo>
                        <a:cubicBezTo>
                          <a:pt x="8" y="4"/>
                          <a:pt x="4" y="9"/>
                          <a:pt x="0" y="13"/>
                        </a:cubicBezTo>
                        <a:cubicBezTo>
                          <a:pt x="9" y="9"/>
                          <a:pt x="17" y="6"/>
                          <a:pt x="20" y="3"/>
                        </a:cubicBezTo>
                        <a:cubicBezTo>
                          <a:pt x="19" y="1"/>
                          <a:pt x="15" y="0"/>
                          <a:pt x="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ïṧlíḍè">
                    <a:extLst>
                      <a:ext uri="{FF2B5EF4-FFF2-40B4-BE49-F238E27FC236}">
                        <a16:creationId xmlns:a16="http://schemas.microsoft.com/office/drawing/2014/main" xmlns="" id="{C04DDC41-5643-4818-9E96-1FF0D2AD2A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65420" y="2883917"/>
                    <a:ext cx="13091" cy="39275"/>
                  </a:xfrm>
                  <a:custGeom>
                    <a:avLst/>
                    <a:gdLst>
                      <a:gd name="T0" fmla="*/ 10 w 11"/>
                      <a:gd name="T1" fmla="*/ 27 h 27"/>
                      <a:gd name="T2" fmla="*/ 5 w 11"/>
                      <a:gd name="T3" fmla="*/ 0 h 27"/>
                      <a:gd name="T4" fmla="*/ 10 w 11"/>
                      <a:gd name="T5" fmla="*/ 27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" h="27">
                        <a:moveTo>
                          <a:pt x="10" y="27"/>
                        </a:moveTo>
                        <a:cubicBezTo>
                          <a:pt x="11" y="16"/>
                          <a:pt x="9" y="7"/>
                          <a:pt x="5" y="0"/>
                        </a:cubicBezTo>
                        <a:cubicBezTo>
                          <a:pt x="0" y="8"/>
                          <a:pt x="3" y="22"/>
                          <a:pt x="10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ïŝḻíďé">
                    <a:extLst>
                      <a:ext uri="{FF2B5EF4-FFF2-40B4-BE49-F238E27FC236}">
                        <a16:creationId xmlns:a16="http://schemas.microsoft.com/office/drawing/2014/main" xmlns="" id="{73197025-66A0-440D-AF09-67DE5478CF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23224" y="2458438"/>
                    <a:ext cx="130917" cy="216012"/>
                  </a:xfrm>
                  <a:custGeom>
                    <a:avLst/>
                    <a:gdLst>
                      <a:gd name="T0" fmla="*/ 16 w 93"/>
                      <a:gd name="T1" fmla="*/ 52 h 151"/>
                      <a:gd name="T2" fmla="*/ 19 w 93"/>
                      <a:gd name="T3" fmla="*/ 45 h 151"/>
                      <a:gd name="T4" fmla="*/ 46 w 93"/>
                      <a:gd name="T5" fmla="*/ 92 h 151"/>
                      <a:gd name="T6" fmla="*/ 35 w 93"/>
                      <a:gd name="T7" fmla="*/ 92 h 151"/>
                      <a:gd name="T8" fmla="*/ 42 w 93"/>
                      <a:gd name="T9" fmla="*/ 105 h 151"/>
                      <a:gd name="T10" fmla="*/ 34 w 93"/>
                      <a:gd name="T11" fmla="*/ 106 h 151"/>
                      <a:gd name="T12" fmla="*/ 56 w 93"/>
                      <a:gd name="T13" fmla="*/ 127 h 151"/>
                      <a:gd name="T14" fmla="*/ 45 w 93"/>
                      <a:gd name="T15" fmla="*/ 122 h 151"/>
                      <a:gd name="T16" fmla="*/ 58 w 93"/>
                      <a:gd name="T17" fmla="*/ 144 h 151"/>
                      <a:gd name="T18" fmla="*/ 59 w 93"/>
                      <a:gd name="T19" fmla="*/ 138 h 151"/>
                      <a:gd name="T20" fmla="*/ 93 w 93"/>
                      <a:gd name="T21" fmla="*/ 151 h 151"/>
                      <a:gd name="T22" fmla="*/ 91 w 93"/>
                      <a:gd name="T23" fmla="*/ 128 h 151"/>
                      <a:gd name="T24" fmla="*/ 63 w 93"/>
                      <a:gd name="T25" fmla="*/ 89 h 151"/>
                      <a:gd name="T26" fmla="*/ 35 w 93"/>
                      <a:gd name="T27" fmla="*/ 51 h 151"/>
                      <a:gd name="T28" fmla="*/ 15 w 93"/>
                      <a:gd name="T29" fmla="*/ 18 h 151"/>
                      <a:gd name="T30" fmla="*/ 21 w 93"/>
                      <a:gd name="T31" fmla="*/ 13 h 151"/>
                      <a:gd name="T32" fmla="*/ 0 w 93"/>
                      <a:gd name="T33" fmla="*/ 0 h 151"/>
                      <a:gd name="T34" fmla="*/ 3 w 93"/>
                      <a:gd name="T35" fmla="*/ 11 h 151"/>
                      <a:gd name="T36" fmla="*/ 0 w 93"/>
                      <a:gd name="T37" fmla="*/ 10 h 151"/>
                      <a:gd name="T38" fmla="*/ 16 w 93"/>
                      <a:gd name="T39" fmla="*/ 52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3" h="151">
                        <a:moveTo>
                          <a:pt x="16" y="52"/>
                        </a:moveTo>
                        <a:cubicBezTo>
                          <a:pt x="14" y="50"/>
                          <a:pt x="16" y="40"/>
                          <a:pt x="19" y="45"/>
                        </a:cubicBezTo>
                        <a:cubicBezTo>
                          <a:pt x="7" y="57"/>
                          <a:pt x="48" y="76"/>
                          <a:pt x="46" y="92"/>
                        </a:cubicBezTo>
                        <a:cubicBezTo>
                          <a:pt x="43" y="90"/>
                          <a:pt x="39" y="90"/>
                          <a:pt x="35" y="92"/>
                        </a:cubicBezTo>
                        <a:cubicBezTo>
                          <a:pt x="37" y="96"/>
                          <a:pt x="39" y="101"/>
                          <a:pt x="42" y="105"/>
                        </a:cubicBezTo>
                        <a:cubicBezTo>
                          <a:pt x="39" y="106"/>
                          <a:pt x="36" y="106"/>
                          <a:pt x="34" y="106"/>
                        </a:cubicBezTo>
                        <a:cubicBezTo>
                          <a:pt x="35" y="119"/>
                          <a:pt x="51" y="117"/>
                          <a:pt x="56" y="127"/>
                        </a:cubicBezTo>
                        <a:cubicBezTo>
                          <a:pt x="52" y="126"/>
                          <a:pt x="48" y="124"/>
                          <a:pt x="45" y="122"/>
                        </a:cubicBezTo>
                        <a:cubicBezTo>
                          <a:pt x="37" y="151"/>
                          <a:pt x="36" y="129"/>
                          <a:pt x="58" y="144"/>
                        </a:cubicBezTo>
                        <a:cubicBezTo>
                          <a:pt x="57" y="142"/>
                          <a:pt x="58" y="140"/>
                          <a:pt x="59" y="138"/>
                        </a:cubicBezTo>
                        <a:cubicBezTo>
                          <a:pt x="71" y="142"/>
                          <a:pt x="78" y="148"/>
                          <a:pt x="93" y="151"/>
                        </a:cubicBezTo>
                        <a:cubicBezTo>
                          <a:pt x="93" y="149"/>
                          <a:pt x="92" y="131"/>
                          <a:pt x="91" y="128"/>
                        </a:cubicBezTo>
                        <a:cubicBezTo>
                          <a:pt x="86" y="116"/>
                          <a:pt x="71" y="101"/>
                          <a:pt x="63" y="89"/>
                        </a:cubicBezTo>
                        <a:cubicBezTo>
                          <a:pt x="55" y="76"/>
                          <a:pt x="44" y="63"/>
                          <a:pt x="35" y="51"/>
                        </a:cubicBezTo>
                        <a:cubicBezTo>
                          <a:pt x="33" y="27"/>
                          <a:pt x="25" y="35"/>
                          <a:pt x="15" y="18"/>
                        </a:cubicBezTo>
                        <a:cubicBezTo>
                          <a:pt x="18" y="17"/>
                          <a:pt x="20" y="16"/>
                          <a:pt x="21" y="13"/>
                        </a:cubicBezTo>
                        <a:cubicBezTo>
                          <a:pt x="14" y="8"/>
                          <a:pt x="7" y="4"/>
                          <a:pt x="0" y="0"/>
                        </a:cubicBezTo>
                        <a:cubicBezTo>
                          <a:pt x="0" y="4"/>
                          <a:pt x="1" y="8"/>
                          <a:pt x="3" y="11"/>
                        </a:cubicBezTo>
                        <a:cubicBezTo>
                          <a:pt x="2" y="11"/>
                          <a:pt x="1" y="10"/>
                          <a:pt x="0" y="10"/>
                        </a:cubicBezTo>
                        <a:cubicBezTo>
                          <a:pt x="1" y="18"/>
                          <a:pt x="8" y="51"/>
                          <a:pt x="16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îşlîḋê">
                    <a:extLst>
                      <a:ext uri="{FF2B5EF4-FFF2-40B4-BE49-F238E27FC236}">
                        <a16:creationId xmlns:a16="http://schemas.microsoft.com/office/drawing/2014/main" xmlns="" id="{3A1D2FA0-C48C-45D4-BAA3-7EA8E6F8A2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1582" y="2648267"/>
                    <a:ext cx="438571" cy="1165160"/>
                  </a:xfrm>
                  <a:custGeom>
                    <a:avLst/>
                    <a:gdLst>
                      <a:gd name="T0" fmla="*/ 285 w 307"/>
                      <a:gd name="T1" fmla="*/ 336 h 822"/>
                      <a:gd name="T2" fmla="*/ 268 w 307"/>
                      <a:gd name="T3" fmla="*/ 314 h 822"/>
                      <a:gd name="T4" fmla="*/ 253 w 307"/>
                      <a:gd name="T5" fmla="*/ 255 h 822"/>
                      <a:gd name="T6" fmla="*/ 223 w 307"/>
                      <a:gd name="T7" fmla="*/ 252 h 822"/>
                      <a:gd name="T8" fmla="*/ 191 w 307"/>
                      <a:gd name="T9" fmla="*/ 262 h 822"/>
                      <a:gd name="T10" fmla="*/ 143 w 307"/>
                      <a:gd name="T11" fmla="*/ 255 h 822"/>
                      <a:gd name="T12" fmla="*/ 164 w 307"/>
                      <a:gd name="T13" fmla="*/ 245 h 822"/>
                      <a:gd name="T14" fmla="*/ 187 w 307"/>
                      <a:gd name="T15" fmla="*/ 219 h 822"/>
                      <a:gd name="T16" fmla="*/ 183 w 307"/>
                      <a:gd name="T17" fmla="*/ 201 h 822"/>
                      <a:gd name="T18" fmla="*/ 191 w 307"/>
                      <a:gd name="T19" fmla="*/ 179 h 822"/>
                      <a:gd name="T20" fmla="*/ 205 w 307"/>
                      <a:gd name="T21" fmla="*/ 147 h 822"/>
                      <a:gd name="T22" fmla="*/ 222 w 307"/>
                      <a:gd name="T23" fmla="*/ 160 h 822"/>
                      <a:gd name="T24" fmla="*/ 232 w 307"/>
                      <a:gd name="T25" fmla="*/ 147 h 822"/>
                      <a:gd name="T26" fmla="*/ 257 w 307"/>
                      <a:gd name="T27" fmla="*/ 203 h 822"/>
                      <a:gd name="T28" fmla="*/ 258 w 307"/>
                      <a:gd name="T29" fmla="*/ 204 h 822"/>
                      <a:gd name="T30" fmla="*/ 176 w 307"/>
                      <a:gd name="T31" fmla="*/ 0 h 822"/>
                      <a:gd name="T32" fmla="*/ 170 w 307"/>
                      <a:gd name="T33" fmla="*/ 18 h 822"/>
                      <a:gd name="T34" fmla="*/ 154 w 307"/>
                      <a:gd name="T35" fmla="*/ 31 h 822"/>
                      <a:gd name="T36" fmla="*/ 144 w 307"/>
                      <a:gd name="T37" fmla="*/ 28 h 822"/>
                      <a:gd name="T38" fmla="*/ 136 w 307"/>
                      <a:gd name="T39" fmla="*/ 24 h 822"/>
                      <a:gd name="T40" fmla="*/ 141 w 307"/>
                      <a:gd name="T41" fmla="*/ 41 h 822"/>
                      <a:gd name="T42" fmla="*/ 114 w 307"/>
                      <a:gd name="T43" fmla="*/ 32 h 822"/>
                      <a:gd name="T44" fmla="*/ 151 w 307"/>
                      <a:gd name="T45" fmla="*/ 81 h 822"/>
                      <a:gd name="T46" fmla="*/ 159 w 307"/>
                      <a:gd name="T47" fmla="*/ 130 h 822"/>
                      <a:gd name="T48" fmla="*/ 86 w 307"/>
                      <a:gd name="T49" fmla="*/ 114 h 822"/>
                      <a:gd name="T50" fmla="*/ 97 w 307"/>
                      <a:gd name="T51" fmla="*/ 160 h 822"/>
                      <a:gd name="T52" fmla="*/ 93 w 307"/>
                      <a:gd name="T53" fmla="*/ 198 h 822"/>
                      <a:gd name="T54" fmla="*/ 124 w 307"/>
                      <a:gd name="T55" fmla="*/ 230 h 822"/>
                      <a:gd name="T56" fmla="*/ 120 w 307"/>
                      <a:gd name="T57" fmla="*/ 288 h 822"/>
                      <a:gd name="T58" fmla="*/ 101 w 307"/>
                      <a:gd name="T59" fmla="*/ 322 h 822"/>
                      <a:gd name="T60" fmla="*/ 94 w 307"/>
                      <a:gd name="T61" fmla="*/ 368 h 822"/>
                      <a:gd name="T62" fmla="*/ 65 w 307"/>
                      <a:gd name="T63" fmla="*/ 397 h 822"/>
                      <a:gd name="T64" fmla="*/ 41 w 307"/>
                      <a:gd name="T65" fmla="*/ 446 h 822"/>
                      <a:gd name="T66" fmla="*/ 16 w 307"/>
                      <a:gd name="T67" fmla="*/ 481 h 822"/>
                      <a:gd name="T68" fmla="*/ 12 w 307"/>
                      <a:gd name="T69" fmla="*/ 515 h 822"/>
                      <a:gd name="T70" fmla="*/ 19 w 307"/>
                      <a:gd name="T71" fmla="*/ 517 h 822"/>
                      <a:gd name="T72" fmla="*/ 24 w 307"/>
                      <a:gd name="T73" fmla="*/ 560 h 822"/>
                      <a:gd name="T74" fmla="*/ 13 w 307"/>
                      <a:gd name="T75" fmla="*/ 608 h 822"/>
                      <a:gd name="T76" fmla="*/ 12 w 307"/>
                      <a:gd name="T77" fmla="*/ 645 h 822"/>
                      <a:gd name="T78" fmla="*/ 30 w 307"/>
                      <a:gd name="T79" fmla="*/ 671 h 822"/>
                      <a:gd name="T80" fmla="*/ 53 w 307"/>
                      <a:gd name="T81" fmla="*/ 726 h 822"/>
                      <a:gd name="T82" fmla="*/ 97 w 307"/>
                      <a:gd name="T83" fmla="*/ 769 h 822"/>
                      <a:gd name="T84" fmla="*/ 131 w 307"/>
                      <a:gd name="T85" fmla="*/ 765 h 822"/>
                      <a:gd name="T86" fmla="*/ 165 w 307"/>
                      <a:gd name="T87" fmla="*/ 758 h 822"/>
                      <a:gd name="T88" fmla="*/ 221 w 307"/>
                      <a:gd name="T89" fmla="*/ 721 h 822"/>
                      <a:gd name="T90" fmla="*/ 227 w 307"/>
                      <a:gd name="T91" fmla="*/ 746 h 822"/>
                      <a:gd name="T92" fmla="*/ 244 w 307"/>
                      <a:gd name="T93" fmla="*/ 735 h 822"/>
                      <a:gd name="T94" fmla="*/ 230 w 307"/>
                      <a:gd name="T95" fmla="*/ 819 h 822"/>
                      <a:gd name="T96" fmla="*/ 230 w 307"/>
                      <a:gd name="T97" fmla="*/ 822 h 822"/>
                      <a:gd name="T98" fmla="*/ 285 w 307"/>
                      <a:gd name="T99" fmla="*/ 336 h 8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307" h="822">
                        <a:moveTo>
                          <a:pt x="285" y="336"/>
                        </a:moveTo>
                        <a:cubicBezTo>
                          <a:pt x="280" y="325"/>
                          <a:pt x="273" y="315"/>
                          <a:pt x="268" y="314"/>
                        </a:cubicBezTo>
                        <a:cubicBezTo>
                          <a:pt x="256" y="312"/>
                          <a:pt x="277" y="257"/>
                          <a:pt x="253" y="255"/>
                        </a:cubicBezTo>
                        <a:cubicBezTo>
                          <a:pt x="246" y="261"/>
                          <a:pt x="231" y="254"/>
                          <a:pt x="223" y="252"/>
                        </a:cubicBezTo>
                        <a:cubicBezTo>
                          <a:pt x="209" y="249"/>
                          <a:pt x="200" y="253"/>
                          <a:pt x="191" y="262"/>
                        </a:cubicBezTo>
                        <a:cubicBezTo>
                          <a:pt x="192" y="265"/>
                          <a:pt x="152" y="273"/>
                          <a:pt x="143" y="255"/>
                        </a:cubicBezTo>
                        <a:cubicBezTo>
                          <a:pt x="138" y="244"/>
                          <a:pt x="159" y="245"/>
                          <a:pt x="164" y="245"/>
                        </a:cubicBezTo>
                        <a:cubicBezTo>
                          <a:pt x="182" y="246"/>
                          <a:pt x="179" y="230"/>
                          <a:pt x="187" y="219"/>
                        </a:cubicBezTo>
                        <a:cubicBezTo>
                          <a:pt x="192" y="212"/>
                          <a:pt x="187" y="209"/>
                          <a:pt x="183" y="201"/>
                        </a:cubicBezTo>
                        <a:cubicBezTo>
                          <a:pt x="186" y="194"/>
                          <a:pt x="189" y="187"/>
                          <a:pt x="191" y="179"/>
                        </a:cubicBezTo>
                        <a:cubicBezTo>
                          <a:pt x="216" y="182"/>
                          <a:pt x="194" y="154"/>
                          <a:pt x="205" y="147"/>
                        </a:cubicBezTo>
                        <a:cubicBezTo>
                          <a:pt x="210" y="153"/>
                          <a:pt x="216" y="157"/>
                          <a:pt x="222" y="160"/>
                        </a:cubicBezTo>
                        <a:cubicBezTo>
                          <a:pt x="224" y="155"/>
                          <a:pt x="228" y="151"/>
                          <a:pt x="232" y="147"/>
                        </a:cubicBezTo>
                        <a:cubicBezTo>
                          <a:pt x="244" y="164"/>
                          <a:pt x="248" y="185"/>
                          <a:pt x="257" y="203"/>
                        </a:cubicBezTo>
                        <a:cubicBezTo>
                          <a:pt x="258" y="203"/>
                          <a:pt x="258" y="203"/>
                          <a:pt x="258" y="204"/>
                        </a:cubicBezTo>
                        <a:cubicBezTo>
                          <a:pt x="238" y="133"/>
                          <a:pt x="211" y="65"/>
                          <a:pt x="176" y="0"/>
                        </a:cubicBezTo>
                        <a:cubicBezTo>
                          <a:pt x="172" y="3"/>
                          <a:pt x="169" y="10"/>
                          <a:pt x="170" y="18"/>
                        </a:cubicBezTo>
                        <a:cubicBezTo>
                          <a:pt x="158" y="12"/>
                          <a:pt x="160" y="27"/>
                          <a:pt x="154" y="31"/>
                        </a:cubicBezTo>
                        <a:cubicBezTo>
                          <a:pt x="148" y="35"/>
                          <a:pt x="146" y="32"/>
                          <a:pt x="144" y="28"/>
                        </a:cubicBezTo>
                        <a:cubicBezTo>
                          <a:pt x="142" y="26"/>
                          <a:pt x="140" y="24"/>
                          <a:pt x="136" y="24"/>
                        </a:cubicBezTo>
                        <a:cubicBezTo>
                          <a:pt x="139" y="29"/>
                          <a:pt x="141" y="35"/>
                          <a:pt x="141" y="41"/>
                        </a:cubicBezTo>
                        <a:cubicBezTo>
                          <a:pt x="130" y="33"/>
                          <a:pt x="128" y="34"/>
                          <a:pt x="114" y="32"/>
                        </a:cubicBezTo>
                        <a:cubicBezTo>
                          <a:pt x="113" y="46"/>
                          <a:pt x="143" y="69"/>
                          <a:pt x="151" y="81"/>
                        </a:cubicBezTo>
                        <a:cubicBezTo>
                          <a:pt x="157" y="90"/>
                          <a:pt x="165" y="120"/>
                          <a:pt x="159" y="130"/>
                        </a:cubicBezTo>
                        <a:cubicBezTo>
                          <a:pt x="144" y="119"/>
                          <a:pt x="98" y="102"/>
                          <a:pt x="86" y="114"/>
                        </a:cubicBezTo>
                        <a:cubicBezTo>
                          <a:pt x="84" y="122"/>
                          <a:pt x="95" y="151"/>
                          <a:pt x="97" y="160"/>
                        </a:cubicBezTo>
                        <a:cubicBezTo>
                          <a:pt x="98" y="168"/>
                          <a:pt x="96" y="191"/>
                          <a:pt x="93" y="198"/>
                        </a:cubicBezTo>
                        <a:cubicBezTo>
                          <a:pt x="115" y="211"/>
                          <a:pt x="87" y="237"/>
                          <a:pt x="124" y="230"/>
                        </a:cubicBezTo>
                        <a:cubicBezTo>
                          <a:pt x="140" y="249"/>
                          <a:pt x="140" y="274"/>
                          <a:pt x="120" y="288"/>
                        </a:cubicBezTo>
                        <a:cubicBezTo>
                          <a:pt x="103" y="301"/>
                          <a:pt x="111" y="309"/>
                          <a:pt x="101" y="322"/>
                        </a:cubicBezTo>
                        <a:cubicBezTo>
                          <a:pt x="90" y="336"/>
                          <a:pt x="108" y="351"/>
                          <a:pt x="94" y="368"/>
                        </a:cubicBezTo>
                        <a:cubicBezTo>
                          <a:pt x="84" y="379"/>
                          <a:pt x="69" y="384"/>
                          <a:pt x="65" y="397"/>
                        </a:cubicBezTo>
                        <a:cubicBezTo>
                          <a:pt x="59" y="416"/>
                          <a:pt x="41" y="423"/>
                          <a:pt x="41" y="446"/>
                        </a:cubicBezTo>
                        <a:cubicBezTo>
                          <a:pt x="23" y="454"/>
                          <a:pt x="28" y="469"/>
                          <a:pt x="16" y="481"/>
                        </a:cubicBezTo>
                        <a:cubicBezTo>
                          <a:pt x="6" y="490"/>
                          <a:pt x="14" y="504"/>
                          <a:pt x="12" y="515"/>
                        </a:cubicBezTo>
                        <a:cubicBezTo>
                          <a:pt x="15" y="515"/>
                          <a:pt x="17" y="515"/>
                          <a:pt x="19" y="517"/>
                        </a:cubicBezTo>
                        <a:cubicBezTo>
                          <a:pt x="23" y="523"/>
                          <a:pt x="25" y="553"/>
                          <a:pt x="24" y="560"/>
                        </a:cubicBezTo>
                        <a:cubicBezTo>
                          <a:pt x="23" y="571"/>
                          <a:pt x="20" y="599"/>
                          <a:pt x="13" y="608"/>
                        </a:cubicBezTo>
                        <a:cubicBezTo>
                          <a:pt x="0" y="624"/>
                          <a:pt x="16" y="629"/>
                          <a:pt x="12" y="645"/>
                        </a:cubicBezTo>
                        <a:cubicBezTo>
                          <a:pt x="8" y="657"/>
                          <a:pt x="15" y="674"/>
                          <a:pt x="30" y="671"/>
                        </a:cubicBezTo>
                        <a:cubicBezTo>
                          <a:pt x="21" y="689"/>
                          <a:pt x="58" y="701"/>
                          <a:pt x="53" y="726"/>
                        </a:cubicBezTo>
                        <a:cubicBezTo>
                          <a:pt x="58" y="741"/>
                          <a:pt x="84" y="757"/>
                          <a:pt x="97" y="769"/>
                        </a:cubicBezTo>
                        <a:cubicBezTo>
                          <a:pt x="111" y="781"/>
                          <a:pt x="121" y="773"/>
                          <a:pt x="131" y="765"/>
                        </a:cubicBezTo>
                        <a:cubicBezTo>
                          <a:pt x="141" y="757"/>
                          <a:pt x="151" y="750"/>
                          <a:pt x="165" y="758"/>
                        </a:cubicBezTo>
                        <a:cubicBezTo>
                          <a:pt x="170" y="762"/>
                          <a:pt x="213" y="726"/>
                          <a:pt x="221" y="721"/>
                        </a:cubicBezTo>
                        <a:cubicBezTo>
                          <a:pt x="227" y="727"/>
                          <a:pt x="225" y="739"/>
                          <a:pt x="227" y="746"/>
                        </a:cubicBezTo>
                        <a:cubicBezTo>
                          <a:pt x="234" y="745"/>
                          <a:pt x="240" y="741"/>
                          <a:pt x="244" y="735"/>
                        </a:cubicBezTo>
                        <a:cubicBezTo>
                          <a:pt x="250" y="766"/>
                          <a:pt x="228" y="790"/>
                          <a:pt x="230" y="819"/>
                        </a:cubicBezTo>
                        <a:cubicBezTo>
                          <a:pt x="230" y="820"/>
                          <a:pt x="230" y="821"/>
                          <a:pt x="230" y="822"/>
                        </a:cubicBezTo>
                        <a:cubicBezTo>
                          <a:pt x="289" y="666"/>
                          <a:pt x="307" y="499"/>
                          <a:pt x="285" y="33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îṥliďè">
                    <a:extLst>
                      <a:ext uri="{FF2B5EF4-FFF2-40B4-BE49-F238E27FC236}">
                        <a16:creationId xmlns:a16="http://schemas.microsoft.com/office/drawing/2014/main" xmlns="" id="{501C1A79-B8F9-4324-89F7-B97DEFC021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3949" y="2517350"/>
                    <a:ext cx="98188" cy="104734"/>
                  </a:xfrm>
                  <a:custGeom>
                    <a:avLst/>
                    <a:gdLst>
                      <a:gd name="T0" fmla="*/ 7 w 70"/>
                      <a:gd name="T1" fmla="*/ 46 h 72"/>
                      <a:gd name="T2" fmla="*/ 45 w 70"/>
                      <a:gd name="T3" fmla="*/ 33 h 72"/>
                      <a:gd name="T4" fmla="*/ 21 w 70"/>
                      <a:gd name="T5" fmla="*/ 1 h 72"/>
                      <a:gd name="T6" fmla="*/ 13 w 70"/>
                      <a:gd name="T7" fmla="*/ 9 h 72"/>
                      <a:gd name="T8" fmla="*/ 20 w 70"/>
                      <a:gd name="T9" fmla="*/ 14 h 72"/>
                      <a:gd name="T10" fmla="*/ 4 w 70"/>
                      <a:gd name="T11" fmla="*/ 9 h 72"/>
                      <a:gd name="T12" fmla="*/ 7 w 70"/>
                      <a:gd name="T13" fmla="*/ 46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72">
                        <a:moveTo>
                          <a:pt x="7" y="46"/>
                        </a:moveTo>
                        <a:cubicBezTo>
                          <a:pt x="23" y="72"/>
                          <a:pt x="70" y="68"/>
                          <a:pt x="45" y="33"/>
                        </a:cubicBezTo>
                        <a:cubicBezTo>
                          <a:pt x="58" y="32"/>
                          <a:pt x="29" y="0"/>
                          <a:pt x="21" y="1"/>
                        </a:cubicBezTo>
                        <a:cubicBezTo>
                          <a:pt x="18" y="3"/>
                          <a:pt x="16" y="6"/>
                          <a:pt x="13" y="9"/>
                        </a:cubicBezTo>
                        <a:cubicBezTo>
                          <a:pt x="17" y="10"/>
                          <a:pt x="19" y="11"/>
                          <a:pt x="20" y="14"/>
                        </a:cubicBezTo>
                        <a:cubicBezTo>
                          <a:pt x="14" y="14"/>
                          <a:pt x="10" y="10"/>
                          <a:pt x="4" y="9"/>
                        </a:cubicBezTo>
                        <a:cubicBezTo>
                          <a:pt x="0" y="17"/>
                          <a:pt x="26" y="49"/>
                          <a:pt x="7" y="4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îSľîḑè">
                    <a:extLst>
                      <a:ext uri="{FF2B5EF4-FFF2-40B4-BE49-F238E27FC236}">
                        <a16:creationId xmlns:a16="http://schemas.microsoft.com/office/drawing/2014/main" xmlns="" id="{D0E46A0A-06BE-4ACB-91BD-C6C57901B6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43161" y="1915134"/>
                    <a:ext cx="752771" cy="438571"/>
                  </a:xfrm>
                  <a:custGeom>
                    <a:avLst/>
                    <a:gdLst>
                      <a:gd name="T0" fmla="*/ 50 w 533"/>
                      <a:gd name="T1" fmla="*/ 1 h 311"/>
                      <a:gd name="T2" fmla="*/ 24 w 533"/>
                      <a:gd name="T3" fmla="*/ 12 h 311"/>
                      <a:gd name="T4" fmla="*/ 0 w 533"/>
                      <a:gd name="T5" fmla="*/ 16 h 311"/>
                      <a:gd name="T6" fmla="*/ 21 w 533"/>
                      <a:gd name="T7" fmla="*/ 30 h 311"/>
                      <a:gd name="T8" fmla="*/ 112 w 533"/>
                      <a:gd name="T9" fmla="*/ 56 h 311"/>
                      <a:gd name="T10" fmla="*/ 131 w 533"/>
                      <a:gd name="T11" fmla="*/ 57 h 311"/>
                      <a:gd name="T12" fmla="*/ 132 w 533"/>
                      <a:gd name="T13" fmla="*/ 64 h 311"/>
                      <a:gd name="T14" fmla="*/ 132 w 533"/>
                      <a:gd name="T15" fmla="*/ 71 h 311"/>
                      <a:gd name="T16" fmla="*/ 130 w 533"/>
                      <a:gd name="T17" fmla="*/ 73 h 311"/>
                      <a:gd name="T18" fmla="*/ 165 w 533"/>
                      <a:gd name="T19" fmla="*/ 75 h 311"/>
                      <a:gd name="T20" fmla="*/ 161 w 533"/>
                      <a:gd name="T21" fmla="*/ 79 h 311"/>
                      <a:gd name="T22" fmla="*/ 194 w 533"/>
                      <a:gd name="T23" fmla="*/ 92 h 311"/>
                      <a:gd name="T24" fmla="*/ 145 w 533"/>
                      <a:gd name="T25" fmla="*/ 90 h 311"/>
                      <a:gd name="T26" fmla="*/ 135 w 533"/>
                      <a:gd name="T27" fmla="*/ 117 h 311"/>
                      <a:gd name="T28" fmla="*/ 175 w 533"/>
                      <a:gd name="T29" fmla="*/ 99 h 311"/>
                      <a:gd name="T30" fmla="*/ 192 w 533"/>
                      <a:gd name="T31" fmla="*/ 106 h 311"/>
                      <a:gd name="T32" fmla="*/ 202 w 533"/>
                      <a:gd name="T33" fmla="*/ 109 h 311"/>
                      <a:gd name="T34" fmla="*/ 159 w 533"/>
                      <a:gd name="T35" fmla="*/ 141 h 311"/>
                      <a:gd name="T36" fmla="*/ 158 w 533"/>
                      <a:gd name="T37" fmla="*/ 150 h 311"/>
                      <a:gd name="T38" fmla="*/ 194 w 533"/>
                      <a:gd name="T39" fmla="*/ 176 h 311"/>
                      <a:gd name="T40" fmla="*/ 196 w 533"/>
                      <a:gd name="T41" fmla="*/ 205 h 311"/>
                      <a:gd name="T42" fmla="*/ 214 w 533"/>
                      <a:gd name="T43" fmla="*/ 226 h 311"/>
                      <a:gd name="T44" fmla="*/ 230 w 533"/>
                      <a:gd name="T45" fmla="*/ 261 h 311"/>
                      <a:gd name="T46" fmla="*/ 265 w 533"/>
                      <a:gd name="T47" fmla="*/ 266 h 311"/>
                      <a:gd name="T48" fmla="*/ 265 w 533"/>
                      <a:gd name="T49" fmla="*/ 266 h 311"/>
                      <a:gd name="T50" fmla="*/ 296 w 533"/>
                      <a:gd name="T51" fmla="*/ 283 h 311"/>
                      <a:gd name="T52" fmla="*/ 329 w 533"/>
                      <a:gd name="T53" fmla="*/ 286 h 311"/>
                      <a:gd name="T54" fmla="*/ 337 w 533"/>
                      <a:gd name="T55" fmla="*/ 284 h 311"/>
                      <a:gd name="T56" fmla="*/ 345 w 533"/>
                      <a:gd name="T57" fmla="*/ 295 h 311"/>
                      <a:gd name="T58" fmla="*/ 383 w 533"/>
                      <a:gd name="T59" fmla="*/ 311 h 311"/>
                      <a:gd name="T60" fmla="*/ 413 w 533"/>
                      <a:gd name="T61" fmla="*/ 308 h 311"/>
                      <a:gd name="T62" fmla="*/ 411 w 533"/>
                      <a:gd name="T63" fmla="*/ 301 h 311"/>
                      <a:gd name="T64" fmla="*/ 413 w 533"/>
                      <a:gd name="T65" fmla="*/ 274 h 311"/>
                      <a:gd name="T66" fmla="*/ 410 w 533"/>
                      <a:gd name="T67" fmla="*/ 244 h 311"/>
                      <a:gd name="T68" fmla="*/ 426 w 533"/>
                      <a:gd name="T69" fmla="*/ 224 h 311"/>
                      <a:gd name="T70" fmla="*/ 421 w 533"/>
                      <a:gd name="T71" fmla="*/ 211 h 311"/>
                      <a:gd name="T72" fmla="*/ 421 w 533"/>
                      <a:gd name="T73" fmla="*/ 198 h 311"/>
                      <a:gd name="T74" fmla="*/ 469 w 533"/>
                      <a:gd name="T75" fmla="*/ 207 h 311"/>
                      <a:gd name="T76" fmla="*/ 481 w 533"/>
                      <a:gd name="T77" fmla="*/ 181 h 311"/>
                      <a:gd name="T78" fmla="*/ 510 w 533"/>
                      <a:gd name="T79" fmla="*/ 156 h 311"/>
                      <a:gd name="T80" fmla="*/ 76 w 533"/>
                      <a:gd name="T81" fmla="*/ 0 h 3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33" h="311">
                        <a:moveTo>
                          <a:pt x="76" y="0"/>
                        </a:moveTo>
                        <a:cubicBezTo>
                          <a:pt x="68" y="1"/>
                          <a:pt x="59" y="1"/>
                          <a:pt x="50" y="1"/>
                        </a:cubicBezTo>
                        <a:cubicBezTo>
                          <a:pt x="34" y="1"/>
                          <a:pt x="17" y="0"/>
                          <a:pt x="4" y="8"/>
                        </a:cubicBezTo>
                        <a:cubicBezTo>
                          <a:pt x="11" y="7"/>
                          <a:pt x="18" y="9"/>
                          <a:pt x="24" y="12"/>
                        </a:cubicBezTo>
                        <a:cubicBezTo>
                          <a:pt x="23" y="13"/>
                          <a:pt x="20" y="12"/>
                          <a:pt x="17" y="12"/>
                        </a:cubicBezTo>
                        <a:cubicBezTo>
                          <a:pt x="11" y="12"/>
                          <a:pt x="3" y="11"/>
                          <a:pt x="0" y="16"/>
                        </a:cubicBezTo>
                        <a:cubicBezTo>
                          <a:pt x="5" y="17"/>
                          <a:pt x="7" y="17"/>
                          <a:pt x="8" y="16"/>
                        </a:cubicBezTo>
                        <a:cubicBezTo>
                          <a:pt x="10" y="16"/>
                          <a:pt x="23" y="25"/>
                          <a:pt x="21" y="30"/>
                        </a:cubicBezTo>
                        <a:cubicBezTo>
                          <a:pt x="62" y="35"/>
                          <a:pt x="90" y="14"/>
                          <a:pt x="126" y="41"/>
                        </a:cubicBezTo>
                        <a:cubicBezTo>
                          <a:pt x="126" y="43"/>
                          <a:pt x="109" y="54"/>
                          <a:pt x="112" y="56"/>
                        </a:cubicBezTo>
                        <a:cubicBezTo>
                          <a:pt x="124" y="53"/>
                          <a:pt x="127" y="51"/>
                          <a:pt x="137" y="53"/>
                        </a:cubicBezTo>
                        <a:cubicBezTo>
                          <a:pt x="135" y="54"/>
                          <a:pt x="132" y="55"/>
                          <a:pt x="131" y="57"/>
                        </a:cubicBezTo>
                        <a:cubicBezTo>
                          <a:pt x="136" y="57"/>
                          <a:pt x="142" y="59"/>
                          <a:pt x="146" y="63"/>
                        </a:cubicBezTo>
                        <a:cubicBezTo>
                          <a:pt x="146" y="63"/>
                          <a:pt x="130" y="63"/>
                          <a:pt x="132" y="64"/>
                        </a:cubicBezTo>
                        <a:cubicBezTo>
                          <a:pt x="135" y="63"/>
                          <a:pt x="138" y="64"/>
                          <a:pt x="140" y="66"/>
                        </a:cubicBezTo>
                        <a:cubicBezTo>
                          <a:pt x="137" y="67"/>
                          <a:pt x="134" y="68"/>
                          <a:pt x="132" y="71"/>
                        </a:cubicBezTo>
                        <a:cubicBezTo>
                          <a:pt x="134" y="70"/>
                          <a:pt x="136" y="71"/>
                          <a:pt x="137" y="72"/>
                        </a:cubicBezTo>
                        <a:cubicBezTo>
                          <a:pt x="134" y="72"/>
                          <a:pt x="132" y="72"/>
                          <a:pt x="130" y="73"/>
                        </a:cubicBezTo>
                        <a:cubicBezTo>
                          <a:pt x="122" y="76"/>
                          <a:pt x="150" y="78"/>
                          <a:pt x="161" y="77"/>
                        </a:cubicBezTo>
                        <a:cubicBezTo>
                          <a:pt x="162" y="75"/>
                          <a:pt x="163" y="75"/>
                          <a:pt x="165" y="75"/>
                        </a:cubicBezTo>
                        <a:cubicBezTo>
                          <a:pt x="166" y="76"/>
                          <a:pt x="164" y="77"/>
                          <a:pt x="161" y="77"/>
                        </a:cubicBezTo>
                        <a:cubicBezTo>
                          <a:pt x="161" y="78"/>
                          <a:pt x="161" y="78"/>
                          <a:pt x="161" y="79"/>
                        </a:cubicBezTo>
                        <a:cubicBezTo>
                          <a:pt x="172" y="82"/>
                          <a:pt x="190" y="81"/>
                          <a:pt x="196" y="90"/>
                        </a:cubicBezTo>
                        <a:cubicBezTo>
                          <a:pt x="192" y="89"/>
                          <a:pt x="193" y="90"/>
                          <a:pt x="194" y="92"/>
                        </a:cubicBezTo>
                        <a:cubicBezTo>
                          <a:pt x="195" y="94"/>
                          <a:pt x="196" y="96"/>
                          <a:pt x="184" y="91"/>
                        </a:cubicBezTo>
                        <a:cubicBezTo>
                          <a:pt x="173" y="88"/>
                          <a:pt x="155" y="82"/>
                          <a:pt x="145" y="90"/>
                        </a:cubicBezTo>
                        <a:cubicBezTo>
                          <a:pt x="148" y="90"/>
                          <a:pt x="150" y="92"/>
                          <a:pt x="151" y="95"/>
                        </a:cubicBezTo>
                        <a:cubicBezTo>
                          <a:pt x="141" y="93"/>
                          <a:pt x="135" y="116"/>
                          <a:pt x="135" y="117"/>
                        </a:cubicBezTo>
                        <a:cubicBezTo>
                          <a:pt x="143" y="124"/>
                          <a:pt x="183" y="120"/>
                          <a:pt x="189" y="106"/>
                        </a:cubicBezTo>
                        <a:cubicBezTo>
                          <a:pt x="185" y="103"/>
                          <a:pt x="180" y="101"/>
                          <a:pt x="175" y="99"/>
                        </a:cubicBezTo>
                        <a:cubicBezTo>
                          <a:pt x="182" y="100"/>
                          <a:pt x="190" y="102"/>
                          <a:pt x="197" y="104"/>
                        </a:cubicBezTo>
                        <a:cubicBezTo>
                          <a:pt x="195" y="103"/>
                          <a:pt x="194" y="104"/>
                          <a:pt x="192" y="106"/>
                        </a:cubicBezTo>
                        <a:cubicBezTo>
                          <a:pt x="193" y="109"/>
                          <a:pt x="196" y="108"/>
                          <a:pt x="198" y="108"/>
                        </a:cubicBezTo>
                        <a:cubicBezTo>
                          <a:pt x="200" y="108"/>
                          <a:pt x="202" y="108"/>
                          <a:pt x="202" y="109"/>
                        </a:cubicBezTo>
                        <a:cubicBezTo>
                          <a:pt x="207" y="128"/>
                          <a:pt x="176" y="123"/>
                          <a:pt x="166" y="129"/>
                        </a:cubicBezTo>
                        <a:cubicBezTo>
                          <a:pt x="174" y="131"/>
                          <a:pt x="160" y="136"/>
                          <a:pt x="159" y="141"/>
                        </a:cubicBezTo>
                        <a:cubicBezTo>
                          <a:pt x="156" y="146"/>
                          <a:pt x="157" y="148"/>
                          <a:pt x="163" y="147"/>
                        </a:cubicBezTo>
                        <a:cubicBezTo>
                          <a:pt x="161" y="148"/>
                          <a:pt x="159" y="149"/>
                          <a:pt x="158" y="150"/>
                        </a:cubicBezTo>
                        <a:cubicBezTo>
                          <a:pt x="164" y="156"/>
                          <a:pt x="176" y="151"/>
                          <a:pt x="182" y="156"/>
                        </a:cubicBezTo>
                        <a:cubicBezTo>
                          <a:pt x="153" y="156"/>
                          <a:pt x="171" y="173"/>
                          <a:pt x="194" y="176"/>
                        </a:cubicBezTo>
                        <a:cubicBezTo>
                          <a:pt x="194" y="188"/>
                          <a:pt x="187" y="192"/>
                          <a:pt x="199" y="194"/>
                        </a:cubicBezTo>
                        <a:cubicBezTo>
                          <a:pt x="189" y="194"/>
                          <a:pt x="191" y="200"/>
                          <a:pt x="196" y="205"/>
                        </a:cubicBezTo>
                        <a:cubicBezTo>
                          <a:pt x="200" y="211"/>
                          <a:pt x="207" y="216"/>
                          <a:pt x="207" y="216"/>
                        </a:cubicBezTo>
                        <a:cubicBezTo>
                          <a:pt x="209" y="224"/>
                          <a:pt x="206" y="220"/>
                          <a:pt x="214" y="226"/>
                        </a:cubicBezTo>
                        <a:cubicBezTo>
                          <a:pt x="217" y="228"/>
                          <a:pt x="229" y="228"/>
                          <a:pt x="231" y="231"/>
                        </a:cubicBezTo>
                        <a:cubicBezTo>
                          <a:pt x="228" y="240"/>
                          <a:pt x="229" y="249"/>
                          <a:pt x="230" y="261"/>
                        </a:cubicBezTo>
                        <a:cubicBezTo>
                          <a:pt x="243" y="265"/>
                          <a:pt x="251" y="252"/>
                          <a:pt x="257" y="261"/>
                        </a:cubicBezTo>
                        <a:cubicBezTo>
                          <a:pt x="258" y="262"/>
                          <a:pt x="263" y="266"/>
                          <a:pt x="265" y="266"/>
                        </a:cubicBezTo>
                        <a:cubicBezTo>
                          <a:pt x="266" y="265"/>
                          <a:pt x="266" y="265"/>
                          <a:pt x="266" y="265"/>
                        </a:cubicBezTo>
                        <a:cubicBezTo>
                          <a:pt x="266" y="266"/>
                          <a:pt x="266" y="266"/>
                          <a:pt x="265" y="266"/>
                        </a:cubicBezTo>
                        <a:cubicBezTo>
                          <a:pt x="255" y="276"/>
                          <a:pt x="285" y="276"/>
                          <a:pt x="290" y="276"/>
                        </a:cubicBezTo>
                        <a:cubicBezTo>
                          <a:pt x="290" y="281"/>
                          <a:pt x="292" y="283"/>
                          <a:pt x="296" y="283"/>
                        </a:cubicBezTo>
                        <a:cubicBezTo>
                          <a:pt x="302" y="283"/>
                          <a:pt x="302" y="285"/>
                          <a:pt x="296" y="289"/>
                        </a:cubicBezTo>
                        <a:cubicBezTo>
                          <a:pt x="308" y="290"/>
                          <a:pt x="318" y="289"/>
                          <a:pt x="329" y="286"/>
                        </a:cubicBezTo>
                        <a:cubicBezTo>
                          <a:pt x="327" y="288"/>
                          <a:pt x="326" y="290"/>
                          <a:pt x="328" y="292"/>
                        </a:cubicBezTo>
                        <a:cubicBezTo>
                          <a:pt x="338" y="295"/>
                          <a:pt x="335" y="284"/>
                          <a:pt x="337" y="284"/>
                        </a:cubicBezTo>
                        <a:cubicBezTo>
                          <a:pt x="338" y="284"/>
                          <a:pt x="354" y="286"/>
                          <a:pt x="355" y="287"/>
                        </a:cubicBezTo>
                        <a:cubicBezTo>
                          <a:pt x="350" y="289"/>
                          <a:pt x="347" y="291"/>
                          <a:pt x="345" y="295"/>
                        </a:cubicBezTo>
                        <a:cubicBezTo>
                          <a:pt x="353" y="297"/>
                          <a:pt x="361" y="298"/>
                          <a:pt x="369" y="300"/>
                        </a:cubicBezTo>
                        <a:cubicBezTo>
                          <a:pt x="359" y="311"/>
                          <a:pt x="373" y="306"/>
                          <a:pt x="383" y="311"/>
                        </a:cubicBezTo>
                        <a:cubicBezTo>
                          <a:pt x="388" y="309"/>
                          <a:pt x="394" y="309"/>
                          <a:pt x="399" y="309"/>
                        </a:cubicBezTo>
                        <a:cubicBezTo>
                          <a:pt x="404" y="309"/>
                          <a:pt x="408" y="310"/>
                          <a:pt x="413" y="308"/>
                        </a:cubicBezTo>
                        <a:cubicBezTo>
                          <a:pt x="416" y="298"/>
                          <a:pt x="413" y="300"/>
                          <a:pt x="411" y="301"/>
                        </a:cubicBezTo>
                        <a:cubicBezTo>
                          <a:pt x="409" y="303"/>
                          <a:pt x="410" y="302"/>
                          <a:pt x="411" y="301"/>
                        </a:cubicBezTo>
                        <a:cubicBezTo>
                          <a:pt x="412" y="300"/>
                          <a:pt x="414" y="298"/>
                          <a:pt x="418" y="294"/>
                        </a:cubicBezTo>
                        <a:cubicBezTo>
                          <a:pt x="415" y="286"/>
                          <a:pt x="408" y="290"/>
                          <a:pt x="413" y="274"/>
                        </a:cubicBezTo>
                        <a:cubicBezTo>
                          <a:pt x="419" y="256"/>
                          <a:pt x="407" y="260"/>
                          <a:pt x="400" y="246"/>
                        </a:cubicBezTo>
                        <a:cubicBezTo>
                          <a:pt x="404" y="246"/>
                          <a:pt x="407" y="246"/>
                          <a:pt x="410" y="244"/>
                        </a:cubicBezTo>
                        <a:cubicBezTo>
                          <a:pt x="410" y="241"/>
                          <a:pt x="409" y="238"/>
                          <a:pt x="405" y="237"/>
                        </a:cubicBezTo>
                        <a:cubicBezTo>
                          <a:pt x="413" y="235"/>
                          <a:pt x="421" y="237"/>
                          <a:pt x="426" y="224"/>
                        </a:cubicBezTo>
                        <a:cubicBezTo>
                          <a:pt x="420" y="221"/>
                          <a:pt x="415" y="217"/>
                          <a:pt x="410" y="213"/>
                        </a:cubicBezTo>
                        <a:cubicBezTo>
                          <a:pt x="414" y="214"/>
                          <a:pt x="417" y="213"/>
                          <a:pt x="421" y="211"/>
                        </a:cubicBezTo>
                        <a:cubicBezTo>
                          <a:pt x="418" y="207"/>
                          <a:pt x="414" y="203"/>
                          <a:pt x="410" y="200"/>
                        </a:cubicBezTo>
                        <a:cubicBezTo>
                          <a:pt x="414" y="201"/>
                          <a:pt x="417" y="200"/>
                          <a:pt x="421" y="198"/>
                        </a:cubicBezTo>
                        <a:cubicBezTo>
                          <a:pt x="420" y="194"/>
                          <a:pt x="418" y="191"/>
                          <a:pt x="415" y="189"/>
                        </a:cubicBezTo>
                        <a:cubicBezTo>
                          <a:pt x="435" y="196"/>
                          <a:pt x="449" y="207"/>
                          <a:pt x="469" y="207"/>
                        </a:cubicBezTo>
                        <a:cubicBezTo>
                          <a:pt x="468" y="204"/>
                          <a:pt x="467" y="179"/>
                          <a:pt x="467" y="176"/>
                        </a:cubicBezTo>
                        <a:cubicBezTo>
                          <a:pt x="471" y="179"/>
                          <a:pt x="476" y="181"/>
                          <a:pt x="481" y="181"/>
                        </a:cubicBezTo>
                        <a:cubicBezTo>
                          <a:pt x="484" y="171"/>
                          <a:pt x="476" y="160"/>
                          <a:pt x="486" y="152"/>
                        </a:cubicBezTo>
                        <a:cubicBezTo>
                          <a:pt x="493" y="155"/>
                          <a:pt x="503" y="160"/>
                          <a:pt x="510" y="156"/>
                        </a:cubicBezTo>
                        <a:cubicBezTo>
                          <a:pt x="510" y="156"/>
                          <a:pt x="526" y="154"/>
                          <a:pt x="533" y="150"/>
                        </a:cubicBezTo>
                        <a:cubicBezTo>
                          <a:pt x="393" y="61"/>
                          <a:pt x="235" y="12"/>
                          <a:pt x="7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ïSḷiďè">
                    <a:extLst>
                      <a:ext uri="{FF2B5EF4-FFF2-40B4-BE49-F238E27FC236}">
                        <a16:creationId xmlns:a16="http://schemas.microsoft.com/office/drawing/2014/main" xmlns="" id="{260C9574-4447-4A4E-B260-2382D0AA39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1240" y="3001743"/>
                    <a:ext cx="6546" cy="26183"/>
                  </a:xfrm>
                  <a:custGeom>
                    <a:avLst/>
                    <a:gdLst>
                      <a:gd name="T0" fmla="*/ 3 w 7"/>
                      <a:gd name="T1" fmla="*/ 1 h 20"/>
                      <a:gd name="T2" fmla="*/ 0 w 7"/>
                      <a:gd name="T3" fmla="*/ 2 h 20"/>
                      <a:gd name="T4" fmla="*/ 7 w 7"/>
                      <a:gd name="T5" fmla="*/ 20 h 20"/>
                      <a:gd name="T6" fmla="*/ 3 w 7"/>
                      <a:gd name="T7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0">
                        <a:moveTo>
                          <a:pt x="3" y="1"/>
                        </a:moveTo>
                        <a:cubicBezTo>
                          <a:pt x="2" y="1"/>
                          <a:pt x="1" y="0"/>
                          <a:pt x="0" y="2"/>
                        </a:cubicBezTo>
                        <a:cubicBezTo>
                          <a:pt x="0" y="9"/>
                          <a:pt x="3" y="15"/>
                          <a:pt x="7" y="20"/>
                        </a:cubicBezTo>
                        <a:cubicBezTo>
                          <a:pt x="6" y="14"/>
                          <a:pt x="4" y="8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išlïďe">
                    <a:extLst>
                      <a:ext uri="{FF2B5EF4-FFF2-40B4-BE49-F238E27FC236}">
                        <a16:creationId xmlns:a16="http://schemas.microsoft.com/office/drawing/2014/main" xmlns="" id="{8B086FBC-10F6-4D90-968D-B8CF763D13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71966" y="2923193"/>
                    <a:ext cx="13091" cy="52367"/>
                  </a:xfrm>
                  <a:custGeom>
                    <a:avLst/>
                    <a:gdLst>
                      <a:gd name="T0" fmla="*/ 13 w 13"/>
                      <a:gd name="T1" fmla="*/ 34 h 35"/>
                      <a:gd name="T2" fmla="*/ 0 w 13"/>
                      <a:gd name="T3" fmla="*/ 0 h 35"/>
                      <a:gd name="T4" fmla="*/ 10 w 13"/>
                      <a:gd name="T5" fmla="*/ 35 h 35"/>
                      <a:gd name="T6" fmla="*/ 13 w 13"/>
                      <a:gd name="T7" fmla="*/ 34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35">
                        <a:moveTo>
                          <a:pt x="13" y="34"/>
                        </a:moveTo>
                        <a:cubicBezTo>
                          <a:pt x="12" y="16"/>
                          <a:pt x="10" y="8"/>
                          <a:pt x="0" y="0"/>
                        </a:cubicBezTo>
                        <a:cubicBezTo>
                          <a:pt x="3" y="12"/>
                          <a:pt x="3" y="25"/>
                          <a:pt x="10" y="35"/>
                        </a:cubicBezTo>
                        <a:cubicBezTo>
                          <a:pt x="10" y="32"/>
                          <a:pt x="11" y="32"/>
                          <a:pt x="13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ïṥľíďe">
                    <a:extLst>
                      <a:ext uri="{FF2B5EF4-FFF2-40B4-BE49-F238E27FC236}">
                        <a16:creationId xmlns:a16="http://schemas.microsoft.com/office/drawing/2014/main" xmlns="" id="{28B3521B-8662-44C8-9431-1A0DC3B0C5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4227" y="1908587"/>
                    <a:ext cx="445117" cy="130917"/>
                  </a:xfrm>
                  <a:custGeom>
                    <a:avLst/>
                    <a:gdLst>
                      <a:gd name="T0" fmla="*/ 94 w 317"/>
                      <a:gd name="T1" fmla="*/ 35 h 89"/>
                      <a:gd name="T2" fmla="*/ 123 w 317"/>
                      <a:gd name="T3" fmla="*/ 30 h 89"/>
                      <a:gd name="T4" fmla="*/ 94 w 317"/>
                      <a:gd name="T5" fmla="*/ 35 h 89"/>
                      <a:gd name="T6" fmla="*/ 76 w 317"/>
                      <a:gd name="T7" fmla="*/ 39 h 89"/>
                      <a:gd name="T8" fmla="*/ 63 w 317"/>
                      <a:gd name="T9" fmla="*/ 46 h 89"/>
                      <a:gd name="T10" fmla="*/ 63 w 317"/>
                      <a:gd name="T11" fmla="*/ 51 h 89"/>
                      <a:gd name="T12" fmla="*/ 67 w 317"/>
                      <a:gd name="T13" fmla="*/ 46 h 89"/>
                      <a:gd name="T14" fmla="*/ 102 w 317"/>
                      <a:gd name="T15" fmla="*/ 46 h 89"/>
                      <a:gd name="T16" fmla="*/ 45 w 317"/>
                      <a:gd name="T17" fmla="*/ 62 h 89"/>
                      <a:gd name="T18" fmla="*/ 85 w 317"/>
                      <a:gd name="T19" fmla="*/ 60 h 89"/>
                      <a:gd name="T20" fmla="*/ 4 w 317"/>
                      <a:gd name="T21" fmla="*/ 89 h 89"/>
                      <a:gd name="T22" fmla="*/ 48 w 317"/>
                      <a:gd name="T23" fmla="*/ 79 h 89"/>
                      <a:gd name="T24" fmla="*/ 94 w 317"/>
                      <a:gd name="T25" fmla="*/ 68 h 89"/>
                      <a:gd name="T26" fmla="*/ 158 w 317"/>
                      <a:gd name="T27" fmla="*/ 52 h 89"/>
                      <a:gd name="T28" fmla="*/ 105 w 317"/>
                      <a:gd name="T29" fmla="*/ 56 h 89"/>
                      <a:gd name="T30" fmla="*/ 146 w 317"/>
                      <a:gd name="T31" fmla="*/ 50 h 89"/>
                      <a:gd name="T32" fmla="*/ 166 w 317"/>
                      <a:gd name="T33" fmla="*/ 41 h 89"/>
                      <a:gd name="T34" fmla="*/ 204 w 317"/>
                      <a:gd name="T35" fmla="*/ 25 h 89"/>
                      <a:gd name="T36" fmla="*/ 175 w 317"/>
                      <a:gd name="T37" fmla="*/ 27 h 89"/>
                      <a:gd name="T38" fmla="*/ 226 w 317"/>
                      <a:gd name="T39" fmla="*/ 19 h 89"/>
                      <a:gd name="T40" fmla="*/ 216 w 317"/>
                      <a:gd name="T41" fmla="*/ 17 h 89"/>
                      <a:gd name="T42" fmla="*/ 317 w 317"/>
                      <a:gd name="T43" fmla="*/ 1 h 89"/>
                      <a:gd name="T44" fmla="*/ 312 w 317"/>
                      <a:gd name="T45" fmla="*/ 1 h 89"/>
                      <a:gd name="T46" fmla="*/ 227 w 317"/>
                      <a:gd name="T47" fmla="*/ 3 h 89"/>
                      <a:gd name="T48" fmla="*/ 150 w 317"/>
                      <a:gd name="T49" fmla="*/ 18 h 89"/>
                      <a:gd name="T50" fmla="*/ 69 w 317"/>
                      <a:gd name="T51" fmla="*/ 40 h 89"/>
                      <a:gd name="T52" fmla="*/ 76 w 317"/>
                      <a:gd name="T53" fmla="*/ 39 h 89"/>
                      <a:gd name="T54" fmla="*/ 94 w 317"/>
                      <a:gd name="T55" fmla="*/ 35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317" h="89">
                        <a:moveTo>
                          <a:pt x="94" y="35"/>
                        </a:moveTo>
                        <a:cubicBezTo>
                          <a:pt x="104" y="32"/>
                          <a:pt x="113" y="30"/>
                          <a:pt x="123" y="30"/>
                        </a:cubicBezTo>
                        <a:cubicBezTo>
                          <a:pt x="116" y="32"/>
                          <a:pt x="105" y="33"/>
                          <a:pt x="94" y="35"/>
                        </a:cubicBezTo>
                        <a:cubicBezTo>
                          <a:pt x="88" y="36"/>
                          <a:pt x="82" y="38"/>
                          <a:pt x="76" y="39"/>
                        </a:cubicBezTo>
                        <a:cubicBezTo>
                          <a:pt x="71" y="41"/>
                          <a:pt x="66" y="43"/>
                          <a:pt x="63" y="46"/>
                        </a:cubicBezTo>
                        <a:cubicBezTo>
                          <a:pt x="65" y="44"/>
                          <a:pt x="64" y="49"/>
                          <a:pt x="63" y="51"/>
                        </a:cubicBezTo>
                        <a:cubicBezTo>
                          <a:pt x="66" y="50"/>
                          <a:pt x="73" y="49"/>
                          <a:pt x="67" y="46"/>
                        </a:cubicBezTo>
                        <a:cubicBezTo>
                          <a:pt x="73" y="45"/>
                          <a:pt x="98" y="42"/>
                          <a:pt x="102" y="46"/>
                        </a:cubicBezTo>
                        <a:cubicBezTo>
                          <a:pt x="94" y="46"/>
                          <a:pt x="46" y="50"/>
                          <a:pt x="45" y="62"/>
                        </a:cubicBezTo>
                        <a:cubicBezTo>
                          <a:pt x="54" y="61"/>
                          <a:pt x="78" y="55"/>
                          <a:pt x="85" y="60"/>
                        </a:cubicBezTo>
                        <a:cubicBezTo>
                          <a:pt x="76" y="63"/>
                          <a:pt x="0" y="68"/>
                          <a:pt x="4" y="89"/>
                        </a:cubicBezTo>
                        <a:cubicBezTo>
                          <a:pt x="17" y="89"/>
                          <a:pt x="34" y="81"/>
                          <a:pt x="48" y="79"/>
                        </a:cubicBezTo>
                        <a:cubicBezTo>
                          <a:pt x="63" y="77"/>
                          <a:pt x="79" y="72"/>
                          <a:pt x="94" y="68"/>
                        </a:cubicBezTo>
                        <a:cubicBezTo>
                          <a:pt x="110" y="63"/>
                          <a:pt x="146" y="71"/>
                          <a:pt x="158" y="52"/>
                        </a:cubicBezTo>
                        <a:cubicBezTo>
                          <a:pt x="141" y="52"/>
                          <a:pt x="122" y="60"/>
                          <a:pt x="105" y="56"/>
                        </a:cubicBezTo>
                        <a:cubicBezTo>
                          <a:pt x="119" y="52"/>
                          <a:pt x="132" y="54"/>
                          <a:pt x="146" y="50"/>
                        </a:cubicBezTo>
                        <a:cubicBezTo>
                          <a:pt x="155" y="48"/>
                          <a:pt x="156" y="42"/>
                          <a:pt x="166" y="41"/>
                        </a:cubicBezTo>
                        <a:cubicBezTo>
                          <a:pt x="174" y="41"/>
                          <a:pt x="200" y="34"/>
                          <a:pt x="204" y="25"/>
                        </a:cubicBezTo>
                        <a:cubicBezTo>
                          <a:pt x="195" y="24"/>
                          <a:pt x="184" y="30"/>
                          <a:pt x="175" y="27"/>
                        </a:cubicBezTo>
                        <a:cubicBezTo>
                          <a:pt x="191" y="21"/>
                          <a:pt x="210" y="26"/>
                          <a:pt x="226" y="19"/>
                        </a:cubicBezTo>
                        <a:cubicBezTo>
                          <a:pt x="222" y="20"/>
                          <a:pt x="219" y="19"/>
                          <a:pt x="216" y="17"/>
                        </a:cubicBezTo>
                        <a:cubicBezTo>
                          <a:pt x="227" y="18"/>
                          <a:pt x="287" y="4"/>
                          <a:pt x="317" y="1"/>
                        </a:cubicBezTo>
                        <a:cubicBezTo>
                          <a:pt x="315" y="1"/>
                          <a:pt x="314" y="1"/>
                          <a:pt x="312" y="1"/>
                        </a:cubicBezTo>
                        <a:cubicBezTo>
                          <a:pt x="284" y="0"/>
                          <a:pt x="255" y="1"/>
                          <a:pt x="227" y="3"/>
                        </a:cubicBezTo>
                        <a:cubicBezTo>
                          <a:pt x="201" y="7"/>
                          <a:pt x="175" y="12"/>
                          <a:pt x="150" y="18"/>
                        </a:cubicBezTo>
                        <a:cubicBezTo>
                          <a:pt x="125" y="23"/>
                          <a:pt x="90" y="25"/>
                          <a:pt x="69" y="40"/>
                        </a:cubicBezTo>
                        <a:cubicBezTo>
                          <a:pt x="71" y="40"/>
                          <a:pt x="74" y="39"/>
                          <a:pt x="76" y="39"/>
                        </a:cubicBezTo>
                        <a:cubicBezTo>
                          <a:pt x="82" y="37"/>
                          <a:pt x="88" y="36"/>
                          <a:pt x="94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íšľîdê">
                    <a:extLst>
                      <a:ext uri="{FF2B5EF4-FFF2-40B4-BE49-F238E27FC236}">
                        <a16:creationId xmlns:a16="http://schemas.microsoft.com/office/drawing/2014/main" xmlns="" id="{F239FEDA-102A-4F62-A571-A1E762A96B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02778" y="1967500"/>
                    <a:ext cx="13091" cy="6546"/>
                  </a:xfrm>
                  <a:custGeom>
                    <a:avLst/>
                    <a:gdLst>
                      <a:gd name="T0" fmla="*/ 4 w 9"/>
                      <a:gd name="T1" fmla="*/ 3 h 3"/>
                      <a:gd name="T2" fmla="*/ 9 w 9"/>
                      <a:gd name="T3" fmla="*/ 0 h 3"/>
                      <a:gd name="T4" fmla="*/ 4 w 9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3">
                        <a:moveTo>
                          <a:pt x="4" y="3"/>
                        </a:moveTo>
                        <a:cubicBezTo>
                          <a:pt x="6" y="2"/>
                          <a:pt x="8" y="1"/>
                          <a:pt x="9" y="0"/>
                        </a:cubicBezTo>
                        <a:cubicBezTo>
                          <a:pt x="7" y="0"/>
                          <a:pt x="0" y="2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iṣḻiḓè">
                    <a:extLst>
                      <a:ext uri="{FF2B5EF4-FFF2-40B4-BE49-F238E27FC236}">
                        <a16:creationId xmlns:a16="http://schemas.microsoft.com/office/drawing/2014/main" xmlns="" id="{90FD9C61-3026-449B-99A0-1D879050F8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6935" y="2111509"/>
                    <a:ext cx="111279" cy="58913"/>
                  </a:xfrm>
                  <a:custGeom>
                    <a:avLst/>
                    <a:gdLst>
                      <a:gd name="T0" fmla="*/ 0 w 77"/>
                      <a:gd name="T1" fmla="*/ 41 h 41"/>
                      <a:gd name="T2" fmla="*/ 57 w 77"/>
                      <a:gd name="T3" fmla="*/ 2 h 41"/>
                      <a:gd name="T4" fmla="*/ 0 w 77"/>
                      <a:gd name="T5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7" h="41">
                        <a:moveTo>
                          <a:pt x="0" y="41"/>
                        </a:moveTo>
                        <a:cubicBezTo>
                          <a:pt x="56" y="20"/>
                          <a:pt x="77" y="0"/>
                          <a:pt x="57" y="2"/>
                        </a:cubicBezTo>
                        <a:cubicBezTo>
                          <a:pt x="43" y="3"/>
                          <a:pt x="8" y="28"/>
                          <a:pt x="0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islîḑê">
                    <a:extLst>
                      <a:ext uri="{FF2B5EF4-FFF2-40B4-BE49-F238E27FC236}">
                        <a16:creationId xmlns:a16="http://schemas.microsoft.com/office/drawing/2014/main" xmlns="" id="{5CBD0DDC-C798-4656-B14C-0A68339E6A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8769" y="1974045"/>
                    <a:ext cx="144008" cy="58913"/>
                  </a:xfrm>
                  <a:custGeom>
                    <a:avLst/>
                    <a:gdLst>
                      <a:gd name="T0" fmla="*/ 13 w 104"/>
                      <a:gd name="T1" fmla="*/ 35 h 40"/>
                      <a:gd name="T2" fmla="*/ 17 w 104"/>
                      <a:gd name="T3" fmla="*/ 34 h 40"/>
                      <a:gd name="T4" fmla="*/ 17 w 104"/>
                      <a:gd name="T5" fmla="*/ 34 h 40"/>
                      <a:gd name="T6" fmla="*/ 19 w 104"/>
                      <a:gd name="T7" fmla="*/ 33 h 40"/>
                      <a:gd name="T8" fmla="*/ 65 w 104"/>
                      <a:gd name="T9" fmla="*/ 24 h 40"/>
                      <a:gd name="T10" fmla="*/ 104 w 104"/>
                      <a:gd name="T11" fmla="*/ 5 h 40"/>
                      <a:gd name="T12" fmla="*/ 95 w 104"/>
                      <a:gd name="T13" fmla="*/ 2 h 40"/>
                      <a:gd name="T14" fmla="*/ 97 w 104"/>
                      <a:gd name="T15" fmla="*/ 0 h 40"/>
                      <a:gd name="T16" fmla="*/ 91 w 104"/>
                      <a:gd name="T17" fmla="*/ 2 h 40"/>
                      <a:gd name="T18" fmla="*/ 74 w 104"/>
                      <a:gd name="T19" fmla="*/ 7 h 40"/>
                      <a:gd name="T20" fmla="*/ 75 w 104"/>
                      <a:gd name="T21" fmla="*/ 7 h 40"/>
                      <a:gd name="T22" fmla="*/ 73 w 104"/>
                      <a:gd name="T23" fmla="*/ 8 h 40"/>
                      <a:gd name="T24" fmla="*/ 76 w 104"/>
                      <a:gd name="T25" fmla="*/ 7 h 40"/>
                      <a:gd name="T26" fmla="*/ 72 w 104"/>
                      <a:gd name="T27" fmla="*/ 9 h 40"/>
                      <a:gd name="T28" fmla="*/ 76 w 104"/>
                      <a:gd name="T29" fmla="*/ 7 h 40"/>
                      <a:gd name="T30" fmla="*/ 2 w 104"/>
                      <a:gd name="T31" fmla="*/ 40 h 40"/>
                      <a:gd name="T32" fmla="*/ 13 w 104"/>
                      <a:gd name="T33" fmla="*/ 3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04" h="40">
                        <a:moveTo>
                          <a:pt x="13" y="35"/>
                        </a:moveTo>
                        <a:cubicBezTo>
                          <a:pt x="15" y="35"/>
                          <a:pt x="16" y="34"/>
                          <a:pt x="17" y="34"/>
                        </a:cubicBezTo>
                        <a:cubicBezTo>
                          <a:pt x="17" y="34"/>
                          <a:pt x="17" y="34"/>
                          <a:pt x="17" y="34"/>
                        </a:cubicBezTo>
                        <a:cubicBezTo>
                          <a:pt x="18" y="34"/>
                          <a:pt x="18" y="34"/>
                          <a:pt x="19" y="33"/>
                        </a:cubicBezTo>
                        <a:cubicBezTo>
                          <a:pt x="35" y="28"/>
                          <a:pt x="56" y="24"/>
                          <a:pt x="65" y="24"/>
                        </a:cubicBezTo>
                        <a:cubicBezTo>
                          <a:pt x="76" y="15"/>
                          <a:pt x="93" y="10"/>
                          <a:pt x="104" y="5"/>
                        </a:cubicBezTo>
                        <a:cubicBezTo>
                          <a:pt x="102" y="6"/>
                          <a:pt x="95" y="2"/>
                          <a:pt x="95" y="2"/>
                        </a:cubicBezTo>
                        <a:cubicBezTo>
                          <a:pt x="96" y="1"/>
                          <a:pt x="97" y="0"/>
                          <a:pt x="97" y="0"/>
                        </a:cubicBezTo>
                        <a:cubicBezTo>
                          <a:pt x="96" y="0"/>
                          <a:pt x="94" y="1"/>
                          <a:pt x="91" y="2"/>
                        </a:cubicBezTo>
                        <a:cubicBezTo>
                          <a:pt x="87" y="2"/>
                          <a:pt x="79" y="6"/>
                          <a:pt x="74" y="7"/>
                        </a:cubicBezTo>
                        <a:cubicBezTo>
                          <a:pt x="74" y="7"/>
                          <a:pt x="74" y="7"/>
                          <a:pt x="75" y="7"/>
                        </a:cubicBezTo>
                        <a:cubicBezTo>
                          <a:pt x="75" y="7"/>
                          <a:pt x="73" y="8"/>
                          <a:pt x="73" y="8"/>
                        </a:cubicBezTo>
                        <a:cubicBezTo>
                          <a:pt x="76" y="7"/>
                          <a:pt x="76" y="7"/>
                          <a:pt x="76" y="7"/>
                        </a:cubicBezTo>
                        <a:cubicBezTo>
                          <a:pt x="78" y="7"/>
                          <a:pt x="70" y="9"/>
                          <a:pt x="72" y="9"/>
                        </a:cubicBezTo>
                        <a:cubicBezTo>
                          <a:pt x="70" y="9"/>
                          <a:pt x="78" y="7"/>
                          <a:pt x="76" y="7"/>
                        </a:cubicBezTo>
                        <a:cubicBezTo>
                          <a:pt x="46" y="16"/>
                          <a:pt x="0" y="29"/>
                          <a:pt x="2" y="40"/>
                        </a:cubicBezTo>
                        <a:cubicBezTo>
                          <a:pt x="5" y="38"/>
                          <a:pt x="9" y="36"/>
                          <a:pt x="13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ïṥ1ïḍè">
                    <a:extLst>
                      <a:ext uri="{FF2B5EF4-FFF2-40B4-BE49-F238E27FC236}">
                        <a16:creationId xmlns:a16="http://schemas.microsoft.com/office/drawing/2014/main" xmlns="" id="{46B34B24-569A-4DDB-8F3D-4D57F805BD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69749" y="2190059"/>
                    <a:ext cx="183283" cy="111279"/>
                  </a:xfrm>
                  <a:custGeom>
                    <a:avLst/>
                    <a:gdLst>
                      <a:gd name="T0" fmla="*/ 113 w 130"/>
                      <a:gd name="T1" fmla="*/ 48 h 79"/>
                      <a:gd name="T2" fmla="*/ 91 w 130"/>
                      <a:gd name="T3" fmla="*/ 27 h 79"/>
                      <a:gd name="T4" fmla="*/ 87 w 130"/>
                      <a:gd name="T5" fmla="*/ 27 h 79"/>
                      <a:gd name="T6" fmla="*/ 76 w 130"/>
                      <a:gd name="T7" fmla="*/ 26 h 79"/>
                      <a:gd name="T8" fmla="*/ 44 w 130"/>
                      <a:gd name="T9" fmla="*/ 16 h 79"/>
                      <a:gd name="T10" fmla="*/ 46 w 130"/>
                      <a:gd name="T11" fmla="*/ 23 h 79"/>
                      <a:gd name="T12" fmla="*/ 13 w 130"/>
                      <a:gd name="T13" fmla="*/ 0 h 79"/>
                      <a:gd name="T14" fmla="*/ 16 w 130"/>
                      <a:gd name="T15" fmla="*/ 7 h 79"/>
                      <a:gd name="T16" fmla="*/ 0 w 130"/>
                      <a:gd name="T17" fmla="*/ 8 h 79"/>
                      <a:gd name="T18" fmla="*/ 30 w 130"/>
                      <a:gd name="T19" fmla="*/ 23 h 79"/>
                      <a:gd name="T20" fmla="*/ 23 w 130"/>
                      <a:gd name="T21" fmla="*/ 22 h 79"/>
                      <a:gd name="T22" fmla="*/ 11 w 130"/>
                      <a:gd name="T23" fmla="*/ 24 h 79"/>
                      <a:gd name="T24" fmla="*/ 38 w 130"/>
                      <a:gd name="T25" fmla="*/ 37 h 79"/>
                      <a:gd name="T26" fmla="*/ 30 w 130"/>
                      <a:gd name="T27" fmla="*/ 42 h 79"/>
                      <a:gd name="T28" fmla="*/ 128 w 130"/>
                      <a:gd name="T29" fmla="*/ 62 h 79"/>
                      <a:gd name="T30" fmla="*/ 124 w 130"/>
                      <a:gd name="T31" fmla="*/ 55 h 79"/>
                      <a:gd name="T32" fmla="*/ 113 w 130"/>
                      <a:gd name="T33" fmla="*/ 48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30" h="79">
                        <a:moveTo>
                          <a:pt x="113" y="48"/>
                        </a:moveTo>
                        <a:cubicBezTo>
                          <a:pt x="112" y="42"/>
                          <a:pt x="97" y="30"/>
                          <a:pt x="91" y="27"/>
                        </a:cubicBezTo>
                        <a:cubicBezTo>
                          <a:pt x="88" y="25"/>
                          <a:pt x="88" y="26"/>
                          <a:pt x="87" y="27"/>
                        </a:cubicBezTo>
                        <a:cubicBezTo>
                          <a:pt x="86" y="29"/>
                          <a:pt x="85" y="30"/>
                          <a:pt x="76" y="26"/>
                        </a:cubicBezTo>
                        <a:cubicBezTo>
                          <a:pt x="72" y="24"/>
                          <a:pt x="45" y="14"/>
                          <a:pt x="44" y="16"/>
                        </a:cubicBezTo>
                        <a:cubicBezTo>
                          <a:pt x="47" y="18"/>
                          <a:pt x="47" y="20"/>
                          <a:pt x="46" y="23"/>
                        </a:cubicBezTo>
                        <a:cubicBezTo>
                          <a:pt x="46" y="20"/>
                          <a:pt x="21" y="2"/>
                          <a:pt x="13" y="0"/>
                        </a:cubicBezTo>
                        <a:cubicBezTo>
                          <a:pt x="11" y="4"/>
                          <a:pt x="19" y="6"/>
                          <a:pt x="16" y="7"/>
                        </a:cubicBezTo>
                        <a:cubicBezTo>
                          <a:pt x="10" y="5"/>
                          <a:pt x="1" y="0"/>
                          <a:pt x="0" y="8"/>
                        </a:cubicBezTo>
                        <a:cubicBezTo>
                          <a:pt x="5" y="20"/>
                          <a:pt x="26" y="10"/>
                          <a:pt x="30" y="23"/>
                        </a:cubicBezTo>
                        <a:cubicBezTo>
                          <a:pt x="28" y="23"/>
                          <a:pt x="26" y="22"/>
                          <a:pt x="23" y="22"/>
                        </a:cubicBezTo>
                        <a:cubicBezTo>
                          <a:pt x="18" y="20"/>
                          <a:pt x="12" y="19"/>
                          <a:pt x="11" y="24"/>
                        </a:cubicBezTo>
                        <a:cubicBezTo>
                          <a:pt x="19" y="29"/>
                          <a:pt x="32" y="28"/>
                          <a:pt x="38" y="37"/>
                        </a:cubicBezTo>
                        <a:cubicBezTo>
                          <a:pt x="33" y="35"/>
                          <a:pt x="31" y="37"/>
                          <a:pt x="30" y="42"/>
                        </a:cubicBezTo>
                        <a:cubicBezTo>
                          <a:pt x="39" y="44"/>
                          <a:pt x="130" y="79"/>
                          <a:pt x="128" y="62"/>
                        </a:cubicBezTo>
                        <a:cubicBezTo>
                          <a:pt x="128" y="62"/>
                          <a:pt x="127" y="58"/>
                          <a:pt x="124" y="55"/>
                        </a:cubicBezTo>
                        <a:cubicBezTo>
                          <a:pt x="121" y="51"/>
                          <a:pt x="117" y="47"/>
                          <a:pt x="113" y="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íšḷïḋè">
                    <a:extLst>
                      <a:ext uri="{FF2B5EF4-FFF2-40B4-BE49-F238E27FC236}">
                        <a16:creationId xmlns:a16="http://schemas.microsoft.com/office/drawing/2014/main" xmlns="" id="{CBC13966-A6CD-432F-96ED-A25895520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3505772"/>
                    <a:ext cx="281471" cy="98188"/>
                  </a:xfrm>
                  <a:custGeom>
                    <a:avLst/>
                    <a:gdLst>
                      <a:gd name="T0" fmla="*/ 198 w 198"/>
                      <a:gd name="T1" fmla="*/ 68 h 72"/>
                      <a:gd name="T2" fmla="*/ 171 w 198"/>
                      <a:gd name="T3" fmla="*/ 54 h 72"/>
                      <a:gd name="T4" fmla="*/ 173 w 198"/>
                      <a:gd name="T5" fmla="*/ 46 h 72"/>
                      <a:gd name="T6" fmla="*/ 139 w 198"/>
                      <a:gd name="T7" fmla="*/ 37 h 72"/>
                      <a:gd name="T8" fmla="*/ 121 w 198"/>
                      <a:gd name="T9" fmla="*/ 23 h 72"/>
                      <a:gd name="T10" fmla="*/ 82 w 198"/>
                      <a:gd name="T11" fmla="*/ 8 h 72"/>
                      <a:gd name="T12" fmla="*/ 33 w 198"/>
                      <a:gd name="T13" fmla="*/ 5 h 72"/>
                      <a:gd name="T14" fmla="*/ 8 w 198"/>
                      <a:gd name="T15" fmla="*/ 34 h 72"/>
                      <a:gd name="T16" fmla="*/ 52 w 198"/>
                      <a:gd name="T17" fmla="*/ 15 h 72"/>
                      <a:gd name="T18" fmla="*/ 89 w 198"/>
                      <a:gd name="T19" fmla="*/ 34 h 72"/>
                      <a:gd name="T20" fmla="*/ 117 w 198"/>
                      <a:gd name="T21" fmla="*/ 46 h 72"/>
                      <a:gd name="T22" fmla="*/ 141 w 198"/>
                      <a:gd name="T23" fmla="*/ 59 h 72"/>
                      <a:gd name="T24" fmla="*/ 132 w 198"/>
                      <a:gd name="T25" fmla="*/ 72 h 72"/>
                      <a:gd name="T26" fmla="*/ 198 w 198"/>
                      <a:gd name="T27" fmla="*/ 6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98" h="72">
                        <a:moveTo>
                          <a:pt x="198" y="68"/>
                        </a:moveTo>
                        <a:cubicBezTo>
                          <a:pt x="198" y="54"/>
                          <a:pt x="182" y="54"/>
                          <a:pt x="171" y="54"/>
                        </a:cubicBezTo>
                        <a:cubicBezTo>
                          <a:pt x="170" y="50"/>
                          <a:pt x="176" y="50"/>
                          <a:pt x="173" y="46"/>
                        </a:cubicBezTo>
                        <a:cubicBezTo>
                          <a:pt x="162" y="41"/>
                          <a:pt x="151" y="39"/>
                          <a:pt x="139" y="37"/>
                        </a:cubicBezTo>
                        <a:cubicBezTo>
                          <a:pt x="136" y="29"/>
                          <a:pt x="128" y="26"/>
                          <a:pt x="121" y="23"/>
                        </a:cubicBezTo>
                        <a:cubicBezTo>
                          <a:pt x="107" y="19"/>
                          <a:pt x="95" y="8"/>
                          <a:pt x="82" y="8"/>
                        </a:cubicBezTo>
                        <a:cubicBezTo>
                          <a:pt x="65" y="8"/>
                          <a:pt x="52" y="0"/>
                          <a:pt x="33" y="5"/>
                        </a:cubicBezTo>
                        <a:cubicBezTo>
                          <a:pt x="25" y="8"/>
                          <a:pt x="0" y="21"/>
                          <a:pt x="8" y="34"/>
                        </a:cubicBezTo>
                        <a:cubicBezTo>
                          <a:pt x="17" y="36"/>
                          <a:pt x="43" y="20"/>
                          <a:pt x="52" y="15"/>
                        </a:cubicBezTo>
                        <a:cubicBezTo>
                          <a:pt x="55" y="30"/>
                          <a:pt x="74" y="27"/>
                          <a:pt x="89" y="34"/>
                        </a:cubicBezTo>
                        <a:cubicBezTo>
                          <a:pt x="101" y="40"/>
                          <a:pt x="111" y="34"/>
                          <a:pt x="117" y="46"/>
                        </a:cubicBezTo>
                        <a:cubicBezTo>
                          <a:pt x="122" y="57"/>
                          <a:pt x="131" y="53"/>
                          <a:pt x="141" y="59"/>
                        </a:cubicBezTo>
                        <a:cubicBezTo>
                          <a:pt x="138" y="65"/>
                          <a:pt x="130" y="63"/>
                          <a:pt x="132" y="72"/>
                        </a:cubicBezTo>
                        <a:cubicBezTo>
                          <a:pt x="154" y="68"/>
                          <a:pt x="176" y="71"/>
                          <a:pt x="198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ïś1iḋé">
                    <a:extLst>
                      <a:ext uri="{FF2B5EF4-FFF2-40B4-BE49-F238E27FC236}">
                        <a16:creationId xmlns:a16="http://schemas.microsoft.com/office/drawing/2014/main" xmlns="" id="{BC0A9C92-D727-4946-9148-A3F900905D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5869" y="3630143"/>
                    <a:ext cx="85096" cy="32730"/>
                  </a:xfrm>
                  <a:custGeom>
                    <a:avLst/>
                    <a:gdLst>
                      <a:gd name="T0" fmla="*/ 28 w 60"/>
                      <a:gd name="T1" fmla="*/ 16 h 23"/>
                      <a:gd name="T2" fmla="*/ 58 w 60"/>
                      <a:gd name="T3" fmla="*/ 15 h 23"/>
                      <a:gd name="T4" fmla="*/ 28 w 60"/>
                      <a:gd name="T5" fmla="*/ 16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0" h="23">
                        <a:moveTo>
                          <a:pt x="28" y="16"/>
                        </a:moveTo>
                        <a:cubicBezTo>
                          <a:pt x="30" y="17"/>
                          <a:pt x="60" y="23"/>
                          <a:pt x="58" y="15"/>
                        </a:cubicBezTo>
                        <a:cubicBezTo>
                          <a:pt x="50" y="0"/>
                          <a:pt x="0" y="1"/>
                          <a:pt x="28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ïśḻide">
                    <a:extLst>
                      <a:ext uri="{FF2B5EF4-FFF2-40B4-BE49-F238E27FC236}">
                        <a16:creationId xmlns:a16="http://schemas.microsoft.com/office/drawing/2014/main" xmlns="" id="{4C93B036-8FA2-412D-BE38-B02BA86F03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40240" y="3590868"/>
                    <a:ext cx="163646" cy="78550"/>
                  </a:xfrm>
                  <a:custGeom>
                    <a:avLst/>
                    <a:gdLst>
                      <a:gd name="T0" fmla="*/ 29 w 118"/>
                      <a:gd name="T1" fmla="*/ 42 h 56"/>
                      <a:gd name="T2" fmla="*/ 49 w 118"/>
                      <a:gd name="T3" fmla="*/ 43 h 56"/>
                      <a:gd name="T4" fmla="*/ 63 w 118"/>
                      <a:gd name="T5" fmla="*/ 52 h 56"/>
                      <a:gd name="T6" fmla="*/ 118 w 118"/>
                      <a:gd name="T7" fmla="*/ 33 h 56"/>
                      <a:gd name="T8" fmla="*/ 62 w 118"/>
                      <a:gd name="T9" fmla="*/ 8 h 56"/>
                      <a:gd name="T10" fmla="*/ 19 w 118"/>
                      <a:gd name="T11" fmla="*/ 11 h 56"/>
                      <a:gd name="T12" fmla="*/ 38 w 118"/>
                      <a:gd name="T13" fmla="*/ 32 h 56"/>
                      <a:gd name="T14" fmla="*/ 3 w 118"/>
                      <a:gd name="T15" fmla="*/ 30 h 56"/>
                      <a:gd name="T16" fmla="*/ 29 w 118"/>
                      <a:gd name="T17" fmla="*/ 42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8" h="56">
                        <a:moveTo>
                          <a:pt x="29" y="42"/>
                        </a:moveTo>
                        <a:cubicBezTo>
                          <a:pt x="35" y="43"/>
                          <a:pt x="42" y="44"/>
                          <a:pt x="49" y="43"/>
                        </a:cubicBezTo>
                        <a:cubicBezTo>
                          <a:pt x="52" y="48"/>
                          <a:pt x="57" y="51"/>
                          <a:pt x="63" y="52"/>
                        </a:cubicBezTo>
                        <a:cubicBezTo>
                          <a:pt x="67" y="22"/>
                          <a:pt x="118" y="56"/>
                          <a:pt x="118" y="33"/>
                        </a:cubicBezTo>
                        <a:cubicBezTo>
                          <a:pt x="106" y="18"/>
                          <a:pt x="79" y="6"/>
                          <a:pt x="62" y="8"/>
                        </a:cubicBezTo>
                        <a:cubicBezTo>
                          <a:pt x="53" y="9"/>
                          <a:pt x="21" y="0"/>
                          <a:pt x="19" y="11"/>
                        </a:cubicBezTo>
                        <a:cubicBezTo>
                          <a:pt x="19" y="11"/>
                          <a:pt x="39" y="32"/>
                          <a:pt x="38" y="32"/>
                        </a:cubicBezTo>
                        <a:cubicBezTo>
                          <a:pt x="26" y="37"/>
                          <a:pt x="15" y="25"/>
                          <a:pt x="3" y="30"/>
                        </a:cubicBezTo>
                        <a:cubicBezTo>
                          <a:pt x="0" y="49"/>
                          <a:pt x="21" y="40"/>
                          <a:pt x="29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î$1ïḓé">
                    <a:extLst>
                      <a:ext uri="{FF2B5EF4-FFF2-40B4-BE49-F238E27FC236}">
                        <a16:creationId xmlns:a16="http://schemas.microsoft.com/office/drawing/2014/main" xmlns="" id="{D0647BF7-130A-49D1-978B-700D1B0124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0069" y="3630143"/>
                    <a:ext cx="52367" cy="39275"/>
                  </a:xfrm>
                  <a:custGeom>
                    <a:avLst/>
                    <a:gdLst>
                      <a:gd name="T0" fmla="*/ 1 w 35"/>
                      <a:gd name="T1" fmla="*/ 16 h 31"/>
                      <a:gd name="T2" fmla="*/ 33 w 35"/>
                      <a:gd name="T3" fmla="*/ 14 h 31"/>
                      <a:gd name="T4" fmla="*/ 1 w 35"/>
                      <a:gd name="T5" fmla="*/ 16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31">
                        <a:moveTo>
                          <a:pt x="1" y="16"/>
                        </a:moveTo>
                        <a:cubicBezTo>
                          <a:pt x="2" y="31"/>
                          <a:pt x="35" y="23"/>
                          <a:pt x="33" y="14"/>
                        </a:cubicBezTo>
                        <a:cubicBezTo>
                          <a:pt x="29" y="13"/>
                          <a:pt x="0" y="0"/>
                          <a:pt x="1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i$ḻîḍè">
                    <a:extLst>
                      <a:ext uri="{FF2B5EF4-FFF2-40B4-BE49-F238E27FC236}">
                        <a16:creationId xmlns:a16="http://schemas.microsoft.com/office/drawing/2014/main" xmlns="" id="{FBB1B235-3968-4DA2-A8F9-4D144C23D3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01669" y="2104963"/>
                    <a:ext cx="72004" cy="39275"/>
                  </a:xfrm>
                  <a:custGeom>
                    <a:avLst/>
                    <a:gdLst>
                      <a:gd name="T0" fmla="*/ 15 w 53"/>
                      <a:gd name="T1" fmla="*/ 13 h 28"/>
                      <a:gd name="T2" fmla="*/ 53 w 53"/>
                      <a:gd name="T3" fmla="*/ 3 h 28"/>
                      <a:gd name="T4" fmla="*/ 15 w 53"/>
                      <a:gd name="T5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3" h="28">
                        <a:moveTo>
                          <a:pt x="15" y="13"/>
                        </a:moveTo>
                        <a:cubicBezTo>
                          <a:pt x="34" y="28"/>
                          <a:pt x="47" y="3"/>
                          <a:pt x="53" y="3"/>
                        </a:cubicBezTo>
                        <a:cubicBezTo>
                          <a:pt x="48" y="2"/>
                          <a:pt x="0" y="0"/>
                          <a:pt x="15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iŝļïde">
                    <a:extLst>
                      <a:ext uri="{FF2B5EF4-FFF2-40B4-BE49-F238E27FC236}">
                        <a16:creationId xmlns:a16="http://schemas.microsoft.com/office/drawing/2014/main" xmlns="" id="{D60F1A5F-E4D7-4BE8-8D84-59CA17DA47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92202" y="2190059"/>
                    <a:ext cx="72004" cy="52367"/>
                  </a:xfrm>
                  <a:custGeom>
                    <a:avLst/>
                    <a:gdLst>
                      <a:gd name="T0" fmla="*/ 23 w 52"/>
                      <a:gd name="T1" fmla="*/ 19 h 37"/>
                      <a:gd name="T2" fmla="*/ 0 w 52"/>
                      <a:gd name="T3" fmla="*/ 27 h 37"/>
                      <a:gd name="T4" fmla="*/ 49 w 52"/>
                      <a:gd name="T5" fmla="*/ 6 h 37"/>
                      <a:gd name="T6" fmla="*/ 36 w 52"/>
                      <a:gd name="T7" fmla="*/ 0 h 37"/>
                      <a:gd name="T8" fmla="*/ 12 w 52"/>
                      <a:gd name="T9" fmla="*/ 6 h 37"/>
                      <a:gd name="T10" fmla="*/ 23 w 52"/>
                      <a:gd name="T11" fmla="*/ 19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2" h="37">
                        <a:moveTo>
                          <a:pt x="23" y="19"/>
                        </a:moveTo>
                        <a:cubicBezTo>
                          <a:pt x="17" y="19"/>
                          <a:pt x="0" y="16"/>
                          <a:pt x="0" y="27"/>
                        </a:cubicBezTo>
                        <a:cubicBezTo>
                          <a:pt x="11" y="37"/>
                          <a:pt x="52" y="23"/>
                          <a:pt x="49" y="6"/>
                        </a:cubicBezTo>
                        <a:cubicBezTo>
                          <a:pt x="44" y="6"/>
                          <a:pt x="40" y="3"/>
                          <a:pt x="36" y="0"/>
                        </a:cubicBezTo>
                        <a:cubicBezTo>
                          <a:pt x="27" y="0"/>
                          <a:pt x="20" y="2"/>
                          <a:pt x="12" y="6"/>
                        </a:cubicBezTo>
                        <a:cubicBezTo>
                          <a:pt x="8" y="7"/>
                          <a:pt x="22" y="18"/>
                          <a:pt x="23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isľîḋè">
                    <a:extLst>
                      <a:ext uri="{FF2B5EF4-FFF2-40B4-BE49-F238E27FC236}">
                        <a16:creationId xmlns:a16="http://schemas.microsoft.com/office/drawing/2014/main" xmlns="" id="{C158F243-EC0D-497A-95BE-096FBF476C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8769" y="2006775"/>
                    <a:ext cx="248742" cy="72004"/>
                  </a:xfrm>
                  <a:custGeom>
                    <a:avLst/>
                    <a:gdLst>
                      <a:gd name="T0" fmla="*/ 2 w 173"/>
                      <a:gd name="T1" fmla="*/ 51 h 51"/>
                      <a:gd name="T2" fmla="*/ 90 w 173"/>
                      <a:gd name="T3" fmla="*/ 32 h 51"/>
                      <a:gd name="T4" fmla="*/ 118 w 173"/>
                      <a:gd name="T5" fmla="*/ 21 h 51"/>
                      <a:gd name="T6" fmla="*/ 147 w 173"/>
                      <a:gd name="T7" fmla="*/ 22 h 51"/>
                      <a:gd name="T8" fmla="*/ 173 w 173"/>
                      <a:gd name="T9" fmla="*/ 8 h 51"/>
                      <a:gd name="T10" fmla="*/ 88 w 173"/>
                      <a:gd name="T11" fmla="*/ 19 h 51"/>
                      <a:gd name="T12" fmla="*/ 58 w 173"/>
                      <a:gd name="T13" fmla="*/ 27 h 51"/>
                      <a:gd name="T14" fmla="*/ 24 w 173"/>
                      <a:gd name="T15" fmla="*/ 32 h 51"/>
                      <a:gd name="T16" fmla="*/ 42 w 173"/>
                      <a:gd name="T17" fmla="*/ 23 h 51"/>
                      <a:gd name="T18" fmla="*/ 1 w 173"/>
                      <a:gd name="T19" fmla="*/ 34 h 51"/>
                      <a:gd name="T20" fmla="*/ 7 w 173"/>
                      <a:gd name="T21" fmla="*/ 39 h 51"/>
                      <a:gd name="T22" fmla="*/ 2 w 173"/>
                      <a:gd name="T23" fmla="*/ 51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3" h="51">
                        <a:moveTo>
                          <a:pt x="2" y="51"/>
                        </a:moveTo>
                        <a:cubicBezTo>
                          <a:pt x="33" y="48"/>
                          <a:pt x="60" y="32"/>
                          <a:pt x="90" y="32"/>
                        </a:cubicBezTo>
                        <a:cubicBezTo>
                          <a:pt x="99" y="31"/>
                          <a:pt x="113" y="29"/>
                          <a:pt x="118" y="21"/>
                        </a:cubicBezTo>
                        <a:cubicBezTo>
                          <a:pt x="125" y="30"/>
                          <a:pt x="139" y="24"/>
                          <a:pt x="147" y="22"/>
                        </a:cubicBezTo>
                        <a:cubicBezTo>
                          <a:pt x="158" y="19"/>
                          <a:pt x="162" y="15"/>
                          <a:pt x="173" y="8"/>
                        </a:cubicBezTo>
                        <a:cubicBezTo>
                          <a:pt x="146" y="0"/>
                          <a:pt x="114" y="9"/>
                          <a:pt x="88" y="19"/>
                        </a:cubicBezTo>
                        <a:cubicBezTo>
                          <a:pt x="77" y="23"/>
                          <a:pt x="69" y="22"/>
                          <a:pt x="58" y="27"/>
                        </a:cubicBezTo>
                        <a:cubicBezTo>
                          <a:pt x="50" y="30"/>
                          <a:pt x="30" y="27"/>
                          <a:pt x="24" y="32"/>
                        </a:cubicBezTo>
                        <a:cubicBezTo>
                          <a:pt x="28" y="26"/>
                          <a:pt x="37" y="28"/>
                          <a:pt x="42" y="23"/>
                        </a:cubicBezTo>
                        <a:cubicBezTo>
                          <a:pt x="27" y="23"/>
                          <a:pt x="14" y="28"/>
                          <a:pt x="1" y="34"/>
                        </a:cubicBezTo>
                        <a:cubicBezTo>
                          <a:pt x="0" y="41"/>
                          <a:pt x="7" y="35"/>
                          <a:pt x="7" y="39"/>
                        </a:cubicBezTo>
                        <a:cubicBezTo>
                          <a:pt x="3" y="44"/>
                          <a:pt x="0" y="43"/>
                          <a:pt x="2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íṧḻíḓè">
                    <a:extLst>
                      <a:ext uri="{FF2B5EF4-FFF2-40B4-BE49-F238E27FC236}">
                        <a16:creationId xmlns:a16="http://schemas.microsoft.com/office/drawing/2014/main" xmlns="" id="{07C53F66-E52B-434F-90E7-C384A5BA48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0603" y="2163876"/>
                    <a:ext cx="52367" cy="39275"/>
                  </a:xfrm>
                  <a:custGeom>
                    <a:avLst/>
                    <a:gdLst>
                      <a:gd name="T0" fmla="*/ 38 w 40"/>
                      <a:gd name="T1" fmla="*/ 6 h 31"/>
                      <a:gd name="T2" fmla="*/ 0 w 40"/>
                      <a:gd name="T3" fmla="*/ 25 h 31"/>
                      <a:gd name="T4" fmla="*/ 38 w 40"/>
                      <a:gd name="T5" fmla="*/ 6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0" h="31">
                        <a:moveTo>
                          <a:pt x="38" y="6"/>
                        </a:moveTo>
                        <a:cubicBezTo>
                          <a:pt x="22" y="0"/>
                          <a:pt x="0" y="5"/>
                          <a:pt x="0" y="25"/>
                        </a:cubicBezTo>
                        <a:cubicBezTo>
                          <a:pt x="15" y="31"/>
                          <a:pt x="40" y="26"/>
                          <a:pt x="38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ṧļïḋe">
                    <a:extLst>
                      <a:ext uri="{FF2B5EF4-FFF2-40B4-BE49-F238E27FC236}">
                        <a16:creationId xmlns:a16="http://schemas.microsoft.com/office/drawing/2014/main" xmlns="" id="{476E945E-1865-4856-8A71-453EAAE3B2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2039505"/>
                    <a:ext cx="628400" cy="307655"/>
                  </a:xfrm>
                  <a:custGeom>
                    <a:avLst/>
                    <a:gdLst>
                      <a:gd name="T0" fmla="*/ 299 w 441"/>
                      <a:gd name="T1" fmla="*/ 51 h 214"/>
                      <a:gd name="T2" fmla="*/ 292 w 441"/>
                      <a:gd name="T3" fmla="*/ 39 h 214"/>
                      <a:gd name="T4" fmla="*/ 242 w 441"/>
                      <a:gd name="T5" fmla="*/ 35 h 214"/>
                      <a:gd name="T6" fmla="*/ 217 w 441"/>
                      <a:gd name="T7" fmla="*/ 31 h 214"/>
                      <a:gd name="T8" fmla="*/ 161 w 441"/>
                      <a:gd name="T9" fmla="*/ 31 h 214"/>
                      <a:gd name="T10" fmla="*/ 131 w 441"/>
                      <a:gd name="T11" fmla="*/ 31 h 214"/>
                      <a:gd name="T12" fmla="*/ 79 w 441"/>
                      <a:gd name="T13" fmla="*/ 25 h 214"/>
                      <a:gd name="T14" fmla="*/ 66 w 441"/>
                      <a:gd name="T15" fmla="*/ 36 h 214"/>
                      <a:gd name="T16" fmla="*/ 63 w 441"/>
                      <a:gd name="T17" fmla="*/ 47 h 214"/>
                      <a:gd name="T18" fmla="*/ 58 w 441"/>
                      <a:gd name="T19" fmla="*/ 58 h 214"/>
                      <a:gd name="T20" fmla="*/ 52 w 441"/>
                      <a:gd name="T21" fmla="*/ 36 h 214"/>
                      <a:gd name="T22" fmla="*/ 11 w 441"/>
                      <a:gd name="T23" fmla="*/ 56 h 214"/>
                      <a:gd name="T24" fmla="*/ 12 w 441"/>
                      <a:gd name="T25" fmla="*/ 65 h 214"/>
                      <a:gd name="T26" fmla="*/ 8 w 441"/>
                      <a:gd name="T27" fmla="*/ 75 h 214"/>
                      <a:gd name="T28" fmla="*/ 44 w 441"/>
                      <a:gd name="T29" fmla="*/ 77 h 214"/>
                      <a:gd name="T30" fmla="*/ 125 w 441"/>
                      <a:gd name="T31" fmla="*/ 74 h 214"/>
                      <a:gd name="T32" fmla="*/ 153 w 441"/>
                      <a:gd name="T33" fmla="*/ 67 h 214"/>
                      <a:gd name="T34" fmla="*/ 201 w 441"/>
                      <a:gd name="T35" fmla="*/ 73 h 214"/>
                      <a:gd name="T36" fmla="*/ 205 w 441"/>
                      <a:gd name="T37" fmla="*/ 80 h 214"/>
                      <a:gd name="T38" fmla="*/ 215 w 441"/>
                      <a:gd name="T39" fmla="*/ 127 h 214"/>
                      <a:gd name="T40" fmla="*/ 177 w 441"/>
                      <a:gd name="T41" fmla="*/ 147 h 214"/>
                      <a:gd name="T42" fmla="*/ 208 w 441"/>
                      <a:gd name="T43" fmla="*/ 153 h 214"/>
                      <a:gd name="T44" fmla="*/ 255 w 441"/>
                      <a:gd name="T45" fmla="*/ 186 h 214"/>
                      <a:gd name="T46" fmla="*/ 355 w 441"/>
                      <a:gd name="T47" fmla="*/ 214 h 214"/>
                      <a:gd name="T48" fmla="*/ 356 w 441"/>
                      <a:gd name="T49" fmla="*/ 183 h 214"/>
                      <a:gd name="T50" fmla="*/ 375 w 441"/>
                      <a:gd name="T51" fmla="*/ 182 h 214"/>
                      <a:gd name="T52" fmla="*/ 366 w 441"/>
                      <a:gd name="T53" fmla="*/ 160 h 214"/>
                      <a:gd name="T54" fmla="*/ 321 w 441"/>
                      <a:gd name="T55" fmla="*/ 127 h 214"/>
                      <a:gd name="T56" fmla="*/ 328 w 441"/>
                      <a:gd name="T57" fmla="*/ 119 h 214"/>
                      <a:gd name="T58" fmla="*/ 399 w 441"/>
                      <a:gd name="T59" fmla="*/ 147 h 214"/>
                      <a:gd name="T60" fmla="*/ 420 w 441"/>
                      <a:gd name="T61" fmla="*/ 130 h 214"/>
                      <a:gd name="T62" fmla="*/ 425 w 441"/>
                      <a:gd name="T63" fmla="*/ 109 h 214"/>
                      <a:gd name="T64" fmla="*/ 378 w 441"/>
                      <a:gd name="T65" fmla="*/ 101 h 214"/>
                      <a:gd name="T66" fmla="*/ 317 w 441"/>
                      <a:gd name="T67" fmla="*/ 75 h 214"/>
                      <a:gd name="T68" fmla="*/ 320 w 441"/>
                      <a:gd name="T69" fmla="*/ 65 h 214"/>
                      <a:gd name="T70" fmla="*/ 334 w 441"/>
                      <a:gd name="T71" fmla="*/ 61 h 214"/>
                      <a:gd name="T72" fmla="*/ 322 w 441"/>
                      <a:gd name="T73" fmla="*/ 48 h 2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441" h="214">
                        <a:moveTo>
                          <a:pt x="322" y="48"/>
                        </a:moveTo>
                        <a:cubicBezTo>
                          <a:pt x="315" y="49"/>
                          <a:pt x="306" y="53"/>
                          <a:pt x="299" y="51"/>
                        </a:cubicBezTo>
                        <a:cubicBezTo>
                          <a:pt x="305" y="50"/>
                          <a:pt x="311" y="47"/>
                          <a:pt x="317" y="45"/>
                        </a:cubicBezTo>
                        <a:cubicBezTo>
                          <a:pt x="315" y="37"/>
                          <a:pt x="303" y="38"/>
                          <a:pt x="292" y="39"/>
                        </a:cubicBezTo>
                        <a:cubicBezTo>
                          <a:pt x="282" y="40"/>
                          <a:pt x="265" y="48"/>
                          <a:pt x="264" y="43"/>
                        </a:cubicBezTo>
                        <a:cubicBezTo>
                          <a:pt x="273" y="43"/>
                          <a:pt x="250" y="17"/>
                          <a:pt x="242" y="35"/>
                        </a:cubicBezTo>
                        <a:cubicBezTo>
                          <a:pt x="241" y="25"/>
                          <a:pt x="234" y="27"/>
                          <a:pt x="227" y="29"/>
                        </a:cubicBezTo>
                        <a:cubicBezTo>
                          <a:pt x="223" y="30"/>
                          <a:pt x="219" y="31"/>
                          <a:pt x="217" y="31"/>
                        </a:cubicBezTo>
                        <a:cubicBezTo>
                          <a:pt x="222" y="29"/>
                          <a:pt x="227" y="26"/>
                          <a:pt x="231" y="23"/>
                        </a:cubicBezTo>
                        <a:cubicBezTo>
                          <a:pt x="220" y="15"/>
                          <a:pt x="162" y="8"/>
                          <a:pt x="161" y="31"/>
                        </a:cubicBezTo>
                        <a:cubicBezTo>
                          <a:pt x="154" y="26"/>
                          <a:pt x="150" y="28"/>
                          <a:pt x="145" y="30"/>
                        </a:cubicBezTo>
                        <a:cubicBezTo>
                          <a:pt x="141" y="32"/>
                          <a:pt x="136" y="34"/>
                          <a:pt x="131" y="31"/>
                        </a:cubicBezTo>
                        <a:cubicBezTo>
                          <a:pt x="135" y="27"/>
                          <a:pt x="139" y="22"/>
                          <a:pt x="142" y="16"/>
                        </a:cubicBezTo>
                        <a:cubicBezTo>
                          <a:pt x="125" y="0"/>
                          <a:pt x="95" y="14"/>
                          <a:pt x="79" y="25"/>
                        </a:cubicBezTo>
                        <a:cubicBezTo>
                          <a:pt x="82" y="24"/>
                          <a:pt x="84" y="24"/>
                          <a:pt x="87" y="26"/>
                        </a:cubicBezTo>
                        <a:cubicBezTo>
                          <a:pt x="80" y="26"/>
                          <a:pt x="68" y="26"/>
                          <a:pt x="66" y="36"/>
                        </a:cubicBezTo>
                        <a:cubicBezTo>
                          <a:pt x="69" y="37"/>
                          <a:pt x="71" y="38"/>
                          <a:pt x="72" y="40"/>
                        </a:cubicBezTo>
                        <a:cubicBezTo>
                          <a:pt x="68" y="40"/>
                          <a:pt x="64" y="42"/>
                          <a:pt x="63" y="47"/>
                        </a:cubicBezTo>
                        <a:cubicBezTo>
                          <a:pt x="65" y="52"/>
                          <a:pt x="74" y="47"/>
                          <a:pt x="76" y="53"/>
                        </a:cubicBezTo>
                        <a:cubicBezTo>
                          <a:pt x="71" y="58"/>
                          <a:pt x="65" y="60"/>
                          <a:pt x="58" y="58"/>
                        </a:cubicBezTo>
                        <a:cubicBezTo>
                          <a:pt x="62" y="58"/>
                          <a:pt x="65" y="56"/>
                          <a:pt x="68" y="53"/>
                        </a:cubicBezTo>
                        <a:cubicBezTo>
                          <a:pt x="63" y="45"/>
                          <a:pt x="53" y="44"/>
                          <a:pt x="52" y="36"/>
                        </a:cubicBezTo>
                        <a:cubicBezTo>
                          <a:pt x="59" y="27"/>
                          <a:pt x="72" y="25"/>
                          <a:pt x="79" y="17"/>
                        </a:cubicBezTo>
                        <a:cubicBezTo>
                          <a:pt x="59" y="19"/>
                          <a:pt x="3" y="34"/>
                          <a:pt x="11" y="56"/>
                        </a:cubicBezTo>
                        <a:cubicBezTo>
                          <a:pt x="5" y="57"/>
                          <a:pt x="1" y="60"/>
                          <a:pt x="0" y="66"/>
                        </a:cubicBezTo>
                        <a:cubicBezTo>
                          <a:pt x="4" y="66"/>
                          <a:pt x="8" y="66"/>
                          <a:pt x="12" y="65"/>
                        </a:cubicBezTo>
                        <a:cubicBezTo>
                          <a:pt x="19" y="64"/>
                          <a:pt x="25" y="64"/>
                          <a:pt x="31" y="66"/>
                        </a:cubicBezTo>
                        <a:cubicBezTo>
                          <a:pt x="25" y="71"/>
                          <a:pt x="10" y="66"/>
                          <a:pt x="8" y="75"/>
                        </a:cubicBezTo>
                        <a:cubicBezTo>
                          <a:pt x="14" y="83"/>
                          <a:pt x="27" y="79"/>
                          <a:pt x="34" y="77"/>
                        </a:cubicBezTo>
                        <a:cubicBezTo>
                          <a:pt x="43" y="74"/>
                          <a:pt x="43" y="75"/>
                          <a:pt x="44" y="77"/>
                        </a:cubicBezTo>
                        <a:cubicBezTo>
                          <a:pt x="46" y="78"/>
                          <a:pt x="49" y="79"/>
                          <a:pt x="59" y="77"/>
                        </a:cubicBezTo>
                        <a:cubicBezTo>
                          <a:pt x="82" y="75"/>
                          <a:pt x="103" y="73"/>
                          <a:pt x="125" y="74"/>
                        </a:cubicBezTo>
                        <a:cubicBezTo>
                          <a:pt x="126" y="64"/>
                          <a:pt x="131" y="66"/>
                          <a:pt x="138" y="68"/>
                        </a:cubicBezTo>
                        <a:cubicBezTo>
                          <a:pt x="142" y="69"/>
                          <a:pt x="147" y="70"/>
                          <a:pt x="153" y="67"/>
                        </a:cubicBezTo>
                        <a:cubicBezTo>
                          <a:pt x="169" y="61"/>
                          <a:pt x="150" y="59"/>
                          <a:pt x="149" y="56"/>
                        </a:cubicBezTo>
                        <a:cubicBezTo>
                          <a:pt x="155" y="52"/>
                          <a:pt x="195" y="70"/>
                          <a:pt x="201" y="73"/>
                        </a:cubicBezTo>
                        <a:cubicBezTo>
                          <a:pt x="195" y="76"/>
                          <a:pt x="190" y="77"/>
                          <a:pt x="183" y="77"/>
                        </a:cubicBezTo>
                        <a:cubicBezTo>
                          <a:pt x="181" y="91"/>
                          <a:pt x="198" y="82"/>
                          <a:pt x="205" y="80"/>
                        </a:cubicBezTo>
                        <a:cubicBezTo>
                          <a:pt x="219" y="76"/>
                          <a:pt x="217" y="84"/>
                          <a:pt x="230" y="87"/>
                        </a:cubicBezTo>
                        <a:cubicBezTo>
                          <a:pt x="265" y="95"/>
                          <a:pt x="236" y="122"/>
                          <a:pt x="215" y="127"/>
                        </a:cubicBezTo>
                        <a:cubicBezTo>
                          <a:pt x="215" y="133"/>
                          <a:pt x="229" y="137"/>
                          <a:pt x="226" y="141"/>
                        </a:cubicBezTo>
                        <a:cubicBezTo>
                          <a:pt x="208" y="143"/>
                          <a:pt x="195" y="146"/>
                          <a:pt x="177" y="147"/>
                        </a:cubicBezTo>
                        <a:cubicBezTo>
                          <a:pt x="168" y="147"/>
                          <a:pt x="149" y="155"/>
                          <a:pt x="152" y="169"/>
                        </a:cubicBezTo>
                        <a:cubicBezTo>
                          <a:pt x="163" y="169"/>
                          <a:pt x="207" y="162"/>
                          <a:pt x="208" y="153"/>
                        </a:cubicBezTo>
                        <a:cubicBezTo>
                          <a:pt x="208" y="148"/>
                          <a:pt x="255" y="174"/>
                          <a:pt x="261" y="179"/>
                        </a:cubicBezTo>
                        <a:cubicBezTo>
                          <a:pt x="258" y="180"/>
                          <a:pt x="256" y="182"/>
                          <a:pt x="255" y="186"/>
                        </a:cubicBezTo>
                        <a:cubicBezTo>
                          <a:pt x="268" y="196"/>
                          <a:pt x="289" y="194"/>
                          <a:pt x="300" y="210"/>
                        </a:cubicBezTo>
                        <a:cubicBezTo>
                          <a:pt x="318" y="207"/>
                          <a:pt x="337" y="213"/>
                          <a:pt x="355" y="214"/>
                        </a:cubicBezTo>
                        <a:cubicBezTo>
                          <a:pt x="355" y="189"/>
                          <a:pt x="337" y="189"/>
                          <a:pt x="304" y="181"/>
                        </a:cubicBezTo>
                        <a:cubicBezTo>
                          <a:pt x="325" y="186"/>
                          <a:pt x="353" y="180"/>
                          <a:pt x="356" y="183"/>
                        </a:cubicBezTo>
                        <a:cubicBezTo>
                          <a:pt x="366" y="188"/>
                          <a:pt x="365" y="200"/>
                          <a:pt x="376" y="200"/>
                        </a:cubicBezTo>
                        <a:cubicBezTo>
                          <a:pt x="376" y="197"/>
                          <a:pt x="377" y="183"/>
                          <a:pt x="375" y="182"/>
                        </a:cubicBezTo>
                        <a:cubicBezTo>
                          <a:pt x="377" y="183"/>
                          <a:pt x="380" y="184"/>
                          <a:pt x="382" y="184"/>
                        </a:cubicBezTo>
                        <a:cubicBezTo>
                          <a:pt x="385" y="169"/>
                          <a:pt x="373" y="169"/>
                          <a:pt x="366" y="160"/>
                        </a:cubicBezTo>
                        <a:cubicBezTo>
                          <a:pt x="369" y="161"/>
                          <a:pt x="370" y="160"/>
                          <a:pt x="371" y="157"/>
                        </a:cubicBezTo>
                        <a:cubicBezTo>
                          <a:pt x="363" y="157"/>
                          <a:pt x="319" y="130"/>
                          <a:pt x="321" y="127"/>
                        </a:cubicBezTo>
                        <a:cubicBezTo>
                          <a:pt x="326" y="131"/>
                          <a:pt x="330" y="132"/>
                          <a:pt x="336" y="130"/>
                        </a:cubicBezTo>
                        <a:cubicBezTo>
                          <a:pt x="337" y="122"/>
                          <a:pt x="329" y="125"/>
                          <a:pt x="328" y="119"/>
                        </a:cubicBezTo>
                        <a:cubicBezTo>
                          <a:pt x="343" y="113"/>
                          <a:pt x="361" y="112"/>
                          <a:pt x="374" y="121"/>
                        </a:cubicBezTo>
                        <a:cubicBezTo>
                          <a:pt x="384" y="129"/>
                          <a:pt x="387" y="148"/>
                          <a:pt x="399" y="147"/>
                        </a:cubicBezTo>
                        <a:cubicBezTo>
                          <a:pt x="401" y="143"/>
                          <a:pt x="393" y="137"/>
                          <a:pt x="398" y="133"/>
                        </a:cubicBezTo>
                        <a:cubicBezTo>
                          <a:pt x="404" y="132"/>
                          <a:pt x="413" y="130"/>
                          <a:pt x="420" y="130"/>
                        </a:cubicBezTo>
                        <a:cubicBezTo>
                          <a:pt x="425" y="127"/>
                          <a:pt x="414" y="124"/>
                          <a:pt x="420" y="122"/>
                        </a:cubicBezTo>
                        <a:cubicBezTo>
                          <a:pt x="431" y="123"/>
                          <a:pt x="441" y="114"/>
                          <a:pt x="425" y="109"/>
                        </a:cubicBezTo>
                        <a:cubicBezTo>
                          <a:pt x="412" y="104"/>
                          <a:pt x="410" y="110"/>
                          <a:pt x="404" y="101"/>
                        </a:cubicBezTo>
                        <a:cubicBezTo>
                          <a:pt x="396" y="102"/>
                          <a:pt x="386" y="106"/>
                          <a:pt x="378" y="101"/>
                        </a:cubicBezTo>
                        <a:cubicBezTo>
                          <a:pt x="383" y="103"/>
                          <a:pt x="387" y="102"/>
                          <a:pt x="390" y="98"/>
                        </a:cubicBezTo>
                        <a:cubicBezTo>
                          <a:pt x="378" y="80"/>
                          <a:pt x="335" y="86"/>
                          <a:pt x="317" y="75"/>
                        </a:cubicBezTo>
                        <a:cubicBezTo>
                          <a:pt x="319" y="73"/>
                          <a:pt x="321" y="72"/>
                          <a:pt x="325" y="73"/>
                        </a:cubicBezTo>
                        <a:cubicBezTo>
                          <a:pt x="326" y="69"/>
                          <a:pt x="316" y="67"/>
                          <a:pt x="320" y="65"/>
                        </a:cubicBezTo>
                        <a:cubicBezTo>
                          <a:pt x="328" y="68"/>
                          <a:pt x="336" y="69"/>
                          <a:pt x="345" y="68"/>
                        </a:cubicBezTo>
                        <a:cubicBezTo>
                          <a:pt x="346" y="61"/>
                          <a:pt x="340" y="61"/>
                          <a:pt x="334" y="61"/>
                        </a:cubicBezTo>
                        <a:cubicBezTo>
                          <a:pt x="329" y="61"/>
                          <a:pt x="325" y="61"/>
                          <a:pt x="323" y="57"/>
                        </a:cubicBezTo>
                        <a:cubicBezTo>
                          <a:pt x="354" y="57"/>
                          <a:pt x="333" y="46"/>
                          <a:pt x="322" y="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íṩ1ïďe">
                    <a:extLst>
                      <a:ext uri="{FF2B5EF4-FFF2-40B4-BE49-F238E27FC236}">
                        <a16:creationId xmlns:a16="http://schemas.microsoft.com/office/drawing/2014/main" xmlns="" id="{F0C7A845-57B1-464B-80C1-272795B11D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2268608"/>
                    <a:ext cx="163646" cy="78550"/>
                  </a:xfrm>
                  <a:custGeom>
                    <a:avLst/>
                    <a:gdLst>
                      <a:gd name="T0" fmla="*/ 63 w 113"/>
                      <a:gd name="T1" fmla="*/ 32 h 56"/>
                      <a:gd name="T2" fmla="*/ 112 w 113"/>
                      <a:gd name="T3" fmla="*/ 32 h 56"/>
                      <a:gd name="T4" fmla="*/ 87 w 113"/>
                      <a:gd name="T5" fmla="*/ 28 h 56"/>
                      <a:gd name="T6" fmla="*/ 59 w 113"/>
                      <a:gd name="T7" fmla="*/ 19 h 56"/>
                      <a:gd name="T8" fmla="*/ 41 w 113"/>
                      <a:gd name="T9" fmla="*/ 11 h 56"/>
                      <a:gd name="T10" fmla="*/ 33 w 113"/>
                      <a:gd name="T11" fmla="*/ 0 h 56"/>
                      <a:gd name="T12" fmla="*/ 18 w 113"/>
                      <a:gd name="T13" fmla="*/ 25 h 56"/>
                      <a:gd name="T14" fmla="*/ 0 w 113"/>
                      <a:gd name="T15" fmla="*/ 51 h 56"/>
                      <a:gd name="T16" fmla="*/ 25 w 113"/>
                      <a:gd name="T17" fmla="*/ 46 h 56"/>
                      <a:gd name="T18" fmla="*/ 25 w 113"/>
                      <a:gd name="T19" fmla="*/ 56 h 56"/>
                      <a:gd name="T20" fmla="*/ 60 w 113"/>
                      <a:gd name="T21" fmla="*/ 41 h 56"/>
                      <a:gd name="T22" fmla="*/ 63 w 113"/>
                      <a:gd name="T23" fmla="*/ 32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3" h="56">
                        <a:moveTo>
                          <a:pt x="63" y="32"/>
                        </a:moveTo>
                        <a:cubicBezTo>
                          <a:pt x="70" y="32"/>
                          <a:pt x="113" y="56"/>
                          <a:pt x="112" y="32"/>
                        </a:cubicBezTo>
                        <a:cubicBezTo>
                          <a:pt x="104" y="28"/>
                          <a:pt x="96" y="27"/>
                          <a:pt x="87" y="28"/>
                        </a:cubicBezTo>
                        <a:cubicBezTo>
                          <a:pt x="91" y="14"/>
                          <a:pt x="69" y="24"/>
                          <a:pt x="59" y="19"/>
                        </a:cubicBezTo>
                        <a:cubicBezTo>
                          <a:pt x="36" y="10"/>
                          <a:pt x="57" y="13"/>
                          <a:pt x="41" y="11"/>
                        </a:cubicBezTo>
                        <a:cubicBezTo>
                          <a:pt x="41" y="5"/>
                          <a:pt x="39" y="1"/>
                          <a:pt x="33" y="0"/>
                        </a:cubicBezTo>
                        <a:cubicBezTo>
                          <a:pt x="29" y="9"/>
                          <a:pt x="21" y="15"/>
                          <a:pt x="18" y="25"/>
                        </a:cubicBezTo>
                        <a:cubicBezTo>
                          <a:pt x="14" y="41"/>
                          <a:pt x="7" y="36"/>
                          <a:pt x="0" y="51"/>
                        </a:cubicBezTo>
                        <a:cubicBezTo>
                          <a:pt x="8" y="52"/>
                          <a:pt x="17" y="44"/>
                          <a:pt x="25" y="46"/>
                        </a:cubicBezTo>
                        <a:cubicBezTo>
                          <a:pt x="24" y="49"/>
                          <a:pt x="24" y="52"/>
                          <a:pt x="25" y="56"/>
                        </a:cubicBezTo>
                        <a:cubicBezTo>
                          <a:pt x="39" y="55"/>
                          <a:pt x="46" y="42"/>
                          <a:pt x="60" y="41"/>
                        </a:cubicBezTo>
                        <a:cubicBezTo>
                          <a:pt x="64" y="38"/>
                          <a:pt x="57" y="32"/>
                          <a:pt x="63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sḷïdé">
                    <a:extLst>
                      <a:ext uri="{FF2B5EF4-FFF2-40B4-BE49-F238E27FC236}">
                        <a16:creationId xmlns:a16="http://schemas.microsoft.com/office/drawing/2014/main" xmlns="" id="{9B1FE889-C11F-421E-A040-AD644F7AC9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76594" y="2222787"/>
                    <a:ext cx="104734" cy="72004"/>
                  </a:xfrm>
                  <a:custGeom>
                    <a:avLst/>
                    <a:gdLst>
                      <a:gd name="T0" fmla="*/ 73 w 74"/>
                      <a:gd name="T1" fmla="*/ 12 h 48"/>
                      <a:gd name="T2" fmla="*/ 52 w 74"/>
                      <a:gd name="T3" fmla="*/ 14 h 48"/>
                      <a:gd name="T4" fmla="*/ 73 w 74"/>
                      <a:gd name="T5" fmla="*/ 0 h 48"/>
                      <a:gd name="T6" fmla="*/ 26 w 74"/>
                      <a:gd name="T7" fmla="*/ 20 h 48"/>
                      <a:gd name="T8" fmla="*/ 32 w 74"/>
                      <a:gd name="T9" fmla="*/ 22 h 48"/>
                      <a:gd name="T10" fmla="*/ 0 w 74"/>
                      <a:gd name="T11" fmla="*/ 40 h 48"/>
                      <a:gd name="T12" fmla="*/ 73 w 74"/>
                      <a:gd name="T13" fmla="*/ 12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4" h="48">
                        <a:moveTo>
                          <a:pt x="73" y="12"/>
                        </a:moveTo>
                        <a:cubicBezTo>
                          <a:pt x="67" y="11"/>
                          <a:pt x="57" y="17"/>
                          <a:pt x="52" y="14"/>
                        </a:cubicBezTo>
                        <a:cubicBezTo>
                          <a:pt x="61" y="11"/>
                          <a:pt x="67" y="6"/>
                          <a:pt x="73" y="0"/>
                        </a:cubicBezTo>
                        <a:cubicBezTo>
                          <a:pt x="60" y="0"/>
                          <a:pt x="34" y="11"/>
                          <a:pt x="26" y="20"/>
                        </a:cubicBezTo>
                        <a:cubicBezTo>
                          <a:pt x="28" y="20"/>
                          <a:pt x="30" y="20"/>
                          <a:pt x="32" y="22"/>
                        </a:cubicBezTo>
                        <a:cubicBezTo>
                          <a:pt x="24" y="24"/>
                          <a:pt x="5" y="34"/>
                          <a:pt x="0" y="40"/>
                        </a:cubicBezTo>
                        <a:cubicBezTo>
                          <a:pt x="14" y="48"/>
                          <a:pt x="74" y="39"/>
                          <a:pt x="7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işlîďê">
                    <a:extLst>
                      <a:ext uri="{FF2B5EF4-FFF2-40B4-BE49-F238E27FC236}">
                        <a16:creationId xmlns:a16="http://schemas.microsoft.com/office/drawing/2014/main" xmlns="" id="{FD360794-D311-424E-A479-B02D690C8F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06402" y="2039505"/>
                    <a:ext cx="52367" cy="19637"/>
                  </a:xfrm>
                  <a:custGeom>
                    <a:avLst/>
                    <a:gdLst>
                      <a:gd name="T0" fmla="*/ 0 w 35"/>
                      <a:gd name="T1" fmla="*/ 14 h 14"/>
                      <a:gd name="T2" fmla="*/ 35 w 35"/>
                      <a:gd name="T3" fmla="*/ 0 h 14"/>
                      <a:gd name="T4" fmla="*/ 0 w 35"/>
                      <a:gd name="T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4">
                        <a:moveTo>
                          <a:pt x="0" y="14"/>
                        </a:moveTo>
                        <a:cubicBezTo>
                          <a:pt x="14" y="12"/>
                          <a:pt x="25" y="6"/>
                          <a:pt x="35" y="0"/>
                        </a:cubicBezTo>
                        <a:cubicBezTo>
                          <a:pt x="22" y="3"/>
                          <a:pt x="9" y="7"/>
                          <a:pt x="0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ïşḻïḓê">
                    <a:extLst>
                      <a:ext uri="{FF2B5EF4-FFF2-40B4-BE49-F238E27FC236}">
                        <a16:creationId xmlns:a16="http://schemas.microsoft.com/office/drawing/2014/main" xmlns="" id="{B16FB99B-3142-403E-BD7B-5CCE151EB8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88577" y="2209696"/>
                    <a:ext cx="65458" cy="32730"/>
                  </a:xfrm>
                  <a:custGeom>
                    <a:avLst/>
                    <a:gdLst>
                      <a:gd name="T0" fmla="*/ 49 w 49"/>
                      <a:gd name="T1" fmla="*/ 8 h 26"/>
                      <a:gd name="T2" fmla="*/ 22 w 49"/>
                      <a:gd name="T3" fmla="*/ 0 h 26"/>
                      <a:gd name="T4" fmla="*/ 0 w 49"/>
                      <a:gd name="T5" fmla="*/ 23 h 26"/>
                      <a:gd name="T6" fmla="*/ 49 w 49"/>
                      <a:gd name="T7" fmla="*/ 8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9" h="26">
                        <a:moveTo>
                          <a:pt x="49" y="8"/>
                        </a:moveTo>
                        <a:cubicBezTo>
                          <a:pt x="43" y="9"/>
                          <a:pt x="29" y="1"/>
                          <a:pt x="22" y="0"/>
                        </a:cubicBezTo>
                        <a:cubicBezTo>
                          <a:pt x="17" y="5"/>
                          <a:pt x="2" y="17"/>
                          <a:pt x="0" y="23"/>
                        </a:cubicBezTo>
                        <a:cubicBezTo>
                          <a:pt x="17" y="21"/>
                          <a:pt x="37" y="26"/>
                          <a:pt x="4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ïṥļîḓé">
                    <a:extLst>
                      <a:ext uri="{FF2B5EF4-FFF2-40B4-BE49-F238E27FC236}">
                        <a16:creationId xmlns:a16="http://schemas.microsoft.com/office/drawing/2014/main" xmlns="" id="{8697B622-7FA6-4F85-BED7-4B8BC74643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96232" y="1974045"/>
                    <a:ext cx="6546" cy="0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0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ïsľíḑé">
                    <a:extLst>
                      <a:ext uri="{FF2B5EF4-FFF2-40B4-BE49-F238E27FC236}">
                        <a16:creationId xmlns:a16="http://schemas.microsoft.com/office/drawing/2014/main" xmlns="" id="{B8932696-B671-4566-A9FD-0F42C8EB74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06402" y="2072233"/>
                    <a:ext cx="52367" cy="19637"/>
                  </a:xfrm>
                  <a:custGeom>
                    <a:avLst/>
                    <a:gdLst>
                      <a:gd name="T0" fmla="*/ 0 w 37"/>
                      <a:gd name="T1" fmla="*/ 13 h 18"/>
                      <a:gd name="T2" fmla="*/ 34 w 37"/>
                      <a:gd name="T3" fmla="*/ 0 h 18"/>
                      <a:gd name="T4" fmla="*/ 0 w 37"/>
                      <a:gd name="T5" fmla="*/ 13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7" h="18">
                        <a:moveTo>
                          <a:pt x="0" y="13"/>
                        </a:moveTo>
                        <a:cubicBezTo>
                          <a:pt x="9" y="18"/>
                          <a:pt x="37" y="2"/>
                          <a:pt x="34" y="0"/>
                        </a:cubicBezTo>
                        <a:cubicBezTo>
                          <a:pt x="23" y="5"/>
                          <a:pt x="10" y="5"/>
                          <a:pt x="0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slíḋe">
                    <a:extLst>
                      <a:ext uri="{FF2B5EF4-FFF2-40B4-BE49-F238E27FC236}">
                        <a16:creationId xmlns:a16="http://schemas.microsoft.com/office/drawing/2014/main" xmlns="" id="{9AD6A388-15C4-4C03-AE9C-2788C10221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3310" y="2072233"/>
                    <a:ext cx="91641" cy="65458"/>
                  </a:xfrm>
                  <a:custGeom>
                    <a:avLst/>
                    <a:gdLst>
                      <a:gd name="T0" fmla="*/ 0 w 66"/>
                      <a:gd name="T1" fmla="*/ 40 h 46"/>
                      <a:gd name="T2" fmla="*/ 53 w 66"/>
                      <a:gd name="T3" fmla="*/ 11 h 46"/>
                      <a:gd name="T4" fmla="*/ 0 w 66"/>
                      <a:gd name="T5" fmla="*/ 4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6" h="46">
                        <a:moveTo>
                          <a:pt x="0" y="40"/>
                        </a:moveTo>
                        <a:cubicBezTo>
                          <a:pt x="11" y="46"/>
                          <a:pt x="22" y="38"/>
                          <a:pt x="53" y="11"/>
                        </a:cubicBezTo>
                        <a:cubicBezTo>
                          <a:pt x="66" y="0"/>
                          <a:pt x="17" y="24"/>
                          <a:pt x="0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îṩḷíḍé">
                    <a:extLst>
                      <a:ext uri="{FF2B5EF4-FFF2-40B4-BE49-F238E27FC236}">
                        <a16:creationId xmlns:a16="http://schemas.microsoft.com/office/drawing/2014/main" xmlns="" id="{3280F131-6E74-4BE8-AED9-A26918D73B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34398" y="2065688"/>
                    <a:ext cx="52367" cy="26183"/>
                  </a:xfrm>
                  <a:custGeom>
                    <a:avLst/>
                    <a:gdLst>
                      <a:gd name="T0" fmla="*/ 38 w 38"/>
                      <a:gd name="T1" fmla="*/ 2 h 17"/>
                      <a:gd name="T2" fmla="*/ 0 w 38"/>
                      <a:gd name="T3" fmla="*/ 9 h 17"/>
                      <a:gd name="T4" fmla="*/ 38 w 38"/>
                      <a:gd name="T5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8" h="17">
                        <a:moveTo>
                          <a:pt x="38" y="2"/>
                        </a:moveTo>
                        <a:cubicBezTo>
                          <a:pt x="34" y="0"/>
                          <a:pt x="0" y="6"/>
                          <a:pt x="0" y="9"/>
                        </a:cubicBezTo>
                        <a:cubicBezTo>
                          <a:pt x="9" y="8"/>
                          <a:pt x="36" y="17"/>
                          <a:pt x="38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isḻîde">
                    <a:extLst>
                      <a:ext uri="{FF2B5EF4-FFF2-40B4-BE49-F238E27FC236}">
                        <a16:creationId xmlns:a16="http://schemas.microsoft.com/office/drawing/2014/main" xmlns="" id="{0E185881-49B8-421F-9401-D09CE3814A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62394" y="2150783"/>
                    <a:ext cx="58913" cy="45821"/>
                  </a:xfrm>
                  <a:custGeom>
                    <a:avLst/>
                    <a:gdLst>
                      <a:gd name="T0" fmla="*/ 8 w 42"/>
                      <a:gd name="T1" fmla="*/ 24 h 30"/>
                      <a:gd name="T2" fmla="*/ 2 w 42"/>
                      <a:gd name="T3" fmla="*/ 30 h 30"/>
                      <a:gd name="T4" fmla="*/ 42 w 42"/>
                      <a:gd name="T5" fmla="*/ 3 h 30"/>
                      <a:gd name="T6" fmla="*/ 8 w 42"/>
                      <a:gd name="T7" fmla="*/ 24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30">
                        <a:moveTo>
                          <a:pt x="8" y="24"/>
                        </a:moveTo>
                        <a:cubicBezTo>
                          <a:pt x="6" y="25"/>
                          <a:pt x="4" y="28"/>
                          <a:pt x="2" y="30"/>
                        </a:cubicBezTo>
                        <a:cubicBezTo>
                          <a:pt x="16" y="29"/>
                          <a:pt x="39" y="18"/>
                          <a:pt x="42" y="3"/>
                        </a:cubicBezTo>
                        <a:cubicBezTo>
                          <a:pt x="21" y="0"/>
                          <a:pt x="0" y="23"/>
                          <a:pt x="8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ṩḷidè">
                    <a:extLst>
                      <a:ext uri="{FF2B5EF4-FFF2-40B4-BE49-F238E27FC236}">
                        <a16:creationId xmlns:a16="http://schemas.microsoft.com/office/drawing/2014/main" xmlns="" id="{87BEADF5-DF9B-4D2D-9787-C21053D3E9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6081" y="2674451"/>
                    <a:ext cx="183283" cy="157101"/>
                  </a:xfrm>
                  <a:custGeom>
                    <a:avLst/>
                    <a:gdLst>
                      <a:gd name="T0" fmla="*/ 62 w 128"/>
                      <a:gd name="T1" fmla="*/ 0 h 110"/>
                      <a:gd name="T2" fmla="*/ 56 w 128"/>
                      <a:gd name="T3" fmla="*/ 1 h 110"/>
                      <a:gd name="T4" fmla="*/ 32 w 128"/>
                      <a:gd name="T5" fmla="*/ 25 h 110"/>
                      <a:gd name="T6" fmla="*/ 17 w 128"/>
                      <a:gd name="T7" fmla="*/ 54 h 110"/>
                      <a:gd name="T8" fmla="*/ 16 w 128"/>
                      <a:gd name="T9" fmla="*/ 56 h 110"/>
                      <a:gd name="T10" fmla="*/ 14 w 128"/>
                      <a:gd name="T11" fmla="*/ 69 h 110"/>
                      <a:gd name="T12" fmla="*/ 1 w 128"/>
                      <a:gd name="T13" fmla="*/ 78 h 110"/>
                      <a:gd name="T14" fmla="*/ 0 w 128"/>
                      <a:gd name="T15" fmla="*/ 82 h 110"/>
                      <a:gd name="T16" fmla="*/ 11 w 128"/>
                      <a:gd name="T17" fmla="*/ 88 h 110"/>
                      <a:gd name="T18" fmla="*/ 16 w 128"/>
                      <a:gd name="T19" fmla="*/ 88 h 110"/>
                      <a:gd name="T20" fmla="*/ 21 w 128"/>
                      <a:gd name="T21" fmla="*/ 88 h 110"/>
                      <a:gd name="T22" fmla="*/ 26 w 128"/>
                      <a:gd name="T23" fmla="*/ 88 h 110"/>
                      <a:gd name="T24" fmla="*/ 27 w 128"/>
                      <a:gd name="T25" fmla="*/ 88 h 110"/>
                      <a:gd name="T26" fmla="*/ 32 w 128"/>
                      <a:gd name="T27" fmla="*/ 88 h 110"/>
                      <a:gd name="T28" fmla="*/ 46 w 128"/>
                      <a:gd name="T29" fmla="*/ 88 h 110"/>
                      <a:gd name="T30" fmla="*/ 62 w 128"/>
                      <a:gd name="T31" fmla="*/ 88 h 110"/>
                      <a:gd name="T32" fmla="*/ 72 w 128"/>
                      <a:gd name="T33" fmla="*/ 88 h 110"/>
                      <a:gd name="T34" fmla="*/ 78 w 128"/>
                      <a:gd name="T35" fmla="*/ 89 h 110"/>
                      <a:gd name="T36" fmla="*/ 75 w 128"/>
                      <a:gd name="T37" fmla="*/ 90 h 110"/>
                      <a:gd name="T38" fmla="*/ 62 w 128"/>
                      <a:gd name="T39" fmla="*/ 102 h 110"/>
                      <a:gd name="T40" fmla="*/ 69 w 128"/>
                      <a:gd name="T41" fmla="*/ 104 h 110"/>
                      <a:gd name="T42" fmla="*/ 82 w 128"/>
                      <a:gd name="T43" fmla="*/ 97 h 110"/>
                      <a:gd name="T44" fmla="*/ 84 w 128"/>
                      <a:gd name="T45" fmla="*/ 96 h 110"/>
                      <a:gd name="T46" fmla="*/ 96 w 128"/>
                      <a:gd name="T47" fmla="*/ 90 h 110"/>
                      <a:gd name="T48" fmla="*/ 98 w 128"/>
                      <a:gd name="T49" fmla="*/ 91 h 110"/>
                      <a:gd name="T50" fmla="*/ 110 w 128"/>
                      <a:gd name="T51" fmla="*/ 109 h 110"/>
                      <a:gd name="T52" fmla="*/ 115 w 128"/>
                      <a:gd name="T53" fmla="*/ 110 h 110"/>
                      <a:gd name="T54" fmla="*/ 123 w 128"/>
                      <a:gd name="T55" fmla="*/ 97 h 110"/>
                      <a:gd name="T56" fmla="*/ 105 w 128"/>
                      <a:gd name="T57" fmla="*/ 81 h 110"/>
                      <a:gd name="T58" fmla="*/ 110 w 128"/>
                      <a:gd name="T59" fmla="*/ 74 h 110"/>
                      <a:gd name="T60" fmla="*/ 116 w 128"/>
                      <a:gd name="T61" fmla="*/ 65 h 110"/>
                      <a:gd name="T62" fmla="*/ 112 w 128"/>
                      <a:gd name="T63" fmla="*/ 64 h 110"/>
                      <a:gd name="T64" fmla="*/ 108 w 128"/>
                      <a:gd name="T65" fmla="*/ 66 h 110"/>
                      <a:gd name="T66" fmla="*/ 103 w 128"/>
                      <a:gd name="T67" fmla="*/ 67 h 110"/>
                      <a:gd name="T68" fmla="*/ 101 w 128"/>
                      <a:gd name="T69" fmla="*/ 67 h 110"/>
                      <a:gd name="T70" fmla="*/ 99 w 128"/>
                      <a:gd name="T71" fmla="*/ 47 h 110"/>
                      <a:gd name="T72" fmla="*/ 93 w 128"/>
                      <a:gd name="T73" fmla="*/ 46 h 110"/>
                      <a:gd name="T74" fmla="*/ 85 w 128"/>
                      <a:gd name="T75" fmla="*/ 47 h 110"/>
                      <a:gd name="T76" fmla="*/ 78 w 128"/>
                      <a:gd name="T77" fmla="*/ 48 h 110"/>
                      <a:gd name="T78" fmla="*/ 65 w 128"/>
                      <a:gd name="T79" fmla="*/ 42 h 110"/>
                      <a:gd name="T80" fmla="*/ 53 w 128"/>
                      <a:gd name="T81" fmla="*/ 35 h 110"/>
                      <a:gd name="T82" fmla="*/ 51 w 128"/>
                      <a:gd name="T83" fmla="*/ 35 h 110"/>
                      <a:gd name="T84" fmla="*/ 70 w 128"/>
                      <a:gd name="T85" fmla="*/ 9 h 110"/>
                      <a:gd name="T86" fmla="*/ 73 w 128"/>
                      <a:gd name="T87" fmla="*/ 2 h 110"/>
                      <a:gd name="T88" fmla="*/ 62 w 128"/>
                      <a:gd name="T89" fmla="*/ 0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28" h="110">
                        <a:moveTo>
                          <a:pt x="62" y="0"/>
                        </a:moveTo>
                        <a:cubicBezTo>
                          <a:pt x="60" y="0"/>
                          <a:pt x="58" y="1"/>
                          <a:pt x="56" y="1"/>
                        </a:cubicBezTo>
                        <a:cubicBezTo>
                          <a:pt x="44" y="3"/>
                          <a:pt x="38" y="14"/>
                          <a:pt x="32" y="25"/>
                        </a:cubicBezTo>
                        <a:cubicBezTo>
                          <a:pt x="27" y="36"/>
                          <a:pt x="23" y="48"/>
                          <a:pt x="17" y="54"/>
                        </a:cubicBezTo>
                        <a:cubicBezTo>
                          <a:pt x="17" y="55"/>
                          <a:pt x="16" y="55"/>
                          <a:pt x="16" y="56"/>
                        </a:cubicBezTo>
                        <a:cubicBezTo>
                          <a:pt x="11" y="59"/>
                          <a:pt x="11" y="64"/>
                          <a:pt x="14" y="69"/>
                        </a:cubicBezTo>
                        <a:cubicBezTo>
                          <a:pt x="8" y="69"/>
                          <a:pt x="4" y="72"/>
                          <a:pt x="1" y="78"/>
                        </a:cubicBezTo>
                        <a:cubicBezTo>
                          <a:pt x="0" y="79"/>
                          <a:pt x="0" y="81"/>
                          <a:pt x="0" y="82"/>
                        </a:cubicBezTo>
                        <a:cubicBezTo>
                          <a:pt x="1" y="86"/>
                          <a:pt x="5" y="88"/>
                          <a:pt x="11" y="88"/>
                        </a:cubicBezTo>
                        <a:cubicBezTo>
                          <a:pt x="12" y="88"/>
                          <a:pt x="14" y="88"/>
                          <a:pt x="16" y="88"/>
                        </a:cubicBezTo>
                        <a:cubicBezTo>
                          <a:pt x="18" y="88"/>
                          <a:pt x="20" y="88"/>
                          <a:pt x="21" y="88"/>
                        </a:cubicBezTo>
                        <a:cubicBezTo>
                          <a:pt x="23" y="88"/>
                          <a:pt x="25" y="88"/>
                          <a:pt x="26" y="88"/>
                        </a:cubicBezTo>
                        <a:cubicBezTo>
                          <a:pt x="26" y="88"/>
                          <a:pt x="27" y="88"/>
                          <a:pt x="27" y="88"/>
                        </a:cubicBezTo>
                        <a:cubicBezTo>
                          <a:pt x="28" y="88"/>
                          <a:pt x="30" y="88"/>
                          <a:pt x="32" y="88"/>
                        </a:cubicBezTo>
                        <a:cubicBezTo>
                          <a:pt x="35" y="88"/>
                          <a:pt x="40" y="88"/>
                          <a:pt x="46" y="88"/>
                        </a:cubicBezTo>
                        <a:cubicBezTo>
                          <a:pt x="51" y="88"/>
                          <a:pt x="57" y="88"/>
                          <a:pt x="62" y="88"/>
                        </a:cubicBezTo>
                        <a:cubicBezTo>
                          <a:pt x="66" y="88"/>
                          <a:pt x="69" y="88"/>
                          <a:pt x="72" y="88"/>
                        </a:cubicBezTo>
                        <a:cubicBezTo>
                          <a:pt x="75" y="88"/>
                          <a:pt x="78" y="89"/>
                          <a:pt x="78" y="89"/>
                        </a:cubicBezTo>
                        <a:cubicBezTo>
                          <a:pt x="77" y="89"/>
                          <a:pt x="76" y="90"/>
                          <a:pt x="75" y="90"/>
                        </a:cubicBezTo>
                        <a:cubicBezTo>
                          <a:pt x="70" y="93"/>
                          <a:pt x="65" y="97"/>
                          <a:pt x="62" y="102"/>
                        </a:cubicBezTo>
                        <a:cubicBezTo>
                          <a:pt x="65" y="103"/>
                          <a:pt x="67" y="104"/>
                          <a:pt x="69" y="104"/>
                        </a:cubicBezTo>
                        <a:cubicBezTo>
                          <a:pt x="74" y="104"/>
                          <a:pt x="79" y="100"/>
                          <a:pt x="82" y="97"/>
                        </a:cubicBezTo>
                        <a:cubicBezTo>
                          <a:pt x="83" y="97"/>
                          <a:pt x="83" y="96"/>
                          <a:pt x="84" y="96"/>
                        </a:cubicBezTo>
                        <a:cubicBezTo>
                          <a:pt x="87" y="93"/>
                          <a:pt x="91" y="90"/>
                          <a:pt x="96" y="90"/>
                        </a:cubicBezTo>
                        <a:cubicBezTo>
                          <a:pt x="96" y="90"/>
                          <a:pt x="97" y="90"/>
                          <a:pt x="98" y="91"/>
                        </a:cubicBezTo>
                        <a:cubicBezTo>
                          <a:pt x="97" y="104"/>
                          <a:pt x="94" y="104"/>
                          <a:pt x="110" y="109"/>
                        </a:cubicBezTo>
                        <a:cubicBezTo>
                          <a:pt x="112" y="110"/>
                          <a:pt x="114" y="110"/>
                          <a:pt x="115" y="110"/>
                        </a:cubicBezTo>
                        <a:cubicBezTo>
                          <a:pt x="121" y="110"/>
                          <a:pt x="121" y="104"/>
                          <a:pt x="123" y="97"/>
                        </a:cubicBezTo>
                        <a:cubicBezTo>
                          <a:pt x="128" y="82"/>
                          <a:pt x="108" y="85"/>
                          <a:pt x="105" y="81"/>
                        </a:cubicBezTo>
                        <a:cubicBezTo>
                          <a:pt x="104" y="77"/>
                          <a:pt x="107" y="75"/>
                          <a:pt x="110" y="74"/>
                        </a:cubicBezTo>
                        <a:cubicBezTo>
                          <a:pt x="113" y="73"/>
                          <a:pt x="117" y="71"/>
                          <a:pt x="116" y="65"/>
                        </a:cubicBezTo>
                        <a:cubicBezTo>
                          <a:pt x="114" y="64"/>
                          <a:pt x="113" y="64"/>
                          <a:pt x="112" y="64"/>
                        </a:cubicBezTo>
                        <a:cubicBezTo>
                          <a:pt x="111" y="64"/>
                          <a:pt x="109" y="65"/>
                          <a:pt x="108" y="66"/>
                        </a:cubicBezTo>
                        <a:cubicBezTo>
                          <a:pt x="106" y="66"/>
                          <a:pt x="104" y="67"/>
                          <a:pt x="103" y="67"/>
                        </a:cubicBezTo>
                        <a:cubicBezTo>
                          <a:pt x="102" y="67"/>
                          <a:pt x="102" y="67"/>
                          <a:pt x="101" y="67"/>
                        </a:cubicBezTo>
                        <a:cubicBezTo>
                          <a:pt x="102" y="59"/>
                          <a:pt x="114" y="50"/>
                          <a:pt x="99" y="47"/>
                        </a:cubicBezTo>
                        <a:cubicBezTo>
                          <a:pt x="97" y="46"/>
                          <a:pt x="95" y="46"/>
                          <a:pt x="93" y="46"/>
                        </a:cubicBezTo>
                        <a:cubicBezTo>
                          <a:pt x="90" y="46"/>
                          <a:pt x="87" y="46"/>
                          <a:pt x="85" y="47"/>
                        </a:cubicBezTo>
                        <a:cubicBezTo>
                          <a:pt x="83" y="47"/>
                          <a:pt x="80" y="48"/>
                          <a:pt x="78" y="48"/>
                        </a:cubicBezTo>
                        <a:cubicBezTo>
                          <a:pt x="74" y="48"/>
                          <a:pt x="70" y="46"/>
                          <a:pt x="65" y="42"/>
                        </a:cubicBezTo>
                        <a:cubicBezTo>
                          <a:pt x="83" y="36"/>
                          <a:pt x="60" y="35"/>
                          <a:pt x="53" y="35"/>
                        </a:cubicBezTo>
                        <a:cubicBezTo>
                          <a:pt x="52" y="35"/>
                          <a:pt x="51" y="35"/>
                          <a:pt x="51" y="35"/>
                        </a:cubicBezTo>
                        <a:cubicBezTo>
                          <a:pt x="55" y="29"/>
                          <a:pt x="65" y="17"/>
                          <a:pt x="70" y="9"/>
                        </a:cubicBezTo>
                        <a:cubicBezTo>
                          <a:pt x="72" y="6"/>
                          <a:pt x="73" y="4"/>
                          <a:pt x="73" y="2"/>
                        </a:cubicBezTo>
                        <a:cubicBezTo>
                          <a:pt x="69" y="1"/>
                          <a:pt x="65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8" name="îŝľiďe">
                <a:extLst>
                  <a:ext uri="{FF2B5EF4-FFF2-40B4-BE49-F238E27FC236}">
                    <a16:creationId xmlns:a16="http://schemas.microsoft.com/office/drawing/2014/main" xmlns="" id="{DE73A78A-A29D-4C23-B585-652DB109999C}"/>
                  </a:ext>
                </a:extLst>
              </p:cNvPr>
              <p:cNvSpPr/>
              <p:nvPr/>
            </p:nvSpPr>
            <p:spPr>
              <a:xfrm>
                <a:off x="6336623" y="1844824"/>
                <a:ext cx="2983871" cy="2983870"/>
              </a:xfrm>
              <a:prstGeom prst="arc">
                <a:avLst>
                  <a:gd name="adj1" fmla="val 16124419"/>
                  <a:gd name="adj2" fmla="val 9280618"/>
                </a:avLst>
              </a:prstGeom>
              <a:ln w="111125" cap="rnd">
                <a:solidFill>
                  <a:schemeClr val="accent1"/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" name="iṧlîḑê">
              <a:extLst>
                <a:ext uri="{FF2B5EF4-FFF2-40B4-BE49-F238E27FC236}">
                  <a16:creationId xmlns:a16="http://schemas.microsoft.com/office/drawing/2014/main" xmlns="" id="{497C3B64-CAD4-48A0-8550-0E3B5280C259}"/>
                </a:ext>
              </a:extLst>
            </p:cNvPr>
            <p:cNvSpPr txBox="1"/>
            <p:nvPr/>
          </p:nvSpPr>
          <p:spPr>
            <a:xfrm>
              <a:off x="5821773" y="4500475"/>
              <a:ext cx="904415" cy="523220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  <a:endParaRPr lang="id-ID" sz="2000" b="1" dirty="0"/>
            </a:p>
          </p:txBody>
        </p:sp>
        <p:sp>
          <p:nvSpPr>
            <p:cNvPr id="9" name="îṥḷïḋe">
              <a:extLst>
                <a:ext uri="{FF2B5EF4-FFF2-40B4-BE49-F238E27FC236}">
                  <a16:creationId xmlns:a16="http://schemas.microsoft.com/office/drawing/2014/main" xmlns="" id="{CFF3A16F-F9CC-4ABF-A3A7-F6D835E652B1}"/>
                </a:ext>
              </a:extLst>
            </p:cNvPr>
            <p:cNvSpPr/>
            <p:nvPr/>
          </p:nvSpPr>
          <p:spPr>
            <a:xfrm>
              <a:off x="673101" y="2118550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iṩlïḍé">
              <a:extLst>
                <a:ext uri="{FF2B5EF4-FFF2-40B4-BE49-F238E27FC236}">
                  <a16:creationId xmlns:a16="http://schemas.microsoft.com/office/drawing/2014/main" xmlns="" id="{BEC37B42-B1AB-4777-BA1F-6FAE74B2A181}"/>
                </a:ext>
              </a:extLst>
            </p:cNvPr>
            <p:cNvSpPr/>
            <p:nvPr/>
          </p:nvSpPr>
          <p:spPr bwMode="auto">
            <a:xfrm>
              <a:off x="835567" y="2288527"/>
              <a:ext cx="392452" cy="37743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grpSp>
          <p:nvGrpSpPr>
            <p:cNvPr id="11" name="îsľíďè">
              <a:extLst>
                <a:ext uri="{FF2B5EF4-FFF2-40B4-BE49-F238E27FC236}">
                  <a16:creationId xmlns:a16="http://schemas.microsoft.com/office/drawing/2014/main" xmlns="" id="{0BC33D75-ABD3-45A0-98CE-DC6E1CA5B4F2}"/>
                </a:ext>
              </a:extLst>
            </p:cNvPr>
            <p:cNvGrpSpPr/>
            <p:nvPr/>
          </p:nvGrpSpPr>
          <p:grpSpPr>
            <a:xfrm>
              <a:off x="1588484" y="2089644"/>
              <a:ext cx="3858444" cy="775197"/>
              <a:chOff x="5130801" y="2820874"/>
              <a:chExt cx="3632195" cy="775197"/>
            </a:xfrm>
          </p:grpSpPr>
          <p:sp>
            <p:nvSpPr>
              <p:cNvPr id="24" name="ïś1ide">
                <a:extLst>
                  <a:ext uri="{FF2B5EF4-FFF2-40B4-BE49-F238E27FC236}">
                    <a16:creationId xmlns:a16="http://schemas.microsoft.com/office/drawing/2014/main" xmlns="" id="{DBB80A37-CB8B-4F69-A65F-40BE8C3E51C6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şḻïḓè">
                <a:extLst>
                  <a:ext uri="{FF2B5EF4-FFF2-40B4-BE49-F238E27FC236}">
                    <a16:creationId xmlns:a16="http://schemas.microsoft.com/office/drawing/2014/main" xmlns="" id="{0B9F68BE-8AD5-481B-9A91-CC7E0405F9E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sp>
          <p:nvSpPr>
            <p:cNvPr id="12" name="ïṡļîḋé">
              <a:extLst>
                <a:ext uri="{FF2B5EF4-FFF2-40B4-BE49-F238E27FC236}">
                  <a16:creationId xmlns:a16="http://schemas.microsoft.com/office/drawing/2014/main" xmlns="" id="{14375535-FD01-443A-A134-B8340020B0E7}"/>
                </a:ext>
              </a:extLst>
            </p:cNvPr>
            <p:cNvSpPr/>
            <p:nvPr/>
          </p:nvSpPr>
          <p:spPr>
            <a:xfrm>
              <a:off x="673101" y="3273507"/>
              <a:ext cx="717384" cy="7173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íṥļiďè">
              <a:extLst>
                <a:ext uri="{FF2B5EF4-FFF2-40B4-BE49-F238E27FC236}">
                  <a16:creationId xmlns:a16="http://schemas.microsoft.com/office/drawing/2014/main" xmlns="" id="{19CDC9F2-87AD-4EAF-B6EC-DB5A9A7296B3}"/>
                </a:ext>
              </a:extLst>
            </p:cNvPr>
            <p:cNvSpPr/>
            <p:nvPr/>
          </p:nvSpPr>
          <p:spPr bwMode="auto">
            <a:xfrm>
              <a:off x="829010" y="3437117"/>
              <a:ext cx="405566" cy="3901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14" name="íṩľíḓè">
              <a:extLst>
                <a:ext uri="{FF2B5EF4-FFF2-40B4-BE49-F238E27FC236}">
                  <a16:creationId xmlns:a16="http://schemas.microsoft.com/office/drawing/2014/main" xmlns="" id="{B849449A-5A44-4D0C-8B6A-F45C62CF8EAA}"/>
                </a:ext>
              </a:extLst>
            </p:cNvPr>
            <p:cNvGrpSpPr>
              <a:grpSpLocks/>
            </p:cNvGrpSpPr>
            <p:nvPr/>
          </p:nvGrpSpPr>
          <p:grpSpPr>
            <a:xfrm>
              <a:off x="1588484" y="3244601"/>
              <a:ext cx="3858444" cy="775197"/>
              <a:chOff x="5130801" y="2820874"/>
              <a:chExt cx="3632195" cy="775197"/>
            </a:xfrm>
          </p:grpSpPr>
          <p:sp>
            <p:nvSpPr>
              <p:cNvPr id="22" name="íṡlîďé">
                <a:extLst>
                  <a:ext uri="{FF2B5EF4-FFF2-40B4-BE49-F238E27FC236}">
                    <a16:creationId xmlns:a16="http://schemas.microsoft.com/office/drawing/2014/main" xmlns="" id="{5F316A1D-3C06-4129-9282-5E75E525C73A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iṧlîḋé">
                <a:extLst>
                  <a:ext uri="{FF2B5EF4-FFF2-40B4-BE49-F238E27FC236}">
                    <a16:creationId xmlns:a16="http://schemas.microsoft.com/office/drawing/2014/main" xmlns="" id="{1698F102-1275-4FC3-8F36-EED6CA67781F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54997C2-0E02-406D-B812-3468AE19A626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3054721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šḷiḓé">
              <a:extLst>
                <a:ext uri="{FF2B5EF4-FFF2-40B4-BE49-F238E27FC236}">
                  <a16:creationId xmlns:a16="http://schemas.microsoft.com/office/drawing/2014/main" xmlns="" id="{69EA8D63-D5CA-4252-AC5D-BDE6FC17E133}"/>
                </a:ext>
              </a:extLst>
            </p:cNvPr>
            <p:cNvSpPr/>
            <p:nvPr/>
          </p:nvSpPr>
          <p:spPr>
            <a:xfrm>
              <a:off x="673101" y="4428465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7" name="ïšḻídê">
              <a:extLst>
                <a:ext uri="{FF2B5EF4-FFF2-40B4-BE49-F238E27FC236}">
                  <a16:creationId xmlns:a16="http://schemas.microsoft.com/office/drawing/2014/main" xmlns="" id="{7AE8CDEE-EE31-4667-9D9E-CE7D49DBB1A3}"/>
                </a:ext>
              </a:extLst>
            </p:cNvPr>
            <p:cNvSpPr/>
            <p:nvPr/>
          </p:nvSpPr>
          <p:spPr bwMode="auto">
            <a:xfrm>
              <a:off x="831540" y="4587279"/>
              <a:ext cx="400506" cy="3997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8" name="íṩ1ïdé">
              <a:extLst>
                <a:ext uri="{FF2B5EF4-FFF2-40B4-BE49-F238E27FC236}">
                  <a16:creationId xmlns:a16="http://schemas.microsoft.com/office/drawing/2014/main" xmlns="" id="{41AD75BD-F913-4127-9833-FB84D6E1BD55}"/>
                </a:ext>
              </a:extLst>
            </p:cNvPr>
            <p:cNvGrpSpPr>
              <a:grpSpLocks/>
            </p:cNvGrpSpPr>
            <p:nvPr/>
          </p:nvGrpSpPr>
          <p:grpSpPr>
            <a:xfrm>
              <a:off x="1588483" y="4399559"/>
              <a:ext cx="3858444" cy="775197"/>
              <a:chOff x="5130801" y="2820874"/>
              <a:chExt cx="3632195" cy="775197"/>
            </a:xfrm>
          </p:grpSpPr>
          <p:sp>
            <p:nvSpPr>
              <p:cNvPr id="20" name="îṥlîḍê">
                <a:extLst>
                  <a:ext uri="{FF2B5EF4-FFF2-40B4-BE49-F238E27FC236}">
                    <a16:creationId xmlns:a16="http://schemas.microsoft.com/office/drawing/2014/main" xmlns="" id="{58D36E11-359B-41E3-8D39-370DA9E9B71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iṧľîḓê">
                <a:extLst>
                  <a:ext uri="{FF2B5EF4-FFF2-40B4-BE49-F238E27FC236}">
                    <a16:creationId xmlns:a16="http://schemas.microsoft.com/office/drawing/2014/main" xmlns="" id="{7DCEBC31-0711-45DE-A550-4B73E817FB8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94675117-7435-4DD8-8DA6-E3F9014E0EFD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4209678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59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0D68D8-B855-4B10-A6B4-85B34E20F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2752964-84E6-4F2E-8062-BEBA41D3A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257637-EA07-4E1B-A0B2-A8B83EF2A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DA8BBD-F1E6-4D49-9850-5E2E24CC3D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2622" y="2306927"/>
            <a:ext cx="10197975" cy="2490225"/>
            <a:chOff x="1082622" y="2306927"/>
            <a:chExt cx="10197975" cy="2490225"/>
          </a:xfrm>
        </p:grpSpPr>
        <p:grpSp>
          <p:nvGrpSpPr>
            <p:cNvPr id="6" name="ïṩ1îḓê">
              <a:extLst>
                <a:ext uri="{FF2B5EF4-FFF2-40B4-BE49-F238E27FC236}">
                  <a16:creationId xmlns:a16="http://schemas.microsoft.com/office/drawing/2014/main" xmlns="" id="{29F2AE99-BBB4-48F8-B1FC-3C4DADC82F7B}"/>
                </a:ext>
              </a:extLst>
            </p:cNvPr>
            <p:cNvGrpSpPr/>
            <p:nvPr/>
          </p:nvGrpSpPr>
          <p:grpSpPr>
            <a:xfrm>
              <a:off x="1082622" y="2306927"/>
              <a:ext cx="2469821" cy="1483234"/>
              <a:chOff x="1631504" y="2215385"/>
              <a:chExt cx="2469821" cy="1483234"/>
            </a:xfrm>
          </p:grpSpPr>
          <p:sp>
            <p:nvSpPr>
              <p:cNvPr id="32" name="îşļíḓé">
                <a:extLst>
                  <a:ext uri="{FF2B5EF4-FFF2-40B4-BE49-F238E27FC236}">
                    <a16:creationId xmlns:a16="http://schemas.microsoft.com/office/drawing/2014/main" xmlns="" id="{457AF09B-9049-4BD3-8641-C3359B0B83E7}"/>
                  </a:ext>
                </a:extLst>
              </p:cNvPr>
              <p:cNvSpPr/>
              <p:nvPr/>
            </p:nvSpPr>
            <p:spPr>
              <a:xfrm>
                <a:off x="1631504" y="2780928"/>
                <a:ext cx="2469821" cy="917691"/>
              </a:xfrm>
              <a:prstGeom prst="homePlate">
                <a:avLst/>
              </a:prstGeom>
              <a:solidFill>
                <a:schemeClr val="bg1">
                  <a:lumMod val="65000"/>
                </a:schemeClr>
              </a:solidFill>
              <a:ln w="50800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ṡļíḓê">
                <a:extLst>
                  <a:ext uri="{FF2B5EF4-FFF2-40B4-BE49-F238E27FC236}">
                    <a16:creationId xmlns:a16="http://schemas.microsoft.com/office/drawing/2014/main" xmlns="" id="{0288F3FF-A517-4937-AA22-789AFD39FD07}"/>
                  </a:ext>
                </a:extLst>
              </p:cNvPr>
              <p:cNvSpPr/>
              <p:nvPr/>
            </p:nvSpPr>
            <p:spPr>
              <a:xfrm flipH="1">
                <a:off x="2438568" y="2215385"/>
                <a:ext cx="855694" cy="85569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ṧliḋè">
                <a:extLst>
                  <a:ext uri="{FF2B5EF4-FFF2-40B4-BE49-F238E27FC236}">
                    <a16:creationId xmlns:a16="http://schemas.microsoft.com/office/drawing/2014/main" xmlns="" id="{540A784B-BDE0-4E37-81DE-38B799653BC5}"/>
                  </a:ext>
                </a:extLst>
              </p:cNvPr>
              <p:cNvSpPr txBox="1"/>
              <p:nvPr/>
            </p:nvSpPr>
            <p:spPr bwMode="auto">
              <a:xfrm>
                <a:off x="2575161" y="2363479"/>
                <a:ext cx="582509" cy="525401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buClr>
                    <a:srgbClr val="C35954"/>
                  </a:buClr>
                  <a:buSzPct val="120000"/>
                </a:pPr>
                <a:r>
                  <a:rPr lang="en-US" altLang="ko-KR" sz="2800">
                    <a:solidFill>
                      <a:schemeClr val="bg1"/>
                    </a:solidFill>
                  </a:rPr>
                  <a:t>01</a:t>
                </a:r>
              </a:p>
            </p:txBody>
          </p:sp>
        </p:grpSp>
        <p:grpSp>
          <p:nvGrpSpPr>
            <p:cNvPr id="7" name="îSļíḋê">
              <a:extLst>
                <a:ext uri="{FF2B5EF4-FFF2-40B4-BE49-F238E27FC236}">
                  <a16:creationId xmlns:a16="http://schemas.microsoft.com/office/drawing/2014/main" xmlns="" id="{19CB57FB-3DFC-42E7-8CCE-E18A72BD0E55}"/>
                </a:ext>
              </a:extLst>
            </p:cNvPr>
            <p:cNvGrpSpPr/>
            <p:nvPr/>
          </p:nvGrpSpPr>
          <p:grpSpPr>
            <a:xfrm>
              <a:off x="3716205" y="2306927"/>
              <a:ext cx="2412289" cy="1483234"/>
              <a:chOff x="3871357" y="2215385"/>
              <a:chExt cx="2412289" cy="1483234"/>
            </a:xfrm>
          </p:grpSpPr>
          <p:sp>
            <p:nvSpPr>
              <p:cNvPr id="28" name="îṧ1iḋê">
                <a:extLst>
                  <a:ext uri="{FF2B5EF4-FFF2-40B4-BE49-F238E27FC236}">
                    <a16:creationId xmlns:a16="http://schemas.microsoft.com/office/drawing/2014/main" xmlns="" id="{6FB428E5-97B5-4736-9D9E-6DB30732B8DE}"/>
                  </a:ext>
                </a:extLst>
              </p:cNvPr>
              <p:cNvSpPr/>
              <p:nvPr/>
            </p:nvSpPr>
            <p:spPr>
              <a:xfrm>
                <a:off x="3871357" y="2780928"/>
                <a:ext cx="2412289" cy="917691"/>
              </a:xfrm>
              <a:prstGeom prst="chevron">
                <a:avLst/>
              </a:prstGeom>
              <a:solidFill>
                <a:schemeClr val="accent1"/>
              </a:solidFill>
              <a:ln w="5080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9" name="ïṥľídê">
                <a:extLst>
                  <a:ext uri="{FF2B5EF4-FFF2-40B4-BE49-F238E27FC236}">
                    <a16:creationId xmlns:a16="http://schemas.microsoft.com/office/drawing/2014/main" xmlns="" id="{DA49332C-B752-4F45-952E-BFCEF9A3565B}"/>
                  </a:ext>
                </a:extLst>
              </p:cNvPr>
              <p:cNvGrpSpPr/>
              <p:nvPr/>
            </p:nvGrpSpPr>
            <p:grpSpPr>
              <a:xfrm>
                <a:off x="4650526" y="2215385"/>
                <a:ext cx="855694" cy="855694"/>
                <a:chOff x="1730624" y="2145428"/>
                <a:chExt cx="923676" cy="923676"/>
              </a:xfrm>
            </p:grpSpPr>
            <p:sp>
              <p:nvSpPr>
                <p:cNvPr id="30" name="isľiḑé">
                  <a:extLst>
                    <a:ext uri="{FF2B5EF4-FFF2-40B4-BE49-F238E27FC236}">
                      <a16:creationId xmlns:a16="http://schemas.microsoft.com/office/drawing/2014/main" xmlns="" id="{52009EC3-16E2-4ED5-BDF8-53876F4836F7}"/>
                    </a:ext>
                  </a:extLst>
                </p:cNvPr>
                <p:cNvSpPr/>
                <p:nvPr/>
              </p:nvSpPr>
              <p:spPr>
                <a:xfrm flipH="1">
                  <a:off x="1730624" y="2145428"/>
                  <a:ext cx="923676" cy="92367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ṣ1ïḓe">
                  <a:extLst>
                    <a:ext uri="{FF2B5EF4-FFF2-40B4-BE49-F238E27FC236}">
                      <a16:creationId xmlns:a16="http://schemas.microsoft.com/office/drawing/2014/main" xmlns="" id="{39FFA91E-4238-4765-97BC-DBB2F6765C7E}"/>
                    </a:ext>
                  </a:extLst>
                </p:cNvPr>
                <p:cNvSpPr txBox="1"/>
                <p:nvPr/>
              </p:nvSpPr>
              <p:spPr bwMode="auto">
                <a:xfrm>
                  <a:off x="1878069" y="2305288"/>
                  <a:ext cx="628787" cy="56714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buClr>
                      <a:srgbClr val="C35954"/>
                    </a:buClr>
                    <a:buSzPct val="120000"/>
                  </a:pPr>
                  <a:r>
                    <a:rPr lang="en-US" altLang="ko-KR" sz="2800">
                      <a:solidFill>
                        <a:schemeClr val="bg1"/>
                      </a:solidFill>
                    </a:rPr>
                    <a:t>02</a:t>
                  </a:r>
                </a:p>
              </p:txBody>
            </p:sp>
          </p:grpSp>
        </p:grpSp>
        <p:grpSp>
          <p:nvGrpSpPr>
            <p:cNvPr id="8" name="iṣľiḍé">
              <a:extLst>
                <a:ext uri="{FF2B5EF4-FFF2-40B4-BE49-F238E27FC236}">
                  <a16:creationId xmlns:a16="http://schemas.microsoft.com/office/drawing/2014/main" xmlns="" id="{8A91DCD3-5370-4566-B03E-247066866D42}"/>
                </a:ext>
              </a:extLst>
            </p:cNvPr>
            <p:cNvGrpSpPr/>
            <p:nvPr/>
          </p:nvGrpSpPr>
          <p:grpSpPr>
            <a:xfrm>
              <a:off x="6292256" y="2306927"/>
              <a:ext cx="2412289" cy="1483234"/>
              <a:chOff x="6053676" y="2215385"/>
              <a:chExt cx="2412289" cy="1483234"/>
            </a:xfrm>
          </p:grpSpPr>
          <p:sp>
            <p:nvSpPr>
              <p:cNvPr id="25" name="íṩḻîďê">
                <a:extLst>
                  <a:ext uri="{FF2B5EF4-FFF2-40B4-BE49-F238E27FC236}">
                    <a16:creationId xmlns:a16="http://schemas.microsoft.com/office/drawing/2014/main" xmlns="" id="{470B7397-9ECF-404C-BF93-0E334F63D6FD}"/>
                  </a:ext>
                </a:extLst>
              </p:cNvPr>
              <p:cNvSpPr/>
              <p:nvPr/>
            </p:nvSpPr>
            <p:spPr>
              <a:xfrm>
                <a:off x="6053676" y="2780928"/>
                <a:ext cx="2412289" cy="917691"/>
              </a:xfrm>
              <a:prstGeom prst="chevron">
                <a:avLst/>
              </a:prstGeom>
              <a:solidFill>
                <a:schemeClr val="bg1">
                  <a:lumMod val="65000"/>
                </a:schemeClr>
              </a:solidFill>
              <a:ln w="50800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$ḷîḋé">
                <a:extLst>
                  <a:ext uri="{FF2B5EF4-FFF2-40B4-BE49-F238E27FC236}">
                    <a16:creationId xmlns:a16="http://schemas.microsoft.com/office/drawing/2014/main" xmlns="" id="{D0924328-E3F9-4192-958B-2960BA18D2B3}"/>
                  </a:ext>
                </a:extLst>
              </p:cNvPr>
              <p:cNvSpPr/>
              <p:nvPr/>
            </p:nvSpPr>
            <p:spPr>
              <a:xfrm flipH="1">
                <a:off x="6832409" y="2215385"/>
                <a:ext cx="855694" cy="85569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Sľîḋê">
                <a:extLst>
                  <a:ext uri="{FF2B5EF4-FFF2-40B4-BE49-F238E27FC236}">
                    <a16:creationId xmlns:a16="http://schemas.microsoft.com/office/drawing/2014/main" xmlns="" id="{5599A9F4-F5B4-4BE3-9350-A242DEB1D904}"/>
                  </a:ext>
                </a:extLst>
              </p:cNvPr>
              <p:cNvSpPr txBox="1"/>
              <p:nvPr/>
            </p:nvSpPr>
            <p:spPr bwMode="auto">
              <a:xfrm>
                <a:off x="6969002" y="2363479"/>
                <a:ext cx="582509" cy="525401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buClr>
                    <a:srgbClr val="C35954"/>
                  </a:buClr>
                  <a:buSzPct val="120000"/>
                </a:pPr>
                <a:r>
                  <a:rPr lang="en-US" altLang="ko-KR" sz="2800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  <p:grpSp>
          <p:nvGrpSpPr>
            <p:cNvPr id="9" name="íṣ1íḓê">
              <a:extLst>
                <a:ext uri="{FF2B5EF4-FFF2-40B4-BE49-F238E27FC236}">
                  <a16:creationId xmlns:a16="http://schemas.microsoft.com/office/drawing/2014/main" xmlns="" id="{54030F96-5E86-425E-BEBE-EBA357FF9895}"/>
                </a:ext>
              </a:extLst>
            </p:cNvPr>
            <p:cNvGrpSpPr/>
            <p:nvPr/>
          </p:nvGrpSpPr>
          <p:grpSpPr>
            <a:xfrm>
              <a:off x="8868308" y="2306927"/>
              <a:ext cx="2412289" cy="1483234"/>
              <a:chOff x="8235995" y="2215385"/>
              <a:chExt cx="2412289" cy="1483234"/>
            </a:xfrm>
          </p:grpSpPr>
          <p:sp>
            <p:nvSpPr>
              <p:cNvPr id="22" name="íṩḷîḋé">
                <a:extLst>
                  <a:ext uri="{FF2B5EF4-FFF2-40B4-BE49-F238E27FC236}">
                    <a16:creationId xmlns:a16="http://schemas.microsoft.com/office/drawing/2014/main" xmlns="" id="{E24EC94E-2B11-4BDF-85B4-E63E75F8FEFF}"/>
                  </a:ext>
                </a:extLst>
              </p:cNvPr>
              <p:cNvSpPr/>
              <p:nvPr/>
            </p:nvSpPr>
            <p:spPr>
              <a:xfrm>
                <a:off x="8235995" y="2780928"/>
                <a:ext cx="2412289" cy="917691"/>
              </a:xfrm>
              <a:prstGeom prst="chevron">
                <a:avLst/>
              </a:prstGeom>
              <a:solidFill>
                <a:schemeClr val="accent1"/>
              </a:solidFill>
              <a:ln w="5080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ṡḷïďe">
                <a:extLst>
                  <a:ext uri="{FF2B5EF4-FFF2-40B4-BE49-F238E27FC236}">
                    <a16:creationId xmlns:a16="http://schemas.microsoft.com/office/drawing/2014/main" xmlns="" id="{ECAC5504-7A27-4627-A182-2A82CB368550}"/>
                  </a:ext>
                </a:extLst>
              </p:cNvPr>
              <p:cNvSpPr/>
              <p:nvPr/>
            </p:nvSpPr>
            <p:spPr>
              <a:xfrm flipH="1">
                <a:off x="9014291" y="2215385"/>
                <a:ext cx="855694" cy="85569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ṣ1iḑê">
                <a:extLst>
                  <a:ext uri="{FF2B5EF4-FFF2-40B4-BE49-F238E27FC236}">
                    <a16:creationId xmlns:a16="http://schemas.microsoft.com/office/drawing/2014/main" xmlns="" id="{138621C0-2661-47F3-85A1-DCBE2C4B222B}"/>
                  </a:ext>
                </a:extLst>
              </p:cNvPr>
              <p:cNvSpPr txBox="1"/>
              <p:nvPr/>
            </p:nvSpPr>
            <p:spPr bwMode="auto">
              <a:xfrm>
                <a:off x="9150884" y="2363479"/>
                <a:ext cx="582509" cy="525401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buClr>
                    <a:srgbClr val="C35954"/>
                  </a:buClr>
                  <a:buSzPct val="120000"/>
                </a:pPr>
                <a:r>
                  <a:rPr lang="en-US" altLang="ko-KR" sz="2800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grpSp>
          <p:nvGrpSpPr>
            <p:cNvPr id="10" name="ïšḻiḓè">
              <a:extLst>
                <a:ext uri="{FF2B5EF4-FFF2-40B4-BE49-F238E27FC236}">
                  <a16:creationId xmlns:a16="http://schemas.microsoft.com/office/drawing/2014/main" xmlns="" id="{5A16755F-AAFD-4C58-92CA-560678A62002}"/>
                </a:ext>
              </a:extLst>
            </p:cNvPr>
            <p:cNvGrpSpPr/>
            <p:nvPr/>
          </p:nvGrpSpPr>
          <p:grpSpPr>
            <a:xfrm>
              <a:off x="1145969" y="3790161"/>
              <a:ext cx="2343125" cy="1006991"/>
              <a:chOff x="1197898" y="2503545"/>
              <a:chExt cx="2198693" cy="1006991"/>
            </a:xfrm>
          </p:grpSpPr>
          <p:sp>
            <p:nvSpPr>
              <p:cNvPr id="20" name="íşḻíḍe">
                <a:extLst>
                  <a:ext uri="{FF2B5EF4-FFF2-40B4-BE49-F238E27FC236}">
                    <a16:creationId xmlns:a16="http://schemas.microsoft.com/office/drawing/2014/main" xmlns="" id="{156A3DE6-0CAD-48FB-B6DE-2C700BE1906E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ysClr val="windowText" lastClr="000000"/>
                    </a:solidFill>
                  </a:rPr>
                  <a:t>Text here</a:t>
                </a:r>
                <a:endParaRPr lang="zh-CN" altLang="en-US" sz="16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" name="iṡḻîḑé">
                <a:extLst>
                  <a:ext uri="{FF2B5EF4-FFF2-40B4-BE49-F238E27FC236}">
                    <a16:creationId xmlns:a16="http://schemas.microsoft.com/office/drawing/2014/main" xmlns="" id="{33FB0655-E0D1-4267-A634-E700E2534A34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1" name="íşḻídè">
              <a:extLst>
                <a:ext uri="{FF2B5EF4-FFF2-40B4-BE49-F238E27FC236}">
                  <a16:creationId xmlns:a16="http://schemas.microsoft.com/office/drawing/2014/main" xmlns="" id="{1D10FCF0-9D50-4042-83F1-ADDEEE218FD9}"/>
                </a:ext>
              </a:extLst>
            </p:cNvPr>
            <p:cNvGrpSpPr/>
            <p:nvPr/>
          </p:nvGrpSpPr>
          <p:grpSpPr>
            <a:xfrm>
              <a:off x="3706699" y="3790161"/>
              <a:ext cx="2343125" cy="1006991"/>
              <a:chOff x="1197898" y="2503545"/>
              <a:chExt cx="2198693" cy="1006991"/>
            </a:xfrm>
          </p:grpSpPr>
          <p:sp>
            <p:nvSpPr>
              <p:cNvPr id="18" name="íṧľíḑè">
                <a:extLst>
                  <a:ext uri="{FF2B5EF4-FFF2-40B4-BE49-F238E27FC236}">
                    <a16:creationId xmlns:a16="http://schemas.microsoft.com/office/drawing/2014/main" xmlns="" id="{26BF92E8-7D50-42B5-816D-3E7D1424F642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ysClr val="windowText" lastClr="000000"/>
                    </a:solidFill>
                  </a:rPr>
                  <a:t>Text here</a:t>
                </a:r>
                <a:endParaRPr lang="zh-CN" altLang="en-US" sz="16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íṣlíḍé">
                <a:extLst>
                  <a:ext uri="{FF2B5EF4-FFF2-40B4-BE49-F238E27FC236}">
                    <a16:creationId xmlns:a16="http://schemas.microsoft.com/office/drawing/2014/main" xmlns="" id="{F046F2C4-B897-4162-9112-9970E791921C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2" name="ïṩḷiďe">
              <a:extLst>
                <a:ext uri="{FF2B5EF4-FFF2-40B4-BE49-F238E27FC236}">
                  <a16:creationId xmlns:a16="http://schemas.microsoft.com/office/drawing/2014/main" xmlns="" id="{8B6E2470-D835-4C23-B6C7-A99648954C6B}"/>
                </a:ext>
              </a:extLst>
            </p:cNvPr>
            <p:cNvGrpSpPr/>
            <p:nvPr/>
          </p:nvGrpSpPr>
          <p:grpSpPr>
            <a:xfrm>
              <a:off x="6240016" y="3790161"/>
              <a:ext cx="2343125" cy="1006991"/>
              <a:chOff x="1197898" y="2503545"/>
              <a:chExt cx="2198693" cy="1006991"/>
            </a:xfrm>
          </p:grpSpPr>
          <p:sp>
            <p:nvSpPr>
              <p:cNvPr id="16" name="iṣlîďé">
                <a:extLst>
                  <a:ext uri="{FF2B5EF4-FFF2-40B4-BE49-F238E27FC236}">
                    <a16:creationId xmlns:a16="http://schemas.microsoft.com/office/drawing/2014/main" xmlns="" id="{A79346D0-EC8E-493E-88F1-58420388CE66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ysClr val="windowText" lastClr="000000"/>
                    </a:solidFill>
                  </a:rPr>
                  <a:t>Text here</a:t>
                </a:r>
                <a:endParaRPr lang="zh-CN" altLang="en-US" sz="16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" name="îṣľîḍè">
                <a:extLst>
                  <a:ext uri="{FF2B5EF4-FFF2-40B4-BE49-F238E27FC236}">
                    <a16:creationId xmlns:a16="http://schemas.microsoft.com/office/drawing/2014/main" xmlns="" id="{6996D2AF-3994-4C66-AF96-21C8B482BAEA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3" name="í$ľïde">
              <a:extLst>
                <a:ext uri="{FF2B5EF4-FFF2-40B4-BE49-F238E27FC236}">
                  <a16:creationId xmlns:a16="http://schemas.microsoft.com/office/drawing/2014/main" xmlns="" id="{6587C2A9-AAA2-4DBC-8853-C6056B2BFFED}"/>
                </a:ext>
              </a:extLst>
            </p:cNvPr>
            <p:cNvGrpSpPr/>
            <p:nvPr/>
          </p:nvGrpSpPr>
          <p:grpSpPr>
            <a:xfrm>
              <a:off x="8832304" y="3790161"/>
              <a:ext cx="2343125" cy="1006991"/>
              <a:chOff x="1197898" y="2503545"/>
              <a:chExt cx="2198693" cy="1006991"/>
            </a:xfrm>
          </p:grpSpPr>
          <p:sp>
            <p:nvSpPr>
              <p:cNvPr id="14" name="ïSḻîḑê">
                <a:extLst>
                  <a:ext uri="{FF2B5EF4-FFF2-40B4-BE49-F238E27FC236}">
                    <a16:creationId xmlns:a16="http://schemas.microsoft.com/office/drawing/2014/main" xmlns="" id="{E2F102F6-E431-43AB-87BE-EBBA1834AA0D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ysClr val="windowText" lastClr="000000"/>
                    </a:solidFill>
                  </a:rPr>
                  <a:t>Text here</a:t>
                </a:r>
                <a:endParaRPr lang="zh-CN" altLang="en-US" sz="16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îṥḷiḓe">
                <a:extLst>
                  <a:ext uri="{FF2B5EF4-FFF2-40B4-BE49-F238E27FC236}">
                    <a16:creationId xmlns:a16="http://schemas.microsoft.com/office/drawing/2014/main" xmlns="" id="{2067663A-03A5-499C-AF7C-A2CD826E7818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113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0ce92e38-9fb3-46a0-acb8-0fc798377da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55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2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6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22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8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6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961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86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72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9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0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A8BFFF"/>
      </a:accent1>
      <a:accent2>
        <a:srgbClr val="C1DCFF"/>
      </a:accent2>
      <a:accent3>
        <a:srgbClr val="8FBFF9"/>
      </a:accent3>
      <a:accent4>
        <a:srgbClr val="99C7FF"/>
      </a:accent4>
      <a:accent5>
        <a:srgbClr val="A2D8FF"/>
      </a:accent5>
      <a:accent6>
        <a:srgbClr val="614CFF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A8BFFF"/>
    </a:accent1>
    <a:accent2>
      <a:srgbClr val="C1DCFF"/>
    </a:accent2>
    <a:accent3>
      <a:srgbClr val="8FBFF9"/>
    </a:accent3>
    <a:accent4>
      <a:srgbClr val="99C7FF"/>
    </a:accent4>
    <a:accent5>
      <a:srgbClr val="A2D8FF"/>
    </a:accent5>
    <a:accent6>
      <a:srgbClr val="614CF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A8BFFF"/>
    </a:accent1>
    <a:accent2>
      <a:srgbClr val="C1DCFF"/>
    </a:accent2>
    <a:accent3>
      <a:srgbClr val="8FBFF9"/>
    </a:accent3>
    <a:accent4>
      <a:srgbClr val="99C7FF"/>
    </a:accent4>
    <a:accent5>
      <a:srgbClr val="A2D8FF"/>
    </a:accent5>
    <a:accent6>
      <a:srgbClr val="614CFF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A8BFFF"/>
    </a:accent1>
    <a:accent2>
      <a:srgbClr val="C1DCFF"/>
    </a:accent2>
    <a:accent3>
      <a:srgbClr val="8FBFF9"/>
    </a:accent3>
    <a:accent4>
      <a:srgbClr val="99C7FF"/>
    </a:accent4>
    <a:accent5>
      <a:srgbClr val="A2D8FF"/>
    </a:accent5>
    <a:accent6>
      <a:srgbClr val="614CFF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A8BFFF"/>
    </a:accent1>
    <a:accent2>
      <a:srgbClr val="C1DCFF"/>
    </a:accent2>
    <a:accent3>
      <a:srgbClr val="8FBFF9"/>
    </a:accent3>
    <a:accent4>
      <a:srgbClr val="99C7FF"/>
    </a:accent4>
    <a:accent5>
      <a:srgbClr val="A2D8FF"/>
    </a:accent5>
    <a:accent6>
      <a:srgbClr val="614CFF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A8BFFF"/>
    </a:accent1>
    <a:accent2>
      <a:srgbClr val="C1DCFF"/>
    </a:accent2>
    <a:accent3>
      <a:srgbClr val="8FBFF9"/>
    </a:accent3>
    <a:accent4>
      <a:srgbClr val="99C7FF"/>
    </a:accent4>
    <a:accent5>
      <a:srgbClr val="A2D8FF"/>
    </a:accent5>
    <a:accent6>
      <a:srgbClr val="614CFF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A8BFFF"/>
    </a:accent1>
    <a:accent2>
      <a:srgbClr val="C1DCFF"/>
    </a:accent2>
    <a:accent3>
      <a:srgbClr val="8FBFF9"/>
    </a:accent3>
    <a:accent4>
      <a:srgbClr val="99C7FF"/>
    </a:accent4>
    <a:accent5>
      <a:srgbClr val="A2D8FF"/>
    </a:accent5>
    <a:accent6>
      <a:srgbClr val="614CF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26</TotalTime>
  <Words>3570</Words>
  <Application>Microsoft Office PowerPoint</Application>
  <PresentationFormat>宽屏</PresentationFormat>
  <Paragraphs>534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创意商务插画扁平网页风模板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12</cp:revision>
  <cp:lastPrinted>2018-05-15T16:00:00Z</cp:lastPrinted>
  <dcterms:created xsi:type="dcterms:W3CDTF">2018-05-15T16:00:00Z</dcterms:created>
  <dcterms:modified xsi:type="dcterms:W3CDTF">2018-10-18T13:41:47Z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