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434" r:id="rId2"/>
    <p:sldId id="4435" r:id="rId3"/>
    <p:sldId id="4436" r:id="rId4"/>
    <p:sldId id="4414" r:id="rId5"/>
    <p:sldId id="4441" r:id="rId6"/>
    <p:sldId id="4450" r:id="rId7"/>
    <p:sldId id="4451" r:id="rId8"/>
    <p:sldId id="4437" r:id="rId9"/>
    <p:sldId id="4440" r:id="rId10"/>
    <p:sldId id="4443" r:id="rId11"/>
    <p:sldId id="4454" r:id="rId12"/>
    <p:sldId id="4455" r:id="rId13"/>
    <p:sldId id="4438" r:id="rId14"/>
    <p:sldId id="4444" r:id="rId15"/>
    <p:sldId id="4445" r:id="rId16"/>
    <p:sldId id="4447" r:id="rId17"/>
    <p:sldId id="4448" r:id="rId18"/>
    <p:sldId id="4439" r:id="rId19"/>
    <p:sldId id="4442" r:id="rId20"/>
    <p:sldId id="4449" r:id="rId21"/>
    <p:sldId id="4453" r:id="rId22"/>
    <p:sldId id="4456" r:id="rId23"/>
    <p:sldId id="4457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4BC1DD"/>
    <a:srgbClr val="FFFFFF"/>
    <a:srgbClr val="C00000"/>
    <a:srgbClr val="D14E5B"/>
    <a:srgbClr val="CA8F45"/>
    <a:srgbClr val="58A9CC"/>
    <a:srgbClr val="0C2744"/>
    <a:srgbClr val="29ABE2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1823" autoAdjust="0"/>
  </p:normalViewPr>
  <p:slideViewPr>
    <p:cSldViewPr>
      <p:cViewPr>
        <p:scale>
          <a:sx n="66" d="100"/>
          <a:sy n="66" d="100"/>
        </p:scale>
        <p:origin x="1570" y="739"/>
      </p:cViewPr>
      <p:guideLst>
        <p:guide orient="horz" pos="328"/>
        <p:guide pos="4050"/>
        <p:guide pos="557"/>
        <p:guide orient="horz" pos="4183"/>
        <p:guide pos="7497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82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0015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20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87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548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0043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7758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6675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801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556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784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276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8135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847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965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167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752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996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417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397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34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717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02552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438150" y="-246446"/>
            <a:ext cx="13735050" cy="7725542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  <a:effectLst>
            <a:softEdge rad="749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981200" y="2001295"/>
            <a:ext cx="88963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Creative Blue Green Cool Technology PPT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33600" y="2465226"/>
            <a:ext cx="85915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创意蓝绿炫酷科技</a:t>
            </a:r>
            <a:r>
              <a:rPr lang="en-US" altLang="zh-CN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196088" y="3904357"/>
            <a:ext cx="646657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endParaRPr lang="zh-CN" altLang="en-US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20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endParaRPr lang="zh-CN" altLang="en-US" sz="2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7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124575" y="-16402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74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5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5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95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7"/>
            <a:ext cx="2541032" cy="883912"/>
            <a:chOff x="8451509" y="2034687"/>
            <a:chExt cx="3254568" cy="838168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507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2"/>
            <a:ext cx="2496908" cy="883912"/>
            <a:chOff x="8508022" y="2034687"/>
            <a:chExt cx="3198055" cy="838168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507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4"/>
            <a:ext cx="2496909" cy="883911"/>
            <a:chOff x="8508022" y="2034687"/>
            <a:chExt cx="3198055" cy="838169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507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7"/>
            <a:ext cx="2522171" cy="883912"/>
            <a:chOff x="8475665" y="2034687"/>
            <a:chExt cx="3230412" cy="838168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507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778702" y="2928871"/>
            <a:ext cx="3194872" cy="1807375"/>
            <a:chOff x="1103992" y="2777120"/>
            <a:chExt cx="3029544" cy="1713847"/>
          </a:xfrm>
        </p:grpSpPr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339983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345062"/>
      </p:ext>
    </p:extLst>
  </p:cSld>
  <p:clrMapOvr>
    <a:masterClrMapping/>
  </p:clrMapOvr>
  <p:transition spd="med" advTm="5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/>
          <p:nvPr/>
        </p:nvGrpSpPr>
        <p:grpSpPr>
          <a:xfrm>
            <a:off x="5082931" y="5776565"/>
            <a:ext cx="2743123" cy="2743123"/>
            <a:chOff x="3614476" y="3221164"/>
            <a:chExt cx="1950772" cy="1950772"/>
          </a:xfrm>
        </p:grpSpPr>
        <p:sp>
          <p:nvSpPr>
            <p:cNvPr id="49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Arc 43"/>
          <p:cNvSpPr/>
          <p:nvPr/>
        </p:nvSpPr>
        <p:spPr>
          <a:xfrm>
            <a:off x="3971615" y="4729244"/>
            <a:ext cx="4915523" cy="4915523"/>
          </a:xfrm>
          <a:prstGeom prst="arc">
            <a:avLst>
              <a:gd name="adj1" fmla="val 10769273"/>
              <a:gd name="adj2" fmla="val 0"/>
            </a:avLst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10889" y="6998206"/>
            <a:ext cx="321451" cy="3214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726412" y="6998206"/>
            <a:ext cx="321451" cy="32145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269971" y="4567386"/>
            <a:ext cx="321451" cy="3214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023237" y="5306869"/>
            <a:ext cx="321451" cy="3214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20196" y="5306869"/>
            <a:ext cx="321451" cy="3214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ardrop 12"/>
          <p:cNvSpPr/>
          <p:nvPr/>
        </p:nvSpPr>
        <p:spPr>
          <a:xfrm rot="5400000">
            <a:off x="2665718" y="5853036"/>
            <a:ext cx="1145170" cy="1145170"/>
          </a:xfrm>
          <a:prstGeom prst="teardrop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ardrop 13"/>
          <p:cNvSpPr/>
          <p:nvPr/>
        </p:nvSpPr>
        <p:spPr>
          <a:xfrm rot="5400000">
            <a:off x="3355498" y="4165571"/>
            <a:ext cx="1145170" cy="1145170"/>
          </a:xfrm>
          <a:prstGeom prst="teardrop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ardrop 14"/>
          <p:cNvSpPr/>
          <p:nvPr/>
        </p:nvSpPr>
        <p:spPr>
          <a:xfrm rot="16200000" flipH="1">
            <a:off x="8381521" y="4165572"/>
            <a:ext cx="1145170" cy="1145170"/>
          </a:xfrm>
          <a:prstGeom prst="teardrop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 rot="16200000" flipH="1">
            <a:off x="9141618" y="5853036"/>
            <a:ext cx="1145170" cy="1145170"/>
          </a:xfrm>
          <a:prstGeom prst="teardrop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ardrop 16"/>
          <p:cNvSpPr/>
          <p:nvPr/>
        </p:nvSpPr>
        <p:spPr>
          <a:xfrm rot="13500000" flipH="1">
            <a:off x="5858111" y="3118073"/>
            <a:ext cx="1145170" cy="1145170"/>
          </a:xfrm>
          <a:prstGeom prst="teardrop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27"/>
          <p:cNvSpPr>
            <a:spLocks/>
          </p:cNvSpPr>
          <p:nvPr/>
        </p:nvSpPr>
        <p:spPr bwMode="auto">
          <a:xfrm>
            <a:off x="6193757" y="3483115"/>
            <a:ext cx="473879" cy="522147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37"/>
          <p:cNvSpPr>
            <a:spLocks noEditPoints="1"/>
          </p:cNvSpPr>
          <p:nvPr/>
        </p:nvSpPr>
        <p:spPr bwMode="auto">
          <a:xfrm>
            <a:off x="9486510" y="6307663"/>
            <a:ext cx="417633" cy="42765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45"/>
          <p:cNvSpPr>
            <a:spLocks/>
          </p:cNvSpPr>
          <p:nvPr/>
        </p:nvSpPr>
        <p:spPr bwMode="auto">
          <a:xfrm>
            <a:off x="3698063" y="4539363"/>
            <a:ext cx="461064" cy="397586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46"/>
          <p:cNvSpPr>
            <a:spLocks noEditPoints="1"/>
          </p:cNvSpPr>
          <p:nvPr/>
        </p:nvSpPr>
        <p:spPr bwMode="auto">
          <a:xfrm>
            <a:off x="3023712" y="6269240"/>
            <a:ext cx="461064" cy="504500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75"/>
          <p:cNvSpPr>
            <a:spLocks noEditPoints="1"/>
          </p:cNvSpPr>
          <p:nvPr/>
        </p:nvSpPr>
        <p:spPr bwMode="auto">
          <a:xfrm>
            <a:off x="8753200" y="4527670"/>
            <a:ext cx="417633" cy="420973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244799" y="5176825"/>
            <a:ext cx="176915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57203" y="490357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757202" y="3631153"/>
            <a:ext cx="179264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2293094" y="3357905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5496765" y="2206552"/>
            <a:ext cx="186786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5802319" y="1933304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8887138" y="3326010"/>
            <a:ext cx="186271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8887138" y="3052762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9885837" y="5260398"/>
            <a:ext cx="178834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9885837" y="498715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22685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5813930" y="3616325"/>
            <a:ext cx="486000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13" y="2748544"/>
            <a:ext cx="4468623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13" y="369614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603" y="369614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13" y="407055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603" y="407055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82725" y="1955417"/>
            <a:ext cx="4434778" cy="322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>
            <a:off x="5813930" y="3616325"/>
            <a:ext cx="4860006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15172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7502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7502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7502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7502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74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59800" y="2365643"/>
            <a:ext cx="8539146" cy="1371266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198245" rIns="127559" bIns="198245" numCol="1" spcCol="1270" anchor="ctr" anchorCtr="0">
                <a:noAutofit/>
              </a:bodyPr>
              <a:lstStyle/>
              <a:p>
                <a:pPr algn="just" defTabSz="179102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827890" y="4197390"/>
            <a:ext cx="2035086" cy="719485"/>
            <a:chOff x="520106" y="2243168"/>
            <a:chExt cx="2513428" cy="785611"/>
          </a:xfrm>
        </p:grpSpPr>
        <p:sp>
          <p:nvSpPr>
            <p:cNvPr id="38" name="TextBox 37"/>
            <p:cNvSpPr txBox="1"/>
            <p:nvPr/>
          </p:nvSpPr>
          <p:spPr>
            <a:xfrm>
              <a:off x="1000743" y="2243168"/>
              <a:ext cx="1552151" cy="25792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0106" y="2544848"/>
              <a:ext cx="2513428" cy="4839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670581" y="5055631"/>
            <a:ext cx="95175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8995771" y="4197387"/>
            <a:ext cx="2035086" cy="719485"/>
            <a:chOff x="520106" y="2243168"/>
            <a:chExt cx="2513428" cy="785613"/>
          </a:xfrm>
        </p:grpSpPr>
        <p:sp>
          <p:nvSpPr>
            <p:cNvPr id="52" name="TextBox 51"/>
            <p:cNvSpPr txBox="1"/>
            <p:nvPr/>
          </p:nvSpPr>
          <p:spPr>
            <a:xfrm>
              <a:off x="1000743" y="2243168"/>
              <a:ext cx="1552151" cy="2579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20106" y="2544848"/>
              <a:ext cx="2513428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06476" y="4197387"/>
            <a:ext cx="2035086" cy="719485"/>
            <a:chOff x="520106" y="2243168"/>
            <a:chExt cx="2513428" cy="785613"/>
          </a:xfrm>
        </p:grpSpPr>
        <p:sp>
          <p:nvSpPr>
            <p:cNvPr id="55" name="TextBox 54"/>
            <p:cNvSpPr txBox="1"/>
            <p:nvPr/>
          </p:nvSpPr>
          <p:spPr>
            <a:xfrm>
              <a:off x="1000743" y="2243168"/>
              <a:ext cx="1552151" cy="2579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20106" y="2544848"/>
              <a:ext cx="2513428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17183" y="4197387"/>
            <a:ext cx="2035086" cy="719485"/>
            <a:chOff x="520106" y="2243168"/>
            <a:chExt cx="2513428" cy="785613"/>
          </a:xfrm>
        </p:grpSpPr>
        <p:sp>
          <p:nvSpPr>
            <p:cNvPr id="58" name="TextBox 57"/>
            <p:cNvSpPr txBox="1"/>
            <p:nvPr/>
          </p:nvSpPr>
          <p:spPr>
            <a:xfrm>
              <a:off x="1000743" y="2243168"/>
              <a:ext cx="1552151" cy="2579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0106" y="2544848"/>
              <a:ext cx="2513428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711939" y="5232651"/>
            <a:ext cx="9434876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33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4"/>
            <a:ext cx="3609160" cy="572730"/>
            <a:chOff x="8633669" y="2306010"/>
            <a:chExt cx="2990246" cy="625369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89"/>
            <a:ext cx="3609160" cy="572730"/>
            <a:chOff x="8633669" y="2306010"/>
            <a:chExt cx="2990246" cy="625369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6"/>
            <a:ext cx="3609160" cy="572730"/>
            <a:chOff x="8633669" y="2306010"/>
            <a:chExt cx="2990246" cy="625369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1"/>
            <a:ext cx="3609160" cy="572730"/>
            <a:chOff x="8633669" y="2306010"/>
            <a:chExt cx="2990246" cy="625369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31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34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13" y="2748544"/>
            <a:ext cx="4468623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13" y="369614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603" y="369614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13" y="407055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603" y="407055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725" y="1955417"/>
            <a:ext cx="4434778" cy="322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930" y="3616325"/>
            <a:ext cx="4860006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60369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180145"/>
              <a:ext cx="188486" cy="4903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180145"/>
              <a:ext cx="188486" cy="4903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180145"/>
              <a:ext cx="188486" cy="4903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25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dvAuto="0"/>
      <p:bldP spid="12" grpId="0" advAuto="0"/>
      <p:bldP spid="17" grpId="0" advAuto="0"/>
      <p:bldP spid="22" grpId="0" advAuto="0"/>
      <p:bldP spid="27" grpId="0" advAuto="0"/>
      <p:bldP spid="30" grpId="0" advAuto="0"/>
      <p:bldP spid="33" grpId="0" advAuto="0"/>
      <p:bldP spid="36" grpId="0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5379974" y="2362542"/>
            <a:ext cx="4012975" cy="742357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7925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MH_Other_1"/>
          <p:cNvSpPr txBox="1"/>
          <p:nvPr>
            <p:custDataLst>
              <p:tags r:id="rId3"/>
            </p:custDataLst>
          </p:nvPr>
        </p:nvSpPr>
        <p:spPr>
          <a:xfrm flipH="1">
            <a:off x="5595602" y="2411037"/>
            <a:ext cx="845841" cy="61542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3999" dirty="0">
                <a:solidFill>
                  <a:schemeClr val="bg1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01</a:t>
            </a:r>
            <a:endParaRPr lang="zh-CN" altLang="en-US" sz="3999" dirty="0">
              <a:solidFill>
                <a:schemeClr val="bg1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flipH="1">
            <a:off x="3465802" y="3355942"/>
            <a:ext cx="4011444" cy="74120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323982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_2"/>
          <p:cNvSpPr txBox="1"/>
          <p:nvPr>
            <p:custDataLst>
              <p:tags r:id="rId5"/>
            </p:custDataLst>
          </p:nvPr>
        </p:nvSpPr>
        <p:spPr>
          <a:xfrm flipH="1">
            <a:off x="6441443" y="3403863"/>
            <a:ext cx="845841" cy="61542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3999" dirty="0">
                <a:solidFill>
                  <a:schemeClr val="bg1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02</a:t>
            </a:r>
            <a:endParaRPr lang="zh-CN" altLang="en-US" sz="3999" dirty="0">
              <a:solidFill>
                <a:schemeClr val="bg1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2" name="MH_SubTitle_1"/>
          <p:cNvSpPr/>
          <p:nvPr>
            <p:custDataLst>
              <p:tags r:id="rId6"/>
            </p:custDataLst>
          </p:nvPr>
        </p:nvSpPr>
        <p:spPr>
          <a:xfrm>
            <a:off x="5379974" y="4290940"/>
            <a:ext cx="4012975" cy="742357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7925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_1"/>
          <p:cNvSpPr txBox="1"/>
          <p:nvPr>
            <p:custDataLst>
              <p:tags r:id="rId7"/>
            </p:custDataLst>
          </p:nvPr>
        </p:nvSpPr>
        <p:spPr>
          <a:xfrm flipH="1">
            <a:off x="5595602" y="4339435"/>
            <a:ext cx="845841" cy="61542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3999" dirty="0">
                <a:solidFill>
                  <a:schemeClr val="bg1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03</a:t>
            </a:r>
            <a:endParaRPr lang="zh-CN" altLang="en-US" sz="3999" dirty="0">
              <a:solidFill>
                <a:schemeClr val="bg1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1" name="MH_SubTitle_2"/>
          <p:cNvSpPr/>
          <p:nvPr>
            <p:custDataLst>
              <p:tags r:id="rId8"/>
            </p:custDataLst>
          </p:nvPr>
        </p:nvSpPr>
        <p:spPr>
          <a:xfrm flipH="1">
            <a:off x="3465802" y="5284340"/>
            <a:ext cx="4011444" cy="74120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323982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Other_2"/>
          <p:cNvSpPr txBox="1"/>
          <p:nvPr>
            <p:custDataLst>
              <p:tags r:id="rId9"/>
            </p:custDataLst>
          </p:nvPr>
        </p:nvSpPr>
        <p:spPr>
          <a:xfrm flipH="1">
            <a:off x="6441443" y="5332260"/>
            <a:ext cx="845841" cy="61542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3999" dirty="0">
                <a:solidFill>
                  <a:schemeClr val="bg1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04</a:t>
            </a:r>
            <a:endParaRPr lang="zh-CN" altLang="en-US" sz="3999" dirty="0">
              <a:solidFill>
                <a:schemeClr val="bg1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10"/>
            </p:custDataLst>
          </p:nvPr>
        </p:nvSpPr>
        <p:spPr>
          <a:xfrm>
            <a:off x="4269253" y="1061039"/>
            <a:ext cx="1679482" cy="67710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25" name="MH_Others_2"/>
          <p:cNvSpPr txBox="1"/>
          <p:nvPr>
            <p:custDataLst>
              <p:tags r:id="rId11"/>
            </p:custDataLst>
          </p:nvPr>
        </p:nvSpPr>
        <p:spPr>
          <a:xfrm>
            <a:off x="6294160" y="1061059"/>
            <a:ext cx="317063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6040172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7" grpId="0"/>
      <p:bldP spid="19" grpId="0" animBg="1"/>
      <p:bldP spid="38" grpId="0"/>
      <p:bldP spid="12" grpId="0" animBg="1"/>
      <p:bldP spid="20" grpId="0"/>
      <p:bldP spid="21" grpId="0" animBg="1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83566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5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6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33600" y="2465226"/>
            <a:ext cx="85915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THANK YOU </a:t>
            </a:r>
            <a:endParaRPr lang="zh-CN" altLang="en-US" sz="9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196089" y="4036856"/>
            <a:ext cx="646657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1439160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943" y="412038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785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725" y="1955417"/>
            <a:ext cx="4434778" cy="322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930" y="3616325"/>
            <a:ext cx="4860006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13" y="2748544"/>
            <a:ext cx="4468623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13" y="369614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603" y="369614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13" y="407055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603" y="407055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3042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86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21" y="5248564"/>
            <a:ext cx="1728387" cy="377133"/>
          </a:xfrm>
          <a:prstGeom prst="bentConnector3">
            <a:avLst>
              <a:gd name="adj1" fmla="val 50000"/>
            </a:avLst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73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1520"/>
            <a:ext cx="1770933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56814"/>
            <a:ext cx="1740271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56373"/>
            <a:ext cx="1720913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63828"/>
            <a:ext cx="1691106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49121"/>
            <a:ext cx="1746675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48682"/>
            <a:ext cx="1859324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39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13" y="2748544"/>
            <a:ext cx="4468623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13" y="369614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603" y="369614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13" y="407055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603" y="407055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725" y="1955417"/>
            <a:ext cx="4434778" cy="322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930" y="3616325"/>
            <a:ext cx="4860006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37970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81557"/>
            <a:ext cx="1455414" cy="25853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789788"/>
            <a:ext cx="1570297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431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38036"/>
            <a:ext cx="1345236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90931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57507"/>
            <a:ext cx="1344392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431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039769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5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1022203851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自定义设计方案">
  <a:themeElements>
    <a:clrScheme name="自定义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92D050"/>
      </a:accent2>
      <a:accent3>
        <a:srgbClr val="4BC1DD"/>
      </a:accent3>
      <a:accent4>
        <a:srgbClr val="92D050"/>
      </a:accent4>
      <a:accent5>
        <a:srgbClr val="4BC1DD"/>
      </a:accent5>
      <a:accent6>
        <a:srgbClr val="92D050"/>
      </a:accent6>
      <a:hlink>
        <a:srgbClr val="4BC1DD"/>
      </a:hlink>
      <a:folHlink>
        <a:srgbClr val="92D05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2695</Words>
  <Application>Microsoft Office PowerPoint</Application>
  <PresentationFormat>自定义</PresentationFormat>
  <Paragraphs>269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FontAwesome</vt:lpstr>
      <vt:lpstr>Gill Sans</vt:lpstr>
      <vt:lpstr>Lato Regular</vt:lpstr>
      <vt:lpstr>League Gothic Regular</vt:lpstr>
      <vt:lpstr>맑은 고딕</vt:lpstr>
      <vt:lpstr>Open Sans</vt:lpstr>
      <vt:lpstr>Oxygen</vt:lpstr>
      <vt:lpstr>Source Sans Pro ExtraLight</vt:lpstr>
      <vt:lpstr>宋体</vt:lpstr>
      <vt:lpstr>微软雅黑</vt:lpstr>
      <vt:lpstr>Arial</vt:lpstr>
      <vt:lpstr>Calibri</vt:lpstr>
      <vt:lpstr>Calibri Light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bt158</dc:title>
  <dc:creator/>
  <cp:keywords>user</cp:keywords>
  <cp:lastModifiedBy/>
  <cp:revision>1</cp:revision>
  <dcterms:created xsi:type="dcterms:W3CDTF">2016-11-24T15:39:02Z</dcterms:created>
  <dcterms:modified xsi:type="dcterms:W3CDTF">2018-10-18T13:11:56Z</dcterms:modified>
</cp:coreProperties>
</file>