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0" r:id="rId10"/>
    <p:sldId id="264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1674" y="13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1E3B-D089-4AF1-AF0D-D1D2BDDE881F}" type="datetimeFigureOut">
              <a:rPr lang="zh-CN" altLang="en-US" smtClean="0"/>
              <a:t>2018/10/22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4BF3-022A-4348-A33A-477957E451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445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1E3B-D089-4AF1-AF0D-D1D2BDDE881F}" type="datetimeFigureOut">
              <a:rPr lang="zh-CN" altLang="en-US" smtClean="0"/>
              <a:t>2018/10/22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4BF3-022A-4348-A33A-477957E451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068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1E3B-D089-4AF1-AF0D-D1D2BDDE881F}" type="datetimeFigureOut">
              <a:rPr lang="zh-CN" altLang="en-US" smtClean="0"/>
              <a:t>2018/10/22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4BF3-022A-4348-A33A-477957E451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99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1E3B-D089-4AF1-AF0D-D1D2BDDE881F}" type="datetimeFigureOut">
              <a:rPr lang="zh-CN" altLang="en-US" smtClean="0"/>
              <a:t>2018/10/22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4BF3-022A-4348-A33A-477957E451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819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1E3B-D089-4AF1-AF0D-D1D2BDDE881F}" type="datetimeFigureOut">
              <a:rPr lang="zh-CN" altLang="en-US" smtClean="0"/>
              <a:t>2018/10/22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4BF3-022A-4348-A33A-477957E451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391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1E3B-D089-4AF1-AF0D-D1D2BDDE881F}" type="datetimeFigureOut">
              <a:rPr lang="zh-CN" altLang="en-US" smtClean="0"/>
              <a:t>2018/10/22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4BF3-022A-4348-A33A-477957E451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191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1E3B-D089-4AF1-AF0D-D1D2BDDE881F}" type="datetimeFigureOut">
              <a:rPr lang="zh-CN" altLang="en-US" smtClean="0"/>
              <a:t>2018/10/22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4BF3-022A-4348-A33A-477957E451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637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1E3B-D089-4AF1-AF0D-D1D2BDDE881F}" type="datetimeFigureOut">
              <a:rPr lang="zh-CN" altLang="en-US" smtClean="0"/>
              <a:t>2018/10/22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4BF3-022A-4348-A33A-477957E451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030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1E3B-D089-4AF1-AF0D-D1D2BDDE881F}" type="datetimeFigureOut">
              <a:rPr lang="zh-CN" altLang="en-US" smtClean="0"/>
              <a:t>2018/10/22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4BF3-022A-4348-A33A-477957E451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414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1E3B-D089-4AF1-AF0D-D1D2BDDE881F}" type="datetimeFigureOut">
              <a:rPr lang="zh-CN" altLang="en-US" smtClean="0"/>
              <a:t>2018/10/22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4BF3-022A-4348-A33A-477957E451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990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1E3B-D089-4AF1-AF0D-D1D2BDDE881F}" type="datetimeFigureOut">
              <a:rPr lang="zh-CN" altLang="en-US" smtClean="0"/>
              <a:t>2018/10/22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B4BF3-022A-4348-A33A-477957E451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73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81E3B-D089-4AF1-AF0D-D1D2BDDE881F}" type="datetimeFigureOut">
              <a:rPr lang="zh-CN" altLang="en-US" smtClean="0"/>
              <a:t>2018/10/22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B4BF3-022A-4348-A33A-477957E451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280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0401" y="2395537"/>
            <a:ext cx="6696074" cy="1928813"/>
          </a:xfrm>
          <a:prstGeom prst="roundRect">
            <a:avLst/>
          </a:prstGeom>
          <a:solidFill>
            <a:srgbClr val="FF7C8D">
              <a:alpha val="45000"/>
            </a:srgb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latin typeface="書體坊顏體㊣" panose="02010600030101010101" pitchFamily="2" charset="-122"/>
                <a:ea typeface="書體坊顏體㊣" panose="02010600030101010101" pitchFamily="2" charset="-122"/>
              </a:rPr>
              <a:t>水</a:t>
            </a:r>
            <a:r>
              <a:rPr lang="zh-CN" altLang="en-US" sz="6600" dirty="0" smtClean="0">
                <a:latin typeface="書體坊顏體㊣" panose="02010600030101010101" pitchFamily="2" charset="-122"/>
                <a:ea typeface="書體坊顏體㊣" panose="02010600030101010101" pitchFamily="2" charset="-122"/>
              </a:rPr>
              <a:t>彩花朵</a:t>
            </a:r>
            <a:endParaRPr lang="zh-CN" altLang="en-US" sz="6600" dirty="0">
              <a:latin typeface="書體坊顏體㊣" panose="02010600030101010101" pitchFamily="2" charset="-122"/>
              <a:ea typeface="書體坊顏體㊣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059" y="0"/>
            <a:ext cx="3644877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59954" y="2640294"/>
            <a:ext cx="1493646" cy="143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6796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559" y="0"/>
            <a:ext cx="3644877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986" y="0"/>
            <a:ext cx="35680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139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0041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AF6834F-A1A3-4316-BE35-702B13B98D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2"/>
          <a:stretch/>
        </p:blipFill>
        <p:spPr>
          <a:xfrm flipH="1" flipV="1">
            <a:off x="0" y="265812"/>
            <a:ext cx="6531940" cy="36588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AD362F2-4C14-41BB-AA46-70477FD191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2"/>
          <a:stretch/>
        </p:blipFill>
        <p:spPr>
          <a:xfrm>
            <a:off x="5902788" y="3133725"/>
            <a:ext cx="6289212" cy="352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283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3A62D58-BA32-4265-88EA-84FBD389C2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60"/>
          <a:stretch/>
        </p:blipFill>
        <p:spPr>
          <a:xfrm>
            <a:off x="8229259" y="-1"/>
            <a:ext cx="3962742" cy="630382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260EFCC-D323-474B-ABFC-0CF18AA397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003724"/>
            <a:ext cx="5504122" cy="430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453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47C5C97-2F9F-4F2A-A67B-E0A2DB38E6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223"/>
            <a:ext cx="4479852" cy="671977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3739F49-DD7A-4841-9FAB-A6432ABA6A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04" r="1497"/>
          <a:stretch/>
        </p:blipFill>
        <p:spPr>
          <a:xfrm>
            <a:off x="6866059" y="0"/>
            <a:ext cx="5325941" cy="52321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H="1">
            <a:off x="5192849" y="453827"/>
            <a:ext cx="5015808" cy="608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372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809" y="-229689"/>
            <a:ext cx="386019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48" y="401947"/>
            <a:ext cx="6738751" cy="606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653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0932" y="455721"/>
            <a:ext cx="6738751" cy="60637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363" y="-651303"/>
            <a:ext cx="6750001" cy="6108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0220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0685" y="1528224"/>
            <a:ext cx="6907501" cy="57487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784" y="95257"/>
            <a:ext cx="6783751" cy="376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840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610" y="562224"/>
            <a:ext cx="6783751" cy="376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564" y="-238125"/>
            <a:ext cx="5482553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52" y="3113821"/>
            <a:ext cx="5120000" cy="5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704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772" y="0"/>
            <a:ext cx="4506903" cy="50426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96" y="2887928"/>
            <a:ext cx="4517560" cy="39695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11604" y="0"/>
            <a:ext cx="4614580" cy="444667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354144" y="3011845"/>
            <a:ext cx="3669567" cy="3311157"/>
            <a:chOff x="1115620" y="1590558"/>
            <a:chExt cx="3669567" cy="3311157"/>
          </a:xfrm>
        </p:grpSpPr>
        <p:sp>
          <p:nvSpPr>
            <p:cNvPr id="6" name="椭圆 5"/>
            <p:cNvSpPr/>
            <p:nvPr/>
          </p:nvSpPr>
          <p:spPr>
            <a:xfrm>
              <a:off x="1715873" y="2499991"/>
              <a:ext cx="2401724" cy="2401724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620" y="1590558"/>
              <a:ext cx="3669567" cy="2437578"/>
            </a:xfrm>
            <a:prstGeom prst="rect">
              <a:avLst/>
            </a:prstGeom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1522256" y="2928207"/>
              <a:ext cx="2918343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effectLst/>
                  <a:latin typeface="方正吕建德字体" panose="02010600010101010101" pitchFamily="2" charset="-122"/>
                  <a:ea typeface="方正吕建德字体" panose="02010600010101010101" pitchFamily="2" charset="-122"/>
                </a:defRPr>
              </a:lvl1pPr>
            </a:lstStyle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标题一</a:t>
              </a:r>
            </a:p>
          </p:txBody>
        </p:sp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2078596" y="3530651"/>
              <a:ext cx="1949444" cy="10895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latin typeface="方正苏新诗柳楷简体" panose="02000000000000000000" pitchFamily="2" charset="-122"/>
                  <a:ea typeface="方正苏新诗柳楷简体" panose="02000000000000000000" pitchFamily="2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请输入文本内容请输入文本内容请输入文本内容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369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37</Words>
  <Application>Microsoft Office PowerPoint</Application>
  <PresentationFormat>宽屏</PresentationFormat>
  <Paragraphs>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Microsoft JhengHei</vt:lpstr>
      <vt:lpstr>書體坊顏體㊣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YANGs</cp:lastModifiedBy>
  <cp:revision>13</cp:revision>
  <dcterms:created xsi:type="dcterms:W3CDTF">2018-10-08T14:28:50Z</dcterms:created>
  <dcterms:modified xsi:type="dcterms:W3CDTF">2018-10-22T12:10:41Z</dcterms:modified>
</cp:coreProperties>
</file>